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6.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1"/>
    <p:sldMasterId id="2147483700" r:id="rId2"/>
    <p:sldMasterId id="2147483703" r:id="rId3"/>
    <p:sldMasterId id="2147483797" r:id="rId4"/>
    <p:sldMasterId id="2147483810" r:id="rId5"/>
    <p:sldMasterId id="2147483985" r:id="rId6"/>
    <p:sldMasterId id="2147484041" r:id="rId7"/>
  </p:sldMasterIdLst>
  <p:notesMasterIdLst>
    <p:notesMasterId r:id="rId50"/>
  </p:notesMasterIdLst>
  <p:sldIdLst>
    <p:sldId id="2076138098" r:id="rId8"/>
    <p:sldId id="2076138099" r:id="rId9"/>
    <p:sldId id="4140" r:id="rId10"/>
    <p:sldId id="273" r:id="rId11"/>
    <p:sldId id="277" r:id="rId12"/>
    <p:sldId id="278" r:id="rId13"/>
    <p:sldId id="280" r:id="rId14"/>
    <p:sldId id="350" r:id="rId15"/>
    <p:sldId id="281" r:id="rId16"/>
    <p:sldId id="283" r:id="rId17"/>
    <p:sldId id="345" r:id="rId18"/>
    <p:sldId id="346" r:id="rId19"/>
    <p:sldId id="355" r:id="rId20"/>
    <p:sldId id="286" r:id="rId21"/>
    <p:sldId id="288" r:id="rId22"/>
    <p:sldId id="352" r:id="rId23"/>
    <p:sldId id="291" r:id="rId24"/>
    <p:sldId id="311" r:id="rId25"/>
    <p:sldId id="290" r:id="rId26"/>
    <p:sldId id="292" r:id="rId27"/>
    <p:sldId id="293" r:id="rId28"/>
    <p:sldId id="337" r:id="rId29"/>
    <p:sldId id="338" r:id="rId30"/>
    <p:sldId id="258" r:id="rId31"/>
    <p:sldId id="262" r:id="rId32"/>
    <p:sldId id="265" r:id="rId33"/>
    <p:sldId id="266" r:id="rId34"/>
    <p:sldId id="339" r:id="rId35"/>
    <p:sldId id="342" r:id="rId36"/>
    <p:sldId id="268" r:id="rId37"/>
    <p:sldId id="353" r:id="rId38"/>
    <p:sldId id="261" r:id="rId39"/>
    <p:sldId id="341" r:id="rId40"/>
    <p:sldId id="343" r:id="rId41"/>
    <p:sldId id="344" r:id="rId42"/>
    <p:sldId id="2076138070" r:id="rId43"/>
    <p:sldId id="2076138071" r:id="rId44"/>
    <p:sldId id="2076138076" r:id="rId45"/>
    <p:sldId id="2076138097" r:id="rId46"/>
    <p:sldId id="2632" r:id="rId47"/>
    <p:sldId id="4148" r:id="rId48"/>
    <p:sldId id="2076138095"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3840">
          <p15:clr>
            <a:srgbClr val="A4A3A4"/>
          </p15:clr>
        </p15:guide>
        <p15:guide id="3" pos="648" userDrawn="1">
          <p15:clr>
            <a:srgbClr val="A4A3A4"/>
          </p15:clr>
        </p15:guide>
        <p15:guide id="4" pos="5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pe Cisse" initials="PC" lastIdx="1" clrIdx="0">
    <p:extLst>
      <p:ext uri="{19B8F6BF-5375-455C-9EA6-DF929625EA0E}">
        <p15:presenceInfo xmlns:p15="http://schemas.microsoft.com/office/powerpoint/2012/main" userId="117ac6fdf7f5b35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683A"/>
    <a:srgbClr val="00B050"/>
    <a:srgbClr val="C0007A"/>
    <a:srgbClr val="5CC2DE"/>
    <a:srgbClr val="005066"/>
    <a:srgbClr val="4DA101"/>
    <a:srgbClr val="008D5C"/>
    <a:srgbClr val="DB6EB3"/>
    <a:srgbClr val="008E5C"/>
    <a:srgbClr val="1523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368" autoAdjust="0"/>
    <p:restoredTop sz="93837" autoAdjust="0"/>
  </p:normalViewPr>
  <p:slideViewPr>
    <p:cSldViewPr snapToGrid="0" snapToObjects="1">
      <p:cViewPr>
        <p:scale>
          <a:sx n="64" d="100"/>
          <a:sy n="64" d="100"/>
        </p:scale>
        <p:origin x="1242" y="54"/>
      </p:cViewPr>
      <p:guideLst>
        <p:guide orient="horz" pos="1032"/>
        <p:guide pos="3840"/>
        <p:guide pos="648"/>
        <p:guide pos="5160"/>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31A77A-07CC-457B-A432-156B9423DB47}"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F25E4131-3E85-4E7C-BE7C-FADF3DD18F6F}">
      <dgm:prSet custT="1"/>
      <dgm:spPr/>
      <dgm:t>
        <a:bodyPr/>
        <a:lstStyle/>
        <a:p>
          <a:r>
            <a:rPr lang="en-US" sz="2800" dirty="0"/>
            <a:t>Why do we use the quantitative research method?</a:t>
          </a:r>
        </a:p>
      </dgm:t>
    </dgm:pt>
    <dgm:pt modelId="{58A6F0BD-CBDA-4EB5-B954-2E87BF195A3C}" type="parTrans" cxnId="{3FFF7757-5DFB-4A7A-A8A2-A208F44B4502}">
      <dgm:prSet/>
      <dgm:spPr/>
      <dgm:t>
        <a:bodyPr/>
        <a:lstStyle/>
        <a:p>
          <a:endParaRPr lang="en-US"/>
        </a:p>
      </dgm:t>
    </dgm:pt>
    <dgm:pt modelId="{7C422FCF-CA72-442C-BEF4-1B03BA5C1008}" type="sibTrans" cxnId="{3FFF7757-5DFB-4A7A-A8A2-A208F44B4502}">
      <dgm:prSet/>
      <dgm:spPr/>
      <dgm:t>
        <a:bodyPr/>
        <a:lstStyle/>
        <a:p>
          <a:endParaRPr lang="en-US"/>
        </a:p>
      </dgm:t>
    </dgm:pt>
    <dgm:pt modelId="{CF4700C2-F9D5-4BFC-AED8-35E995CBC6EE}">
      <dgm:prSet/>
      <dgm:spPr/>
      <dgm:t>
        <a:bodyPr/>
        <a:lstStyle/>
        <a:p>
          <a:r>
            <a:rPr lang="en-US" b="0" dirty="0"/>
            <a:t>To observe situations and events through mathematical/numerical means</a:t>
          </a:r>
          <a:endParaRPr lang="en-US" dirty="0"/>
        </a:p>
      </dgm:t>
    </dgm:pt>
    <dgm:pt modelId="{C9AED59C-244F-4015-88C7-7A14BB26D325}" type="parTrans" cxnId="{9543D7DF-5B71-4038-A8DE-A8B7C2BBCDEC}">
      <dgm:prSet/>
      <dgm:spPr/>
      <dgm:t>
        <a:bodyPr/>
        <a:lstStyle/>
        <a:p>
          <a:endParaRPr lang="en-US"/>
        </a:p>
      </dgm:t>
    </dgm:pt>
    <dgm:pt modelId="{B61F29DA-83E6-45AA-84A9-69A2B8614A4C}" type="sibTrans" cxnId="{9543D7DF-5B71-4038-A8DE-A8B7C2BBCDEC}">
      <dgm:prSet/>
      <dgm:spPr/>
      <dgm:t>
        <a:bodyPr/>
        <a:lstStyle/>
        <a:p>
          <a:endParaRPr lang="en-US"/>
        </a:p>
      </dgm:t>
    </dgm:pt>
    <dgm:pt modelId="{E4A7E075-F440-4712-8E89-A927970EAD0B}">
      <dgm:prSet/>
      <dgm:spPr/>
      <dgm:t>
        <a:bodyPr/>
        <a:lstStyle/>
        <a:p>
          <a:r>
            <a:rPr lang="en-US" b="0"/>
            <a:t>To study a large group of people</a:t>
          </a:r>
          <a:endParaRPr lang="en-US"/>
        </a:p>
      </dgm:t>
    </dgm:pt>
    <dgm:pt modelId="{F9087D68-EB51-4414-9EAD-B7D4E7D4B655}" type="parTrans" cxnId="{5FC478A7-6077-46C0-821E-3900E98CD8E6}">
      <dgm:prSet/>
      <dgm:spPr/>
      <dgm:t>
        <a:bodyPr/>
        <a:lstStyle/>
        <a:p>
          <a:endParaRPr lang="en-US"/>
        </a:p>
      </dgm:t>
    </dgm:pt>
    <dgm:pt modelId="{F09AB693-5AD2-4A68-A706-B71D9CD42393}" type="sibTrans" cxnId="{5FC478A7-6077-46C0-821E-3900E98CD8E6}">
      <dgm:prSet/>
      <dgm:spPr/>
      <dgm:t>
        <a:bodyPr/>
        <a:lstStyle/>
        <a:p>
          <a:endParaRPr lang="en-US"/>
        </a:p>
      </dgm:t>
    </dgm:pt>
    <dgm:pt modelId="{D31C6FCB-CCF7-4925-9B99-53C9020652D0}">
      <dgm:prSet custT="1"/>
      <dgm:spPr/>
      <dgm:t>
        <a:bodyPr/>
        <a:lstStyle/>
        <a:p>
          <a:r>
            <a:rPr lang="en-US" sz="2800" dirty="0"/>
            <a:t>What makes quantitative research </a:t>
          </a:r>
          <a:r>
            <a:rPr lang="en-US" sz="2800" i="1" dirty="0"/>
            <a:t>quantitative</a:t>
          </a:r>
          <a:r>
            <a:rPr lang="en-US" sz="2800" dirty="0"/>
            <a:t>?</a:t>
          </a:r>
        </a:p>
      </dgm:t>
    </dgm:pt>
    <dgm:pt modelId="{CA281507-83DF-4F4B-A45D-CCB7FE7E747B}" type="parTrans" cxnId="{27B480A8-639D-4532-9D7F-DCF6B2BA216C}">
      <dgm:prSet/>
      <dgm:spPr/>
      <dgm:t>
        <a:bodyPr/>
        <a:lstStyle/>
        <a:p>
          <a:endParaRPr lang="en-US"/>
        </a:p>
      </dgm:t>
    </dgm:pt>
    <dgm:pt modelId="{C572DB08-3B1E-4AF4-9A98-4DF063977814}" type="sibTrans" cxnId="{27B480A8-639D-4532-9D7F-DCF6B2BA216C}">
      <dgm:prSet/>
      <dgm:spPr/>
      <dgm:t>
        <a:bodyPr/>
        <a:lstStyle/>
        <a:p>
          <a:endParaRPr lang="en-US"/>
        </a:p>
      </dgm:t>
    </dgm:pt>
    <dgm:pt modelId="{357E3E17-E75F-4279-90FC-7C5B6B356DBD}">
      <dgm:prSet/>
      <dgm:spPr/>
      <dgm:t>
        <a:bodyPr/>
        <a:lstStyle/>
        <a:p>
          <a:r>
            <a:rPr lang="en-US" b="0" dirty="0"/>
            <a:t>The information you collect is analyzed in numerical form (e.g. counts, frequencies, percentages, etc.) The information itself can be non-numeric, but it needs to be </a:t>
          </a:r>
          <a:r>
            <a:rPr lang="en-US" b="0" u="sng" dirty="0"/>
            <a:t>measured</a:t>
          </a:r>
          <a:r>
            <a:rPr lang="en-US" b="0" dirty="0"/>
            <a:t> using numbers.</a:t>
          </a:r>
          <a:endParaRPr lang="en-US" dirty="0"/>
        </a:p>
      </dgm:t>
    </dgm:pt>
    <dgm:pt modelId="{3B11A17F-5583-4C11-8330-2E36975714F8}" type="parTrans" cxnId="{8DD964C7-FE85-46E5-95E7-BC4684C74455}">
      <dgm:prSet/>
      <dgm:spPr/>
      <dgm:t>
        <a:bodyPr/>
        <a:lstStyle/>
        <a:p>
          <a:endParaRPr lang="en-US"/>
        </a:p>
      </dgm:t>
    </dgm:pt>
    <dgm:pt modelId="{7004606F-3124-4BCB-AD7E-D8B33083E67F}" type="sibTrans" cxnId="{8DD964C7-FE85-46E5-95E7-BC4684C74455}">
      <dgm:prSet/>
      <dgm:spPr/>
      <dgm:t>
        <a:bodyPr/>
        <a:lstStyle/>
        <a:p>
          <a:endParaRPr lang="en-US"/>
        </a:p>
      </dgm:t>
    </dgm:pt>
    <dgm:pt modelId="{1494E62A-FD7D-46F9-987C-9E8BE8D2F1A4}" type="pres">
      <dgm:prSet presAssocID="{C031A77A-07CC-457B-A432-156B9423DB47}" presName="vert0" presStyleCnt="0">
        <dgm:presLayoutVars>
          <dgm:dir/>
          <dgm:animOne val="branch"/>
          <dgm:animLvl val="lvl"/>
        </dgm:presLayoutVars>
      </dgm:prSet>
      <dgm:spPr/>
    </dgm:pt>
    <dgm:pt modelId="{502A219D-1E0C-4D8B-B9D9-314CFC98CDB7}" type="pres">
      <dgm:prSet presAssocID="{F25E4131-3E85-4E7C-BE7C-FADF3DD18F6F}" presName="thickLine" presStyleLbl="alignNode1" presStyleIdx="0" presStyleCnt="2"/>
      <dgm:spPr/>
    </dgm:pt>
    <dgm:pt modelId="{A97A52B5-86E6-466A-A476-CFA657E9DBF9}" type="pres">
      <dgm:prSet presAssocID="{F25E4131-3E85-4E7C-BE7C-FADF3DD18F6F}" presName="horz1" presStyleCnt="0"/>
      <dgm:spPr/>
    </dgm:pt>
    <dgm:pt modelId="{1657AA21-3DBD-4ABE-AAA8-DC5295013F0F}" type="pres">
      <dgm:prSet presAssocID="{F25E4131-3E85-4E7C-BE7C-FADF3DD18F6F}" presName="tx1" presStyleLbl="revTx" presStyleIdx="0" presStyleCnt="5" custScaleX="185420"/>
      <dgm:spPr/>
    </dgm:pt>
    <dgm:pt modelId="{EC4280FA-57AC-40BC-9C63-1C15A0243990}" type="pres">
      <dgm:prSet presAssocID="{F25E4131-3E85-4E7C-BE7C-FADF3DD18F6F}" presName="vert1" presStyleCnt="0"/>
      <dgm:spPr/>
    </dgm:pt>
    <dgm:pt modelId="{93A15A6A-6EC7-47E6-B9E2-E0F993DC0F4E}" type="pres">
      <dgm:prSet presAssocID="{CF4700C2-F9D5-4BFC-AED8-35E995CBC6EE}" presName="vertSpace2a" presStyleCnt="0"/>
      <dgm:spPr/>
    </dgm:pt>
    <dgm:pt modelId="{36BD31C5-5A46-4D16-803A-DD809C81CD1D}" type="pres">
      <dgm:prSet presAssocID="{CF4700C2-F9D5-4BFC-AED8-35E995CBC6EE}" presName="horz2" presStyleCnt="0"/>
      <dgm:spPr/>
    </dgm:pt>
    <dgm:pt modelId="{307778D0-C30E-4B18-9C10-5A303C83FB4C}" type="pres">
      <dgm:prSet presAssocID="{CF4700C2-F9D5-4BFC-AED8-35E995CBC6EE}" presName="horzSpace2" presStyleCnt="0"/>
      <dgm:spPr/>
    </dgm:pt>
    <dgm:pt modelId="{4C3CE08D-0BC4-4E96-AF52-AF21A5AFAAE5}" type="pres">
      <dgm:prSet presAssocID="{CF4700C2-F9D5-4BFC-AED8-35E995CBC6EE}" presName="tx2" presStyleLbl="revTx" presStyleIdx="1" presStyleCnt="5"/>
      <dgm:spPr/>
    </dgm:pt>
    <dgm:pt modelId="{2F3257AE-CF89-4BBD-B9C9-86B392751EF3}" type="pres">
      <dgm:prSet presAssocID="{CF4700C2-F9D5-4BFC-AED8-35E995CBC6EE}" presName="vert2" presStyleCnt="0"/>
      <dgm:spPr/>
    </dgm:pt>
    <dgm:pt modelId="{48B32D3A-564C-4E0C-B2BA-38192CE7CDBD}" type="pres">
      <dgm:prSet presAssocID="{CF4700C2-F9D5-4BFC-AED8-35E995CBC6EE}" presName="thinLine2b" presStyleLbl="callout" presStyleIdx="0" presStyleCnt="3"/>
      <dgm:spPr/>
    </dgm:pt>
    <dgm:pt modelId="{F450FA54-3CC9-4A44-8688-6BC86722AEBD}" type="pres">
      <dgm:prSet presAssocID="{CF4700C2-F9D5-4BFC-AED8-35E995CBC6EE}" presName="vertSpace2b" presStyleCnt="0"/>
      <dgm:spPr/>
    </dgm:pt>
    <dgm:pt modelId="{BCE1B87B-598F-4E0D-84E2-AD78B5AAFA18}" type="pres">
      <dgm:prSet presAssocID="{E4A7E075-F440-4712-8E89-A927970EAD0B}" presName="horz2" presStyleCnt="0"/>
      <dgm:spPr/>
    </dgm:pt>
    <dgm:pt modelId="{7A48D51E-DCA4-42DB-8211-8948B206E990}" type="pres">
      <dgm:prSet presAssocID="{E4A7E075-F440-4712-8E89-A927970EAD0B}" presName="horzSpace2" presStyleCnt="0"/>
      <dgm:spPr/>
    </dgm:pt>
    <dgm:pt modelId="{0ACE4C34-A260-4DB6-A3DE-6F4373762E0B}" type="pres">
      <dgm:prSet presAssocID="{E4A7E075-F440-4712-8E89-A927970EAD0B}" presName="tx2" presStyleLbl="revTx" presStyleIdx="2" presStyleCnt="5"/>
      <dgm:spPr/>
    </dgm:pt>
    <dgm:pt modelId="{C71556E8-A269-4E32-A94E-DB8426945AC4}" type="pres">
      <dgm:prSet presAssocID="{E4A7E075-F440-4712-8E89-A927970EAD0B}" presName="vert2" presStyleCnt="0"/>
      <dgm:spPr/>
    </dgm:pt>
    <dgm:pt modelId="{25D98688-B1D4-4F20-B275-6C920E1198A5}" type="pres">
      <dgm:prSet presAssocID="{E4A7E075-F440-4712-8E89-A927970EAD0B}" presName="thinLine2b" presStyleLbl="callout" presStyleIdx="1" presStyleCnt="3"/>
      <dgm:spPr/>
    </dgm:pt>
    <dgm:pt modelId="{695B5DDE-AF28-4C2F-B4B8-CBC24E398AF0}" type="pres">
      <dgm:prSet presAssocID="{E4A7E075-F440-4712-8E89-A927970EAD0B}" presName="vertSpace2b" presStyleCnt="0"/>
      <dgm:spPr/>
    </dgm:pt>
    <dgm:pt modelId="{062F61DC-0D3C-4258-944A-70BD99A34B2B}" type="pres">
      <dgm:prSet presAssocID="{D31C6FCB-CCF7-4925-9B99-53C9020652D0}" presName="thickLine" presStyleLbl="alignNode1" presStyleIdx="1" presStyleCnt="2"/>
      <dgm:spPr/>
    </dgm:pt>
    <dgm:pt modelId="{6CD6F8DB-EEBF-4CFB-8AD8-28721AEB20D9}" type="pres">
      <dgm:prSet presAssocID="{D31C6FCB-CCF7-4925-9B99-53C9020652D0}" presName="horz1" presStyleCnt="0"/>
      <dgm:spPr/>
    </dgm:pt>
    <dgm:pt modelId="{86E7787A-BB4E-4218-8F33-8BE347B0DBC6}" type="pres">
      <dgm:prSet presAssocID="{D31C6FCB-CCF7-4925-9B99-53C9020652D0}" presName="tx1" presStyleLbl="revTx" presStyleIdx="3" presStyleCnt="5" custScaleX="189846"/>
      <dgm:spPr/>
    </dgm:pt>
    <dgm:pt modelId="{28B37BF2-66E5-4D6F-8D33-8B3697BA3949}" type="pres">
      <dgm:prSet presAssocID="{D31C6FCB-CCF7-4925-9B99-53C9020652D0}" presName="vert1" presStyleCnt="0"/>
      <dgm:spPr/>
    </dgm:pt>
    <dgm:pt modelId="{721F9091-0FA9-4363-A61C-DFAFE6942A67}" type="pres">
      <dgm:prSet presAssocID="{357E3E17-E75F-4279-90FC-7C5B6B356DBD}" presName="vertSpace2a" presStyleCnt="0"/>
      <dgm:spPr/>
    </dgm:pt>
    <dgm:pt modelId="{34FC8A02-6443-43FA-A6A3-824EA7EE1136}" type="pres">
      <dgm:prSet presAssocID="{357E3E17-E75F-4279-90FC-7C5B6B356DBD}" presName="horz2" presStyleCnt="0"/>
      <dgm:spPr/>
    </dgm:pt>
    <dgm:pt modelId="{697D4962-7463-4DC2-8863-73FB9B07EC07}" type="pres">
      <dgm:prSet presAssocID="{357E3E17-E75F-4279-90FC-7C5B6B356DBD}" presName="horzSpace2" presStyleCnt="0"/>
      <dgm:spPr/>
    </dgm:pt>
    <dgm:pt modelId="{CDDD759A-DF44-4211-BBF0-1A3FB8507952}" type="pres">
      <dgm:prSet presAssocID="{357E3E17-E75F-4279-90FC-7C5B6B356DBD}" presName="tx2" presStyleLbl="revTx" presStyleIdx="4" presStyleCnt="5"/>
      <dgm:spPr/>
    </dgm:pt>
    <dgm:pt modelId="{11FC0F73-D768-49EF-AE71-8BD506B04C75}" type="pres">
      <dgm:prSet presAssocID="{357E3E17-E75F-4279-90FC-7C5B6B356DBD}" presName="vert2" presStyleCnt="0"/>
      <dgm:spPr/>
    </dgm:pt>
    <dgm:pt modelId="{0CF89028-B92B-413C-9C8B-6EA06FD27A18}" type="pres">
      <dgm:prSet presAssocID="{357E3E17-E75F-4279-90FC-7C5B6B356DBD}" presName="thinLine2b" presStyleLbl="callout" presStyleIdx="2" presStyleCnt="3"/>
      <dgm:spPr/>
    </dgm:pt>
    <dgm:pt modelId="{AE1A4EBB-FA20-47AF-802C-1113ECDE14D0}" type="pres">
      <dgm:prSet presAssocID="{357E3E17-E75F-4279-90FC-7C5B6B356DBD}" presName="vertSpace2b" presStyleCnt="0"/>
      <dgm:spPr/>
    </dgm:pt>
  </dgm:ptLst>
  <dgm:cxnLst>
    <dgm:cxn modelId="{A0CA7E34-C067-42E4-BB6D-394EE9117BE4}" type="presOf" srcId="{C031A77A-07CC-457B-A432-156B9423DB47}" destId="{1494E62A-FD7D-46F9-987C-9E8BE8D2F1A4}" srcOrd="0" destOrd="0" presId="urn:microsoft.com/office/officeart/2008/layout/LinedList"/>
    <dgm:cxn modelId="{21CEF465-DF08-438E-A8D6-B480928E9B52}" type="presOf" srcId="{CF4700C2-F9D5-4BFC-AED8-35E995CBC6EE}" destId="{4C3CE08D-0BC4-4E96-AF52-AF21A5AFAAE5}" srcOrd="0" destOrd="0" presId="urn:microsoft.com/office/officeart/2008/layout/LinedList"/>
    <dgm:cxn modelId="{48B77954-E2EE-49DA-9E45-FAF5BF78A73E}" type="presOf" srcId="{F25E4131-3E85-4E7C-BE7C-FADF3DD18F6F}" destId="{1657AA21-3DBD-4ABE-AAA8-DC5295013F0F}" srcOrd="0" destOrd="0" presId="urn:microsoft.com/office/officeart/2008/layout/LinedList"/>
    <dgm:cxn modelId="{3FFF7757-5DFB-4A7A-A8A2-A208F44B4502}" srcId="{C031A77A-07CC-457B-A432-156B9423DB47}" destId="{F25E4131-3E85-4E7C-BE7C-FADF3DD18F6F}" srcOrd="0" destOrd="0" parTransId="{58A6F0BD-CBDA-4EB5-B954-2E87BF195A3C}" sibTransId="{7C422FCF-CA72-442C-BEF4-1B03BA5C1008}"/>
    <dgm:cxn modelId="{A2000858-8A73-47F1-A00A-96239C78C31E}" type="presOf" srcId="{E4A7E075-F440-4712-8E89-A927970EAD0B}" destId="{0ACE4C34-A260-4DB6-A3DE-6F4373762E0B}" srcOrd="0" destOrd="0" presId="urn:microsoft.com/office/officeart/2008/layout/LinedList"/>
    <dgm:cxn modelId="{47BC728B-D522-42F1-BCEC-49BB56BAD340}" type="presOf" srcId="{357E3E17-E75F-4279-90FC-7C5B6B356DBD}" destId="{CDDD759A-DF44-4211-BBF0-1A3FB8507952}" srcOrd="0" destOrd="0" presId="urn:microsoft.com/office/officeart/2008/layout/LinedList"/>
    <dgm:cxn modelId="{5FC478A7-6077-46C0-821E-3900E98CD8E6}" srcId="{F25E4131-3E85-4E7C-BE7C-FADF3DD18F6F}" destId="{E4A7E075-F440-4712-8E89-A927970EAD0B}" srcOrd="1" destOrd="0" parTransId="{F9087D68-EB51-4414-9EAD-B7D4E7D4B655}" sibTransId="{F09AB693-5AD2-4A68-A706-B71D9CD42393}"/>
    <dgm:cxn modelId="{27B480A8-639D-4532-9D7F-DCF6B2BA216C}" srcId="{C031A77A-07CC-457B-A432-156B9423DB47}" destId="{D31C6FCB-CCF7-4925-9B99-53C9020652D0}" srcOrd="1" destOrd="0" parTransId="{CA281507-83DF-4F4B-A45D-CCB7FE7E747B}" sibTransId="{C572DB08-3B1E-4AF4-9A98-4DF063977814}"/>
    <dgm:cxn modelId="{8DD964C7-FE85-46E5-95E7-BC4684C74455}" srcId="{D31C6FCB-CCF7-4925-9B99-53C9020652D0}" destId="{357E3E17-E75F-4279-90FC-7C5B6B356DBD}" srcOrd="0" destOrd="0" parTransId="{3B11A17F-5583-4C11-8330-2E36975714F8}" sibTransId="{7004606F-3124-4BCB-AD7E-D8B33083E67F}"/>
    <dgm:cxn modelId="{BD40D3CE-BAEC-48B4-B108-14EA8BCB7657}" type="presOf" srcId="{D31C6FCB-CCF7-4925-9B99-53C9020652D0}" destId="{86E7787A-BB4E-4218-8F33-8BE347B0DBC6}" srcOrd="0" destOrd="0" presId="urn:microsoft.com/office/officeart/2008/layout/LinedList"/>
    <dgm:cxn modelId="{9543D7DF-5B71-4038-A8DE-A8B7C2BBCDEC}" srcId="{F25E4131-3E85-4E7C-BE7C-FADF3DD18F6F}" destId="{CF4700C2-F9D5-4BFC-AED8-35E995CBC6EE}" srcOrd="0" destOrd="0" parTransId="{C9AED59C-244F-4015-88C7-7A14BB26D325}" sibTransId="{B61F29DA-83E6-45AA-84A9-69A2B8614A4C}"/>
    <dgm:cxn modelId="{C634EAA3-DB99-4C31-9AB8-C2C4B46D899C}" type="presParOf" srcId="{1494E62A-FD7D-46F9-987C-9E8BE8D2F1A4}" destId="{502A219D-1E0C-4D8B-B9D9-314CFC98CDB7}" srcOrd="0" destOrd="0" presId="urn:microsoft.com/office/officeart/2008/layout/LinedList"/>
    <dgm:cxn modelId="{839B497F-09A0-465C-9D72-6326FEC9BCD2}" type="presParOf" srcId="{1494E62A-FD7D-46F9-987C-9E8BE8D2F1A4}" destId="{A97A52B5-86E6-466A-A476-CFA657E9DBF9}" srcOrd="1" destOrd="0" presId="urn:microsoft.com/office/officeart/2008/layout/LinedList"/>
    <dgm:cxn modelId="{01CD261B-2EE5-47BF-AF93-6A4E409F7245}" type="presParOf" srcId="{A97A52B5-86E6-466A-A476-CFA657E9DBF9}" destId="{1657AA21-3DBD-4ABE-AAA8-DC5295013F0F}" srcOrd="0" destOrd="0" presId="urn:microsoft.com/office/officeart/2008/layout/LinedList"/>
    <dgm:cxn modelId="{3F9D8FBB-1CBB-4009-8C52-FDE343CDC399}" type="presParOf" srcId="{A97A52B5-86E6-466A-A476-CFA657E9DBF9}" destId="{EC4280FA-57AC-40BC-9C63-1C15A0243990}" srcOrd="1" destOrd="0" presId="urn:microsoft.com/office/officeart/2008/layout/LinedList"/>
    <dgm:cxn modelId="{328EF476-597F-4057-9FA8-3E5E3A82F4A6}" type="presParOf" srcId="{EC4280FA-57AC-40BC-9C63-1C15A0243990}" destId="{93A15A6A-6EC7-47E6-B9E2-E0F993DC0F4E}" srcOrd="0" destOrd="0" presId="urn:microsoft.com/office/officeart/2008/layout/LinedList"/>
    <dgm:cxn modelId="{EC54C2B2-A74C-4306-B143-ABAAE5BFA8C2}" type="presParOf" srcId="{EC4280FA-57AC-40BC-9C63-1C15A0243990}" destId="{36BD31C5-5A46-4D16-803A-DD809C81CD1D}" srcOrd="1" destOrd="0" presId="urn:microsoft.com/office/officeart/2008/layout/LinedList"/>
    <dgm:cxn modelId="{08AF57DD-B67B-4709-975E-8D16ACCE6043}" type="presParOf" srcId="{36BD31C5-5A46-4D16-803A-DD809C81CD1D}" destId="{307778D0-C30E-4B18-9C10-5A303C83FB4C}" srcOrd="0" destOrd="0" presId="urn:microsoft.com/office/officeart/2008/layout/LinedList"/>
    <dgm:cxn modelId="{6DEDC94E-819C-45B8-B548-9EE90A99D731}" type="presParOf" srcId="{36BD31C5-5A46-4D16-803A-DD809C81CD1D}" destId="{4C3CE08D-0BC4-4E96-AF52-AF21A5AFAAE5}" srcOrd="1" destOrd="0" presId="urn:microsoft.com/office/officeart/2008/layout/LinedList"/>
    <dgm:cxn modelId="{5A1FB255-48F5-4FC3-BF37-0A881C0786C0}" type="presParOf" srcId="{36BD31C5-5A46-4D16-803A-DD809C81CD1D}" destId="{2F3257AE-CF89-4BBD-B9C9-86B392751EF3}" srcOrd="2" destOrd="0" presId="urn:microsoft.com/office/officeart/2008/layout/LinedList"/>
    <dgm:cxn modelId="{A8DE67B1-ACFB-446D-9695-26D6AA11915C}" type="presParOf" srcId="{EC4280FA-57AC-40BC-9C63-1C15A0243990}" destId="{48B32D3A-564C-4E0C-B2BA-38192CE7CDBD}" srcOrd="2" destOrd="0" presId="urn:microsoft.com/office/officeart/2008/layout/LinedList"/>
    <dgm:cxn modelId="{A66F0C00-6F85-4DA7-93BF-1E57A87AF347}" type="presParOf" srcId="{EC4280FA-57AC-40BC-9C63-1C15A0243990}" destId="{F450FA54-3CC9-4A44-8688-6BC86722AEBD}" srcOrd="3" destOrd="0" presId="urn:microsoft.com/office/officeart/2008/layout/LinedList"/>
    <dgm:cxn modelId="{DFAB99DC-A07C-4C8C-9F7C-3CD1686F298D}" type="presParOf" srcId="{EC4280FA-57AC-40BC-9C63-1C15A0243990}" destId="{BCE1B87B-598F-4E0D-84E2-AD78B5AAFA18}" srcOrd="4" destOrd="0" presId="urn:microsoft.com/office/officeart/2008/layout/LinedList"/>
    <dgm:cxn modelId="{3B610865-1C99-4027-94F8-A560C19906AF}" type="presParOf" srcId="{BCE1B87B-598F-4E0D-84E2-AD78B5AAFA18}" destId="{7A48D51E-DCA4-42DB-8211-8948B206E990}" srcOrd="0" destOrd="0" presId="urn:microsoft.com/office/officeart/2008/layout/LinedList"/>
    <dgm:cxn modelId="{BA465779-3AC6-4E42-808B-1A8833799F93}" type="presParOf" srcId="{BCE1B87B-598F-4E0D-84E2-AD78B5AAFA18}" destId="{0ACE4C34-A260-4DB6-A3DE-6F4373762E0B}" srcOrd="1" destOrd="0" presId="urn:microsoft.com/office/officeart/2008/layout/LinedList"/>
    <dgm:cxn modelId="{62624054-7923-4735-9946-9A2398A34353}" type="presParOf" srcId="{BCE1B87B-598F-4E0D-84E2-AD78B5AAFA18}" destId="{C71556E8-A269-4E32-A94E-DB8426945AC4}" srcOrd="2" destOrd="0" presId="urn:microsoft.com/office/officeart/2008/layout/LinedList"/>
    <dgm:cxn modelId="{41B806D5-6EBF-4F8F-8030-1EC7F68A4927}" type="presParOf" srcId="{EC4280FA-57AC-40BC-9C63-1C15A0243990}" destId="{25D98688-B1D4-4F20-B275-6C920E1198A5}" srcOrd="5" destOrd="0" presId="urn:microsoft.com/office/officeart/2008/layout/LinedList"/>
    <dgm:cxn modelId="{9DDBBEA6-DB04-428E-AC05-29289A20553D}" type="presParOf" srcId="{EC4280FA-57AC-40BC-9C63-1C15A0243990}" destId="{695B5DDE-AF28-4C2F-B4B8-CBC24E398AF0}" srcOrd="6" destOrd="0" presId="urn:microsoft.com/office/officeart/2008/layout/LinedList"/>
    <dgm:cxn modelId="{18A651FF-D737-48D5-868A-2FC0D09E1256}" type="presParOf" srcId="{1494E62A-FD7D-46F9-987C-9E8BE8D2F1A4}" destId="{062F61DC-0D3C-4258-944A-70BD99A34B2B}" srcOrd="2" destOrd="0" presId="urn:microsoft.com/office/officeart/2008/layout/LinedList"/>
    <dgm:cxn modelId="{CE87E5E2-3224-4055-84DC-63618244FAFA}" type="presParOf" srcId="{1494E62A-FD7D-46F9-987C-9E8BE8D2F1A4}" destId="{6CD6F8DB-EEBF-4CFB-8AD8-28721AEB20D9}" srcOrd="3" destOrd="0" presId="urn:microsoft.com/office/officeart/2008/layout/LinedList"/>
    <dgm:cxn modelId="{5D4B7409-96B7-4166-B050-51C6BFEB1DF5}" type="presParOf" srcId="{6CD6F8DB-EEBF-4CFB-8AD8-28721AEB20D9}" destId="{86E7787A-BB4E-4218-8F33-8BE347B0DBC6}" srcOrd="0" destOrd="0" presId="urn:microsoft.com/office/officeart/2008/layout/LinedList"/>
    <dgm:cxn modelId="{B8D682AC-6C3B-4E94-A674-68A5B1BFC012}" type="presParOf" srcId="{6CD6F8DB-EEBF-4CFB-8AD8-28721AEB20D9}" destId="{28B37BF2-66E5-4D6F-8D33-8B3697BA3949}" srcOrd="1" destOrd="0" presId="urn:microsoft.com/office/officeart/2008/layout/LinedList"/>
    <dgm:cxn modelId="{EB87596F-4E55-4920-AAE3-40354B610AF5}" type="presParOf" srcId="{28B37BF2-66E5-4D6F-8D33-8B3697BA3949}" destId="{721F9091-0FA9-4363-A61C-DFAFE6942A67}" srcOrd="0" destOrd="0" presId="urn:microsoft.com/office/officeart/2008/layout/LinedList"/>
    <dgm:cxn modelId="{D4D73CB1-9F16-41A8-B38A-61F3D7C7CF76}" type="presParOf" srcId="{28B37BF2-66E5-4D6F-8D33-8B3697BA3949}" destId="{34FC8A02-6443-43FA-A6A3-824EA7EE1136}" srcOrd="1" destOrd="0" presId="urn:microsoft.com/office/officeart/2008/layout/LinedList"/>
    <dgm:cxn modelId="{7B29B5E1-5172-4E02-B8F4-4CF6F649E753}" type="presParOf" srcId="{34FC8A02-6443-43FA-A6A3-824EA7EE1136}" destId="{697D4962-7463-4DC2-8863-73FB9B07EC07}" srcOrd="0" destOrd="0" presId="urn:microsoft.com/office/officeart/2008/layout/LinedList"/>
    <dgm:cxn modelId="{3D782E30-2EBC-48C2-A95C-A70A5F01FFC8}" type="presParOf" srcId="{34FC8A02-6443-43FA-A6A3-824EA7EE1136}" destId="{CDDD759A-DF44-4211-BBF0-1A3FB8507952}" srcOrd="1" destOrd="0" presId="urn:microsoft.com/office/officeart/2008/layout/LinedList"/>
    <dgm:cxn modelId="{D9DFBA11-0623-4A27-9BDD-3C7A3EF4490C}" type="presParOf" srcId="{34FC8A02-6443-43FA-A6A3-824EA7EE1136}" destId="{11FC0F73-D768-49EF-AE71-8BD506B04C75}" srcOrd="2" destOrd="0" presId="urn:microsoft.com/office/officeart/2008/layout/LinedList"/>
    <dgm:cxn modelId="{8653471E-D331-490F-8F47-54267D57145E}" type="presParOf" srcId="{28B37BF2-66E5-4D6F-8D33-8B3697BA3949}" destId="{0CF89028-B92B-413C-9C8B-6EA06FD27A18}" srcOrd="2" destOrd="0" presId="urn:microsoft.com/office/officeart/2008/layout/LinedList"/>
    <dgm:cxn modelId="{5E20FE9B-A946-4EE8-9F8A-6DA3650AEB4B}" type="presParOf" srcId="{28B37BF2-66E5-4D6F-8D33-8B3697BA3949}" destId="{AE1A4EBB-FA20-47AF-802C-1113ECDE14D0}"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31A77A-07CC-457B-A432-156B9423DB47}"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F25E4131-3E85-4E7C-BE7C-FADF3DD18F6F}">
      <dgm:prSet custT="1"/>
      <dgm:spPr/>
      <dgm:t>
        <a:bodyPr/>
        <a:lstStyle/>
        <a:p>
          <a:r>
            <a:rPr lang="en-US" sz="2800" dirty="0"/>
            <a:t>Why do we use the qualitative research method?</a:t>
          </a:r>
        </a:p>
      </dgm:t>
    </dgm:pt>
    <dgm:pt modelId="{58A6F0BD-CBDA-4EB5-B954-2E87BF195A3C}" type="parTrans" cxnId="{3FFF7757-5DFB-4A7A-A8A2-A208F44B4502}">
      <dgm:prSet/>
      <dgm:spPr/>
      <dgm:t>
        <a:bodyPr/>
        <a:lstStyle/>
        <a:p>
          <a:endParaRPr lang="en-US"/>
        </a:p>
      </dgm:t>
    </dgm:pt>
    <dgm:pt modelId="{7C422FCF-CA72-442C-BEF4-1B03BA5C1008}" type="sibTrans" cxnId="{3FFF7757-5DFB-4A7A-A8A2-A208F44B4502}">
      <dgm:prSet/>
      <dgm:spPr/>
      <dgm:t>
        <a:bodyPr/>
        <a:lstStyle/>
        <a:p>
          <a:endParaRPr lang="en-US"/>
        </a:p>
      </dgm:t>
    </dgm:pt>
    <dgm:pt modelId="{CF4700C2-F9D5-4BFC-AED8-35E995CBC6EE}">
      <dgm:prSet/>
      <dgm:spPr/>
      <dgm:t>
        <a:bodyPr/>
        <a:lstStyle/>
        <a:p>
          <a:r>
            <a:rPr lang="en-US" b="0" dirty="0">
              <a:solidFill>
                <a:schemeClr val="tx1"/>
              </a:solidFill>
              <a:latin typeface="Arial" panose="020B0604020202020204" pitchFamily="34" charset="0"/>
              <a:cs typeface="Arial" panose="020B0604020202020204" pitchFamily="34" charset="0"/>
            </a:rPr>
            <a:t>To understand people’s lived experiences (through select people)</a:t>
          </a:r>
          <a:endParaRPr lang="en-US" dirty="0"/>
        </a:p>
      </dgm:t>
    </dgm:pt>
    <dgm:pt modelId="{C9AED59C-244F-4015-88C7-7A14BB26D325}" type="parTrans" cxnId="{9543D7DF-5B71-4038-A8DE-A8B7C2BBCDEC}">
      <dgm:prSet/>
      <dgm:spPr/>
      <dgm:t>
        <a:bodyPr/>
        <a:lstStyle/>
        <a:p>
          <a:endParaRPr lang="en-US"/>
        </a:p>
      </dgm:t>
    </dgm:pt>
    <dgm:pt modelId="{B61F29DA-83E6-45AA-84A9-69A2B8614A4C}" type="sibTrans" cxnId="{9543D7DF-5B71-4038-A8DE-A8B7C2BBCDEC}">
      <dgm:prSet/>
      <dgm:spPr/>
      <dgm:t>
        <a:bodyPr/>
        <a:lstStyle/>
        <a:p>
          <a:endParaRPr lang="en-US"/>
        </a:p>
      </dgm:t>
    </dgm:pt>
    <dgm:pt modelId="{E4A7E075-F440-4712-8E89-A927970EAD0B}">
      <dgm:prSet/>
      <dgm:spPr/>
      <dgm:t>
        <a:bodyPr/>
        <a:lstStyle/>
        <a:p>
          <a:r>
            <a:rPr lang="en-US" b="0" dirty="0">
              <a:solidFill>
                <a:schemeClr val="tx1"/>
              </a:solidFill>
              <a:latin typeface="Arial" panose="020B0604020202020204" pitchFamily="34" charset="0"/>
              <a:cs typeface="Arial" panose="020B0604020202020204" pitchFamily="34" charset="0"/>
            </a:rPr>
            <a:t>To understand context by understanding how culture, history, economy, politics, religions affect people’s lives and their opinions and perceptions</a:t>
          </a:r>
          <a:endParaRPr lang="en-US" dirty="0"/>
        </a:p>
      </dgm:t>
    </dgm:pt>
    <dgm:pt modelId="{F9087D68-EB51-4414-9EAD-B7D4E7D4B655}" type="parTrans" cxnId="{5FC478A7-6077-46C0-821E-3900E98CD8E6}">
      <dgm:prSet/>
      <dgm:spPr/>
      <dgm:t>
        <a:bodyPr/>
        <a:lstStyle/>
        <a:p>
          <a:endParaRPr lang="en-US"/>
        </a:p>
      </dgm:t>
    </dgm:pt>
    <dgm:pt modelId="{F09AB693-5AD2-4A68-A706-B71D9CD42393}" type="sibTrans" cxnId="{5FC478A7-6077-46C0-821E-3900E98CD8E6}">
      <dgm:prSet/>
      <dgm:spPr/>
      <dgm:t>
        <a:bodyPr/>
        <a:lstStyle/>
        <a:p>
          <a:endParaRPr lang="en-US"/>
        </a:p>
      </dgm:t>
    </dgm:pt>
    <dgm:pt modelId="{D31C6FCB-CCF7-4925-9B99-53C9020652D0}">
      <dgm:prSet custT="1"/>
      <dgm:spPr/>
      <dgm:t>
        <a:bodyPr/>
        <a:lstStyle/>
        <a:p>
          <a:r>
            <a:rPr lang="en-US" sz="2800" dirty="0"/>
            <a:t>What makes qualitative research </a:t>
          </a:r>
          <a:r>
            <a:rPr lang="en-US" sz="2800" i="1" dirty="0"/>
            <a:t>qualitative</a:t>
          </a:r>
          <a:r>
            <a:rPr lang="en-US" sz="2800" dirty="0"/>
            <a:t>?</a:t>
          </a:r>
        </a:p>
      </dgm:t>
    </dgm:pt>
    <dgm:pt modelId="{CA281507-83DF-4F4B-A45D-CCB7FE7E747B}" type="parTrans" cxnId="{27B480A8-639D-4532-9D7F-DCF6B2BA216C}">
      <dgm:prSet/>
      <dgm:spPr/>
      <dgm:t>
        <a:bodyPr/>
        <a:lstStyle/>
        <a:p>
          <a:endParaRPr lang="en-US"/>
        </a:p>
      </dgm:t>
    </dgm:pt>
    <dgm:pt modelId="{C572DB08-3B1E-4AF4-9A98-4DF063977814}" type="sibTrans" cxnId="{27B480A8-639D-4532-9D7F-DCF6B2BA216C}">
      <dgm:prSet/>
      <dgm:spPr/>
      <dgm:t>
        <a:bodyPr/>
        <a:lstStyle/>
        <a:p>
          <a:endParaRPr lang="en-US"/>
        </a:p>
      </dgm:t>
    </dgm:pt>
    <dgm:pt modelId="{357E3E17-E75F-4279-90FC-7C5B6B356DBD}">
      <dgm:prSet/>
      <dgm:spPr/>
      <dgm:t>
        <a:bodyPr/>
        <a:lstStyle/>
        <a:p>
          <a:r>
            <a:rPr lang="en-US" b="0" dirty="0">
              <a:solidFill>
                <a:schemeClr val="tx1"/>
              </a:solidFill>
              <a:latin typeface="Arial" panose="020B0604020202020204" pitchFamily="34" charset="0"/>
              <a:cs typeface="Arial" panose="020B0604020202020204" pitchFamily="34" charset="0"/>
            </a:rPr>
            <a:t>The information you collect is what people say about their feelings, opinions, experiences, and knowledge. It can also be your observations about people’s behaviors and actions. It can also be written material and documents, like letters, publications, photographs, videos, </a:t>
          </a:r>
          <a:r>
            <a:rPr lang="en-US" b="0" dirty="0" err="1">
              <a:solidFill>
                <a:schemeClr val="tx1"/>
              </a:solidFill>
              <a:latin typeface="Arial" panose="020B0604020202020204" pitchFamily="34" charset="0"/>
              <a:cs typeface="Arial" panose="020B0604020202020204" pitchFamily="34" charset="0"/>
            </a:rPr>
            <a:t>etc</a:t>
          </a:r>
          <a:endParaRPr lang="en-US" dirty="0"/>
        </a:p>
      </dgm:t>
    </dgm:pt>
    <dgm:pt modelId="{3B11A17F-5583-4C11-8330-2E36975714F8}" type="parTrans" cxnId="{8DD964C7-FE85-46E5-95E7-BC4684C74455}">
      <dgm:prSet/>
      <dgm:spPr/>
      <dgm:t>
        <a:bodyPr/>
        <a:lstStyle/>
        <a:p>
          <a:endParaRPr lang="en-US"/>
        </a:p>
      </dgm:t>
    </dgm:pt>
    <dgm:pt modelId="{7004606F-3124-4BCB-AD7E-D8B33083E67F}" type="sibTrans" cxnId="{8DD964C7-FE85-46E5-95E7-BC4684C74455}">
      <dgm:prSet/>
      <dgm:spPr/>
      <dgm:t>
        <a:bodyPr/>
        <a:lstStyle/>
        <a:p>
          <a:endParaRPr lang="en-US"/>
        </a:p>
      </dgm:t>
    </dgm:pt>
    <dgm:pt modelId="{1494E62A-FD7D-46F9-987C-9E8BE8D2F1A4}" type="pres">
      <dgm:prSet presAssocID="{C031A77A-07CC-457B-A432-156B9423DB47}" presName="vert0" presStyleCnt="0">
        <dgm:presLayoutVars>
          <dgm:dir/>
          <dgm:animOne val="branch"/>
          <dgm:animLvl val="lvl"/>
        </dgm:presLayoutVars>
      </dgm:prSet>
      <dgm:spPr/>
    </dgm:pt>
    <dgm:pt modelId="{502A219D-1E0C-4D8B-B9D9-314CFC98CDB7}" type="pres">
      <dgm:prSet presAssocID="{F25E4131-3E85-4E7C-BE7C-FADF3DD18F6F}" presName="thickLine" presStyleLbl="alignNode1" presStyleIdx="0" presStyleCnt="2"/>
      <dgm:spPr/>
    </dgm:pt>
    <dgm:pt modelId="{A97A52B5-86E6-466A-A476-CFA657E9DBF9}" type="pres">
      <dgm:prSet presAssocID="{F25E4131-3E85-4E7C-BE7C-FADF3DD18F6F}" presName="horz1" presStyleCnt="0"/>
      <dgm:spPr/>
    </dgm:pt>
    <dgm:pt modelId="{1657AA21-3DBD-4ABE-AAA8-DC5295013F0F}" type="pres">
      <dgm:prSet presAssocID="{F25E4131-3E85-4E7C-BE7C-FADF3DD18F6F}" presName="tx1" presStyleLbl="revTx" presStyleIdx="0" presStyleCnt="5" custScaleX="185420"/>
      <dgm:spPr/>
    </dgm:pt>
    <dgm:pt modelId="{EC4280FA-57AC-40BC-9C63-1C15A0243990}" type="pres">
      <dgm:prSet presAssocID="{F25E4131-3E85-4E7C-BE7C-FADF3DD18F6F}" presName="vert1" presStyleCnt="0"/>
      <dgm:spPr/>
    </dgm:pt>
    <dgm:pt modelId="{93A15A6A-6EC7-47E6-B9E2-E0F993DC0F4E}" type="pres">
      <dgm:prSet presAssocID="{CF4700C2-F9D5-4BFC-AED8-35E995CBC6EE}" presName="vertSpace2a" presStyleCnt="0"/>
      <dgm:spPr/>
    </dgm:pt>
    <dgm:pt modelId="{36BD31C5-5A46-4D16-803A-DD809C81CD1D}" type="pres">
      <dgm:prSet presAssocID="{CF4700C2-F9D5-4BFC-AED8-35E995CBC6EE}" presName="horz2" presStyleCnt="0"/>
      <dgm:spPr/>
    </dgm:pt>
    <dgm:pt modelId="{307778D0-C30E-4B18-9C10-5A303C83FB4C}" type="pres">
      <dgm:prSet presAssocID="{CF4700C2-F9D5-4BFC-AED8-35E995CBC6EE}" presName="horzSpace2" presStyleCnt="0"/>
      <dgm:spPr/>
    </dgm:pt>
    <dgm:pt modelId="{4C3CE08D-0BC4-4E96-AF52-AF21A5AFAAE5}" type="pres">
      <dgm:prSet presAssocID="{CF4700C2-F9D5-4BFC-AED8-35E995CBC6EE}" presName="tx2" presStyleLbl="revTx" presStyleIdx="1" presStyleCnt="5"/>
      <dgm:spPr/>
    </dgm:pt>
    <dgm:pt modelId="{2F3257AE-CF89-4BBD-B9C9-86B392751EF3}" type="pres">
      <dgm:prSet presAssocID="{CF4700C2-F9D5-4BFC-AED8-35E995CBC6EE}" presName="vert2" presStyleCnt="0"/>
      <dgm:spPr/>
    </dgm:pt>
    <dgm:pt modelId="{48B32D3A-564C-4E0C-B2BA-38192CE7CDBD}" type="pres">
      <dgm:prSet presAssocID="{CF4700C2-F9D5-4BFC-AED8-35E995CBC6EE}" presName="thinLine2b" presStyleLbl="callout" presStyleIdx="0" presStyleCnt="3"/>
      <dgm:spPr/>
    </dgm:pt>
    <dgm:pt modelId="{F450FA54-3CC9-4A44-8688-6BC86722AEBD}" type="pres">
      <dgm:prSet presAssocID="{CF4700C2-F9D5-4BFC-AED8-35E995CBC6EE}" presName="vertSpace2b" presStyleCnt="0"/>
      <dgm:spPr/>
    </dgm:pt>
    <dgm:pt modelId="{BCE1B87B-598F-4E0D-84E2-AD78B5AAFA18}" type="pres">
      <dgm:prSet presAssocID="{E4A7E075-F440-4712-8E89-A927970EAD0B}" presName="horz2" presStyleCnt="0"/>
      <dgm:spPr/>
    </dgm:pt>
    <dgm:pt modelId="{7A48D51E-DCA4-42DB-8211-8948B206E990}" type="pres">
      <dgm:prSet presAssocID="{E4A7E075-F440-4712-8E89-A927970EAD0B}" presName="horzSpace2" presStyleCnt="0"/>
      <dgm:spPr/>
    </dgm:pt>
    <dgm:pt modelId="{0ACE4C34-A260-4DB6-A3DE-6F4373762E0B}" type="pres">
      <dgm:prSet presAssocID="{E4A7E075-F440-4712-8E89-A927970EAD0B}" presName="tx2" presStyleLbl="revTx" presStyleIdx="2" presStyleCnt="5"/>
      <dgm:spPr/>
    </dgm:pt>
    <dgm:pt modelId="{C71556E8-A269-4E32-A94E-DB8426945AC4}" type="pres">
      <dgm:prSet presAssocID="{E4A7E075-F440-4712-8E89-A927970EAD0B}" presName="vert2" presStyleCnt="0"/>
      <dgm:spPr/>
    </dgm:pt>
    <dgm:pt modelId="{25D98688-B1D4-4F20-B275-6C920E1198A5}" type="pres">
      <dgm:prSet presAssocID="{E4A7E075-F440-4712-8E89-A927970EAD0B}" presName="thinLine2b" presStyleLbl="callout" presStyleIdx="1" presStyleCnt="3"/>
      <dgm:spPr/>
    </dgm:pt>
    <dgm:pt modelId="{695B5DDE-AF28-4C2F-B4B8-CBC24E398AF0}" type="pres">
      <dgm:prSet presAssocID="{E4A7E075-F440-4712-8E89-A927970EAD0B}" presName="vertSpace2b" presStyleCnt="0"/>
      <dgm:spPr/>
    </dgm:pt>
    <dgm:pt modelId="{062F61DC-0D3C-4258-944A-70BD99A34B2B}" type="pres">
      <dgm:prSet presAssocID="{D31C6FCB-CCF7-4925-9B99-53C9020652D0}" presName="thickLine" presStyleLbl="alignNode1" presStyleIdx="1" presStyleCnt="2"/>
      <dgm:spPr/>
    </dgm:pt>
    <dgm:pt modelId="{6CD6F8DB-EEBF-4CFB-8AD8-28721AEB20D9}" type="pres">
      <dgm:prSet presAssocID="{D31C6FCB-CCF7-4925-9B99-53C9020652D0}" presName="horz1" presStyleCnt="0"/>
      <dgm:spPr/>
    </dgm:pt>
    <dgm:pt modelId="{86E7787A-BB4E-4218-8F33-8BE347B0DBC6}" type="pres">
      <dgm:prSet presAssocID="{D31C6FCB-CCF7-4925-9B99-53C9020652D0}" presName="tx1" presStyleLbl="revTx" presStyleIdx="3" presStyleCnt="5" custScaleX="189846"/>
      <dgm:spPr/>
    </dgm:pt>
    <dgm:pt modelId="{28B37BF2-66E5-4D6F-8D33-8B3697BA3949}" type="pres">
      <dgm:prSet presAssocID="{D31C6FCB-CCF7-4925-9B99-53C9020652D0}" presName="vert1" presStyleCnt="0"/>
      <dgm:spPr/>
    </dgm:pt>
    <dgm:pt modelId="{721F9091-0FA9-4363-A61C-DFAFE6942A67}" type="pres">
      <dgm:prSet presAssocID="{357E3E17-E75F-4279-90FC-7C5B6B356DBD}" presName="vertSpace2a" presStyleCnt="0"/>
      <dgm:spPr/>
    </dgm:pt>
    <dgm:pt modelId="{34FC8A02-6443-43FA-A6A3-824EA7EE1136}" type="pres">
      <dgm:prSet presAssocID="{357E3E17-E75F-4279-90FC-7C5B6B356DBD}" presName="horz2" presStyleCnt="0"/>
      <dgm:spPr/>
    </dgm:pt>
    <dgm:pt modelId="{697D4962-7463-4DC2-8863-73FB9B07EC07}" type="pres">
      <dgm:prSet presAssocID="{357E3E17-E75F-4279-90FC-7C5B6B356DBD}" presName="horzSpace2" presStyleCnt="0"/>
      <dgm:spPr/>
    </dgm:pt>
    <dgm:pt modelId="{CDDD759A-DF44-4211-BBF0-1A3FB8507952}" type="pres">
      <dgm:prSet presAssocID="{357E3E17-E75F-4279-90FC-7C5B6B356DBD}" presName="tx2" presStyleLbl="revTx" presStyleIdx="4" presStyleCnt="5"/>
      <dgm:spPr/>
    </dgm:pt>
    <dgm:pt modelId="{11FC0F73-D768-49EF-AE71-8BD506B04C75}" type="pres">
      <dgm:prSet presAssocID="{357E3E17-E75F-4279-90FC-7C5B6B356DBD}" presName="vert2" presStyleCnt="0"/>
      <dgm:spPr/>
    </dgm:pt>
    <dgm:pt modelId="{0CF89028-B92B-413C-9C8B-6EA06FD27A18}" type="pres">
      <dgm:prSet presAssocID="{357E3E17-E75F-4279-90FC-7C5B6B356DBD}" presName="thinLine2b" presStyleLbl="callout" presStyleIdx="2" presStyleCnt="3"/>
      <dgm:spPr/>
    </dgm:pt>
    <dgm:pt modelId="{AE1A4EBB-FA20-47AF-802C-1113ECDE14D0}" type="pres">
      <dgm:prSet presAssocID="{357E3E17-E75F-4279-90FC-7C5B6B356DBD}" presName="vertSpace2b" presStyleCnt="0"/>
      <dgm:spPr/>
    </dgm:pt>
  </dgm:ptLst>
  <dgm:cxnLst>
    <dgm:cxn modelId="{A0CA7E34-C067-42E4-BB6D-394EE9117BE4}" type="presOf" srcId="{C031A77A-07CC-457B-A432-156B9423DB47}" destId="{1494E62A-FD7D-46F9-987C-9E8BE8D2F1A4}" srcOrd="0" destOrd="0" presId="urn:microsoft.com/office/officeart/2008/layout/LinedList"/>
    <dgm:cxn modelId="{21CEF465-DF08-438E-A8D6-B480928E9B52}" type="presOf" srcId="{CF4700C2-F9D5-4BFC-AED8-35E995CBC6EE}" destId="{4C3CE08D-0BC4-4E96-AF52-AF21A5AFAAE5}" srcOrd="0" destOrd="0" presId="urn:microsoft.com/office/officeart/2008/layout/LinedList"/>
    <dgm:cxn modelId="{48B77954-E2EE-49DA-9E45-FAF5BF78A73E}" type="presOf" srcId="{F25E4131-3E85-4E7C-BE7C-FADF3DD18F6F}" destId="{1657AA21-3DBD-4ABE-AAA8-DC5295013F0F}" srcOrd="0" destOrd="0" presId="urn:microsoft.com/office/officeart/2008/layout/LinedList"/>
    <dgm:cxn modelId="{3FFF7757-5DFB-4A7A-A8A2-A208F44B4502}" srcId="{C031A77A-07CC-457B-A432-156B9423DB47}" destId="{F25E4131-3E85-4E7C-BE7C-FADF3DD18F6F}" srcOrd="0" destOrd="0" parTransId="{58A6F0BD-CBDA-4EB5-B954-2E87BF195A3C}" sibTransId="{7C422FCF-CA72-442C-BEF4-1B03BA5C1008}"/>
    <dgm:cxn modelId="{A2000858-8A73-47F1-A00A-96239C78C31E}" type="presOf" srcId="{E4A7E075-F440-4712-8E89-A927970EAD0B}" destId="{0ACE4C34-A260-4DB6-A3DE-6F4373762E0B}" srcOrd="0" destOrd="0" presId="urn:microsoft.com/office/officeart/2008/layout/LinedList"/>
    <dgm:cxn modelId="{47BC728B-D522-42F1-BCEC-49BB56BAD340}" type="presOf" srcId="{357E3E17-E75F-4279-90FC-7C5B6B356DBD}" destId="{CDDD759A-DF44-4211-BBF0-1A3FB8507952}" srcOrd="0" destOrd="0" presId="urn:microsoft.com/office/officeart/2008/layout/LinedList"/>
    <dgm:cxn modelId="{5FC478A7-6077-46C0-821E-3900E98CD8E6}" srcId="{F25E4131-3E85-4E7C-BE7C-FADF3DD18F6F}" destId="{E4A7E075-F440-4712-8E89-A927970EAD0B}" srcOrd="1" destOrd="0" parTransId="{F9087D68-EB51-4414-9EAD-B7D4E7D4B655}" sibTransId="{F09AB693-5AD2-4A68-A706-B71D9CD42393}"/>
    <dgm:cxn modelId="{27B480A8-639D-4532-9D7F-DCF6B2BA216C}" srcId="{C031A77A-07CC-457B-A432-156B9423DB47}" destId="{D31C6FCB-CCF7-4925-9B99-53C9020652D0}" srcOrd="1" destOrd="0" parTransId="{CA281507-83DF-4F4B-A45D-CCB7FE7E747B}" sibTransId="{C572DB08-3B1E-4AF4-9A98-4DF063977814}"/>
    <dgm:cxn modelId="{8DD964C7-FE85-46E5-95E7-BC4684C74455}" srcId="{D31C6FCB-CCF7-4925-9B99-53C9020652D0}" destId="{357E3E17-E75F-4279-90FC-7C5B6B356DBD}" srcOrd="0" destOrd="0" parTransId="{3B11A17F-5583-4C11-8330-2E36975714F8}" sibTransId="{7004606F-3124-4BCB-AD7E-D8B33083E67F}"/>
    <dgm:cxn modelId="{BD40D3CE-BAEC-48B4-B108-14EA8BCB7657}" type="presOf" srcId="{D31C6FCB-CCF7-4925-9B99-53C9020652D0}" destId="{86E7787A-BB4E-4218-8F33-8BE347B0DBC6}" srcOrd="0" destOrd="0" presId="urn:microsoft.com/office/officeart/2008/layout/LinedList"/>
    <dgm:cxn modelId="{9543D7DF-5B71-4038-A8DE-A8B7C2BBCDEC}" srcId="{F25E4131-3E85-4E7C-BE7C-FADF3DD18F6F}" destId="{CF4700C2-F9D5-4BFC-AED8-35E995CBC6EE}" srcOrd="0" destOrd="0" parTransId="{C9AED59C-244F-4015-88C7-7A14BB26D325}" sibTransId="{B61F29DA-83E6-45AA-84A9-69A2B8614A4C}"/>
    <dgm:cxn modelId="{C634EAA3-DB99-4C31-9AB8-C2C4B46D899C}" type="presParOf" srcId="{1494E62A-FD7D-46F9-987C-9E8BE8D2F1A4}" destId="{502A219D-1E0C-4D8B-B9D9-314CFC98CDB7}" srcOrd="0" destOrd="0" presId="urn:microsoft.com/office/officeart/2008/layout/LinedList"/>
    <dgm:cxn modelId="{839B497F-09A0-465C-9D72-6326FEC9BCD2}" type="presParOf" srcId="{1494E62A-FD7D-46F9-987C-9E8BE8D2F1A4}" destId="{A97A52B5-86E6-466A-A476-CFA657E9DBF9}" srcOrd="1" destOrd="0" presId="urn:microsoft.com/office/officeart/2008/layout/LinedList"/>
    <dgm:cxn modelId="{01CD261B-2EE5-47BF-AF93-6A4E409F7245}" type="presParOf" srcId="{A97A52B5-86E6-466A-A476-CFA657E9DBF9}" destId="{1657AA21-3DBD-4ABE-AAA8-DC5295013F0F}" srcOrd="0" destOrd="0" presId="urn:microsoft.com/office/officeart/2008/layout/LinedList"/>
    <dgm:cxn modelId="{3F9D8FBB-1CBB-4009-8C52-FDE343CDC399}" type="presParOf" srcId="{A97A52B5-86E6-466A-A476-CFA657E9DBF9}" destId="{EC4280FA-57AC-40BC-9C63-1C15A0243990}" srcOrd="1" destOrd="0" presId="urn:microsoft.com/office/officeart/2008/layout/LinedList"/>
    <dgm:cxn modelId="{328EF476-597F-4057-9FA8-3E5E3A82F4A6}" type="presParOf" srcId="{EC4280FA-57AC-40BC-9C63-1C15A0243990}" destId="{93A15A6A-6EC7-47E6-B9E2-E0F993DC0F4E}" srcOrd="0" destOrd="0" presId="urn:microsoft.com/office/officeart/2008/layout/LinedList"/>
    <dgm:cxn modelId="{EC54C2B2-A74C-4306-B143-ABAAE5BFA8C2}" type="presParOf" srcId="{EC4280FA-57AC-40BC-9C63-1C15A0243990}" destId="{36BD31C5-5A46-4D16-803A-DD809C81CD1D}" srcOrd="1" destOrd="0" presId="urn:microsoft.com/office/officeart/2008/layout/LinedList"/>
    <dgm:cxn modelId="{08AF57DD-B67B-4709-975E-8D16ACCE6043}" type="presParOf" srcId="{36BD31C5-5A46-4D16-803A-DD809C81CD1D}" destId="{307778D0-C30E-4B18-9C10-5A303C83FB4C}" srcOrd="0" destOrd="0" presId="urn:microsoft.com/office/officeart/2008/layout/LinedList"/>
    <dgm:cxn modelId="{6DEDC94E-819C-45B8-B548-9EE90A99D731}" type="presParOf" srcId="{36BD31C5-5A46-4D16-803A-DD809C81CD1D}" destId="{4C3CE08D-0BC4-4E96-AF52-AF21A5AFAAE5}" srcOrd="1" destOrd="0" presId="urn:microsoft.com/office/officeart/2008/layout/LinedList"/>
    <dgm:cxn modelId="{5A1FB255-48F5-4FC3-BF37-0A881C0786C0}" type="presParOf" srcId="{36BD31C5-5A46-4D16-803A-DD809C81CD1D}" destId="{2F3257AE-CF89-4BBD-B9C9-86B392751EF3}" srcOrd="2" destOrd="0" presId="urn:microsoft.com/office/officeart/2008/layout/LinedList"/>
    <dgm:cxn modelId="{A8DE67B1-ACFB-446D-9695-26D6AA11915C}" type="presParOf" srcId="{EC4280FA-57AC-40BC-9C63-1C15A0243990}" destId="{48B32D3A-564C-4E0C-B2BA-38192CE7CDBD}" srcOrd="2" destOrd="0" presId="urn:microsoft.com/office/officeart/2008/layout/LinedList"/>
    <dgm:cxn modelId="{A66F0C00-6F85-4DA7-93BF-1E57A87AF347}" type="presParOf" srcId="{EC4280FA-57AC-40BC-9C63-1C15A0243990}" destId="{F450FA54-3CC9-4A44-8688-6BC86722AEBD}" srcOrd="3" destOrd="0" presId="urn:microsoft.com/office/officeart/2008/layout/LinedList"/>
    <dgm:cxn modelId="{DFAB99DC-A07C-4C8C-9F7C-3CD1686F298D}" type="presParOf" srcId="{EC4280FA-57AC-40BC-9C63-1C15A0243990}" destId="{BCE1B87B-598F-4E0D-84E2-AD78B5AAFA18}" srcOrd="4" destOrd="0" presId="urn:microsoft.com/office/officeart/2008/layout/LinedList"/>
    <dgm:cxn modelId="{3B610865-1C99-4027-94F8-A560C19906AF}" type="presParOf" srcId="{BCE1B87B-598F-4E0D-84E2-AD78B5AAFA18}" destId="{7A48D51E-DCA4-42DB-8211-8948B206E990}" srcOrd="0" destOrd="0" presId="urn:microsoft.com/office/officeart/2008/layout/LinedList"/>
    <dgm:cxn modelId="{BA465779-3AC6-4E42-808B-1A8833799F93}" type="presParOf" srcId="{BCE1B87B-598F-4E0D-84E2-AD78B5AAFA18}" destId="{0ACE4C34-A260-4DB6-A3DE-6F4373762E0B}" srcOrd="1" destOrd="0" presId="urn:microsoft.com/office/officeart/2008/layout/LinedList"/>
    <dgm:cxn modelId="{62624054-7923-4735-9946-9A2398A34353}" type="presParOf" srcId="{BCE1B87B-598F-4E0D-84E2-AD78B5AAFA18}" destId="{C71556E8-A269-4E32-A94E-DB8426945AC4}" srcOrd="2" destOrd="0" presId="urn:microsoft.com/office/officeart/2008/layout/LinedList"/>
    <dgm:cxn modelId="{41B806D5-6EBF-4F8F-8030-1EC7F68A4927}" type="presParOf" srcId="{EC4280FA-57AC-40BC-9C63-1C15A0243990}" destId="{25D98688-B1D4-4F20-B275-6C920E1198A5}" srcOrd="5" destOrd="0" presId="urn:microsoft.com/office/officeart/2008/layout/LinedList"/>
    <dgm:cxn modelId="{9DDBBEA6-DB04-428E-AC05-29289A20553D}" type="presParOf" srcId="{EC4280FA-57AC-40BC-9C63-1C15A0243990}" destId="{695B5DDE-AF28-4C2F-B4B8-CBC24E398AF0}" srcOrd="6" destOrd="0" presId="urn:microsoft.com/office/officeart/2008/layout/LinedList"/>
    <dgm:cxn modelId="{18A651FF-D737-48D5-868A-2FC0D09E1256}" type="presParOf" srcId="{1494E62A-FD7D-46F9-987C-9E8BE8D2F1A4}" destId="{062F61DC-0D3C-4258-944A-70BD99A34B2B}" srcOrd="2" destOrd="0" presId="urn:microsoft.com/office/officeart/2008/layout/LinedList"/>
    <dgm:cxn modelId="{CE87E5E2-3224-4055-84DC-63618244FAFA}" type="presParOf" srcId="{1494E62A-FD7D-46F9-987C-9E8BE8D2F1A4}" destId="{6CD6F8DB-EEBF-4CFB-8AD8-28721AEB20D9}" srcOrd="3" destOrd="0" presId="urn:microsoft.com/office/officeart/2008/layout/LinedList"/>
    <dgm:cxn modelId="{5D4B7409-96B7-4166-B050-51C6BFEB1DF5}" type="presParOf" srcId="{6CD6F8DB-EEBF-4CFB-8AD8-28721AEB20D9}" destId="{86E7787A-BB4E-4218-8F33-8BE347B0DBC6}" srcOrd="0" destOrd="0" presId="urn:microsoft.com/office/officeart/2008/layout/LinedList"/>
    <dgm:cxn modelId="{B8D682AC-6C3B-4E94-A674-68A5B1BFC012}" type="presParOf" srcId="{6CD6F8DB-EEBF-4CFB-8AD8-28721AEB20D9}" destId="{28B37BF2-66E5-4D6F-8D33-8B3697BA3949}" srcOrd="1" destOrd="0" presId="urn:microsoft.com/office/officeart/2008/layout/LinedList"/>
    <dgm:cxn modelId="{EB87596F-4E55-4920-AAE3-40354B610AF5}" type="presParOf" srcId="{28B37BF2-66E5-4D6F-8D33-8B3697BA3949}" destId="{721F9091-0FA9-4363-A61C-DFAFE6942A67}" srcOrd="0" destOrd="0" presId="urn:microsoft.com/office/officeart/2008/layout/LinedList"/>
    <dgm:cxn modelId="{D4D73CB1-9F16-41A8-B38A-61F3D7C7CF76}" type="presParOf" srcId="{28B37BF2-66E5-4D6F-8D33-8B3697BA3949}" destId="{34FC8A02-6443-43FA-A6A3-824EA7EE1136}" srcOrd="1" destOrd="0" presId="urn:microsoft.com/office/officeart/2008/layout/LinedList"/>
    <dgm:cxn modelId="{7B29B5E1-5172-4E02-B8F4-4CF6F649E753}" type="presParOf" srcId="{34FC8A02-6443-43FA-A6A3-824EA7EE1136}" destId="{697D4962-7463-4DC2-8863-73FB9B07EC07}" srcOrd="0" destOrd="0" presId="urn:microsoft.com/office/officeart/2008/layout/LinedList"/>
    <dgm:cxn modelId="{3D782E30-2EBC-48C2-A95C-A70A5F01FFC8}" type="presParOf" srcId="{34FC8A02-6443-43FA-A6A3-824EA7EE1136}" destId="{CDDD759A-DF44-4211-BBF0-1A3FB8507952}" srcOrd="1" destOrd="0" presId="urn:microsoft.com/office/officeart/2008/layout/LinedList"/>
    <dgm:cxn modelId="{D9DFBA11-0623-4A27-9BDD-3C7A3EF4490C}" type="presParOf" srcId="{34FC8A02-6443-43FA-A6A3-824EA7EE1136}" destId="{11FC0F73-D768-49EF-AE71-8BD506B04C75}" srcOrd="2" destOrd="0" presId="urn:microsoft.com/office/officeart/2008/layout/LinedList"/>
    <dgm:cxn modelId="{8653471E-D331-490F-8F47-54267D57145E}" type="presParOf" srcId="{28B37BF2-66E5-4D6F-8D33-8B3697BA3949}" destId="{0CF89028-B92B-413C-9C8B-6EA06FD27A18}" srcOrd="2" destOrd="0" presId="urn:microsoft.com/office/officeart/2008/layout/LinedList"/>
    <dgm:cxn modelId="{5E20FE9B-A946-4EE8-9F8A-6DA3650AEB4B}" type="presParOf" srcId="{28B37BF2-66E5-4D6F-8D33-8B3697BA3949}" destId="{AE1A4EBB-FA20-47AF-802C-1113ECDE14D0}"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D4DB289-64CA-4F31-8911-7D6DEFBAA40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9F77BC2-D7EC-4558-B5CC-01D735C35D82}">
      <dgm:prSet/>
      <dgm:spPr/>
      <dgm:t>
        <a:bodyPr/>
        <a:lstStyle/>
        <a:p>
          <a:r>
            <a:rPr lang="en-US" b="1"/>
            <a:t>Question 1. How does it feel to be black and poor in America?</a:t>
          </a:r>
          <a:endParaRPr lang="en-US"/>
        </a:p>
      </dgm:t>
    </dgm:pt>
    <dgm:pt modelId="{C9AB12DD-7B98-4EF5-82D0-C9B0F9860203}" type="parTrans" cxnId="{A2EF035D-FD5B-425B-B8D4-1035F88E5152}">
      <dgm:prSet/>
      <dgm:spPr/>
      <dgm:t>
        <a:bodyPr/>
        <a:lstStyle/>
        <a:p>
          <a:endParaRPr lang="en-US"/>
        </a:p>
      </dgm:t>
    </dgm:pt>
    <dgm:pt modelId="{EA066DD6-FDE9-4D5D-8B7D-6249DE53BA6F}" type="sibTrans" cxnId="{A2EF035D-FD5B-425B-B8D4-1035F88E5152}">
      <dgm:prSet/>
      <dgm:spPr/>
      <dgm:t>
        <a:bodyPr/>
        <a:lstStyle/>
        <a:p>
          <a:endParaRPr lang="en-US"/>
        </a:p>
      </dgm:t>
    </dgm:pt>
    <dgm:pt modelId="{419E2828-2835-4FB2-8910-2637240608A0}">
      <dgm:prSet/>
      <dgm:spPr/>
      <dgm:t>
        <a:bodyPr/>
        <a:lstStyle/>
        <a:p>
          <a:r>
            <a:rPr lang="en-US" dirty="0"/>
            <a:t>1. Really bad</a:t>
          </a:r>
        </a:p>
      </dgm:t>
    </dgm:pt>
    <dgm:pt modelId="{749BF595-0BCF-412F-BF46-EA64529A2671}" type="parTrans" cxnId="{E0E0D157-CACB-4AF2-8034-007592838EDE}">
      <dgm:prSet/>
      <dgm:spPr/>
      <dgm:t>
        <a:bodyPr/>
        <a:lstStyle/>
        <a:p>
          <a:endParaRPr lang="en-US"/>
        </a:p>
      </dgm:t>
    </dgm:pt>
    <dgm:pt modelId="{82F7E57A-D5DF-43A0-A52D-8375BEEEDD3D}" type="sibTrans" cxnId="{E0E0D157-CACB-4AF2-8034-007592838EDE}">
      <dgm:prSet/>
      <dgm:spPr/>
      <dgm:t>
        <a:bodyPr/>
        <a:lstStyle/>
        <a:p>
          <a:endParaRPr lang="en-US"/>
        </a:p>
      </dgm:t>
    </dgm:pt>
    <dgm:pt modelId="{C0079544-0BBC-4B95-824B-8301FD2377FB}">
      <dgm:prSet/>
      <dgm:spPr/>
      <dgm:t>
        <a:bodyPr/>
        <a:lstStyle/>
        <a:p>
          <a:r>
            <a:rPr lang="en-US" dirty="0"/>
            <a:t>2. Bad</a:t>
          </a:r>
        </a:p>
      </dgm:t>
    </dgm:pt>
    <dgm:pt modelId="{6AC43C56-020A-4B33-9BA2-4C72547460E0}" type="parTrans" cxnId="{CE5E2B2B-7E85-4F90-B4AD-4EE1AE32A411}">
      <dgm:prSet/>
      <dgm:spPr/>
      <dgm:t>
        <a:bodyPr/>
        <a:lstStyle/>
        <a:p>
          <a:endParaRPr lang="en-US"/>
        </a:p>
      </dgm:t>
    </dgm:pt>
    <dgm:pt modelId="{6D40219F-2C3D-42DF-8F29-0FEA8FF55AE0}" type="sibTrans" cxnId="{CE5E2B2B-7E85-4F90-B4AD-4EE1AE32A411}">
      <dgm:prSet/>
      <dgm:spPr/>
      <dgm:t>
        <a:bodyPr/>
        <a:lstStyle/>
        <a:p>
          <a:endParaRPr lang="en-US"/>
        </a:p>
      </dgm:t>
    </dgm:pt>
    <dgm:pt modelId="{CD8BC5A2-B7FB-4678-8356-FF9A2ABAC03B}">
      <dgm:prSet/>
      <dgm:spPr/>
      <dgm:t>
        <a:bodyPr/>
        <a:lstStyle/>
        <a:p>
          <a:r>
            <a:rPr lang="en-US" dirty="0"/>
            <a:t>3. OK</a:t>
          </a:r>
        </a:p>
      </dgm:t>
    </dgm:pt>
    <dgm:pt modelId="{CB397786-81B0-44F4-8C22-A6619B5D2C4D}" type="parTrans" cxnId="{8DB66891-D30A-47AC-8CC1-0F4BAE595693}">
      <dgm:prSet/>
      <dgm:spPr/>
      <dgm:t>
        <a:bodyPr/>
        <a:lstStyle/>
        <a:p>
          <a:endParaRPr lang="en-US"/>
        </a:p>
      </dgm:t>
    </dgm:pt>
    <dgm:pt modelId="{1513357C-CD41-4A6F-AC02-E979729B2438}" type="sibTrans" cxnId="{8DB66891-D30A-47AC-8CC1-0F4BAE595693}">
      <dgm:prSet/>
      <dgm:spPr/>
      <dgm:t>
        <a:bodyPr/>
        <a:lstStyle/>
        <a:p>
          <a:endParaRPr lang="en-US"/>
        </a:p>
      </dgm:t>
    </dgm:pt>
    <dgm:pt modelId="{4CFE3AE7-FF15-49BF-816A-1401F263D720}">
      <dgm:prSet/>
      <dgm:spPr/>
      <dgm:t>
        <a:bodyPr/>
        <a:lstStyle/>
        <a:p>
          <a:r>
            <a:rPr lang="en-US" dirty="0"/>
            <a:t>4. Good</a:t>
          </a:r>
        </a:p>
      </dgm:t>
    </dgm:pt>
    <dgm:pt modelId="{322210D8-3798-4506-8FBA-0A589CE61D54}" type="parTrans" cxnId="{D99365C8-AE99-43A8-9A18-1421CBDE7151}">
      <dgm:prSet/>
      <dgm:spPr/>
      <dgm:t>
        <a:bodyPr/>
        <a:lstStyle/>
        <a:p>
          <a:endParaRPr lang="en-US"/>
        </a:p>
      </dgm:t>
    </dgm:pt>
    <dgm:pt modelId="{CBF65913-3013-46D4-B491-EB11B5B2E3AF}" type="sibTrans" cxnId="{D99365C8-AE99-43A8-9A18-1421CBDE7151}">
      <dgm:prSet/>
      <dgm:spPr/>
      <dgm:t>
        <a:bodyPr/>
        <a:lstStyle/>
        <a:p>
          <a:endParaRPr lang="en-US"/>
        </a:p>
      </dgm:t>
    </dgm:pt>
    <dgm:pt modelId="{72B199EC-0525-4C4A-A435-3C0D2E03059B}">
      <dgm:prSet/>
      <dgm:spPr/>
      <dgm:t>
        <a:bodyPr/>
        <a:lstStyle/>
        <a:p>
          <a:r>
            <a:rPr lang="en-US" dirty="0"/>
            <a:t>5. Very good</a:t>
          </a:r>
        </a:p>
      </dgm:t>
    </dgm:pt>
    <dgm:pt modelId="{71F36279-674B-46DA-ADD2-59CBFD2B3BEA}" type="parTrans" cxnId="{E6933D38-99D9-438A-BA6F-61FD60774B72}">
      <dgm:prSet/>
      <dgm:spPr/>
      <dgm:t>
        <a:bodyPr/>
        <a:lstStyle/>
        <a:p>
          <a:endParaRPr lang="en-US"/>
        </a:p>
      </dgm:t>
    </dgm:pt>
    <dgm:pt modelId="{0D88828D-8168-4E94-84D1-1AE290E21D60}" type="sibTrans" cxnId="{E6933D38-99D9-438A-BA6F-61FD60774B72}">
      <dgm:prSet/>
      <dgm:spPr/>
      <dgm:t>
        <a:bodyPr/>
        <a:lstStyle/>
        <a:p>
          <a:endParaRPr lang="en-US"/>
        </a:p>
      </dgm:t>
    </dgm:pt>
    <dgm:pt modelId="{02338360-DC25-4DCD-ADB6-1298FBB469C1}">
      <dgm:prSet/>
      <dgm:spPr/>
      <dgm:t>
        <a:bodyPr/>
        <a:lstStyle/>
        <a:p>
          <a:r>
            <a:rPr lang="en-US" dirty="0">
              <a:solidFill>
                <a:srgbClr val="FF0000"/>
              </a:solidFill>
            </a:rPr>
            <a:t>F**k you</a:t>
          </a:r>
        </a:p>
      </dgm:t>
    </dgm:pt>
    <dgm:pt modelId="{78928D93-34BC-41F2-A714-12C953C5F915}" type="parTrans" cxnId="{707078E0-27C3-4C76-B62E-A99ADC0E0F4B}">
      <dgm:prSet/>
      <dgm:spPr/>
      <dgm:t>
        <a:bodyPr/>
        <a:lstStyle/>
        <a:p>
          <a:endParaRPr lang="en-US"/>
        </a:p>
      </dgm:t>
    </dgm:pt>
    <dgm:pt modelId="{CC005623-6085-40D0-99B4-E5F36FA8A007}" type="sibTrans" cxnId="{707078E0-27C3-4C76-B62E-A99ADC0E0F4B}">
      <dgm:prSet/>
      <dgm:spPr/>
      <dgm:t>
        <a:bodyPr/>
        <a:lstStyle/>
        <a:p>
          <a:endParaRPr lang="en-US"/>
        </a:p>
      </dgm:t>
    </dgm:pt>
    <dgm:pt modelId="{C557845C-7994-4C9C-8D3F-ABA53B576964}" type="pres">
      <dgm:prSet presAssocID="{ED4DB289-64CA-4F31-8911-7D6DEFBAA408}" presName="vert0" presStyleCnt="0">
        <dgm:presLayoutVars>
          <dgm:dir/>
          <dgm:animOne val="branch"/>
          <dgm:animLvl val="lvl"/>
        </dgm:presLayoutVars>
      </dgm:prSet>
      <dgm:spPr/>
    </dgm:pt>
    <dgm:pt modelId="{F6D44905-C054-4A59-BAA9-71CF404B8888}" type="pres">
      <dgm:prSet presAssocID="{59F77BC2-D7EC-4558-B5CC-01D735C35D82}" presName="thickLine" presStyleLbl="alignNode1" presStyleIdx="0" presStyleCnt="7"/>
      <dgm:spPr/>
    </dgm:pt>
    <dgm:pt modelId="{5182F393-E487-4AB8-AD14-F968EE3723E0}" type="pres">
      <dgm:prSet presAssocID="{59F77BC2-D7EC-4558-B5CC-01D735C35D82}" presName="horz1" presStyleCnt="0"/>
      <dgm:spPr/>
    </dgm:pt>
    <dgm:pt modelId="{4450B0A6-4008-4792-B131-5916B4D263A6}" type="pres">
      <dgm:prSet presAssocID="{59F77BC2-D7EC-4558-B5CC-01D735C35D82}" presName="tx1" presStyleLbl="revTx" presStyleIdx="0" presStyleCnt="7"/>
      <dgm:spPr/>
    </dgm:pt>
    <dgm:pt modelId="{690F6E31-C890-4C05-82B9-35CECF11C69A}" type="pres">
      <dgm:prSet presAssocID="{59F77BC2-D7EC-4558-B5CC-01D735C35D82}" presName="vert1" presStyleCnt="0"/>
      <dgm:spPr/>
    </dgm:pt>
    <dgm:pt modelId="{2CEB0637-F7CD-487A-B328-AA656ABAA160}" type="pres">
      <dgm:prSet presAssocID="{419E2828-2835-4FB2-8910-2637240608A0}" presName="thickLine" presStyleLbl="alignNode1" presStyleIdx="1" presStyleCnt="7"/>
      <dgm:spPr/>
    </dgm:pt>
    <dgm:pt modelId="{C5D68A3D-B694-4ACE-92EA-185703AB551D}" type="pres">
      <dgm:prSet presAssocID="{419E2828-2835-4FB2-8910-2637240608A0}" presName="horz1" presStyleCnt="0"/>
      <dgm:spPr/>
    </dgm:pt>
    <dgm:pt modelId="{0A9F9152-B5F8-4DB1-97E9-712AE19722E7}" type="pres">
      <dgm:prSet presAssocID="{419E2828-2835-4FB2-8910-2637240608A0}" presName="tx1" presStyleLbl="revTx" presStyleIdx="1" presStyleCnt="7"/>
      <dgm:spPr/>
    </dgm:pt>
    <dgm:pt modelId="{C5A36D5C-6B6D-4F03-B8E9-EC2DC272D700}" type="pres">
      <dgm:prSet presAssocID="{419E2828-2835-4FB2-8910-2637240608A0}" presName="vert1" presStyleCnt="0"/>
      <dgm:spPr/>
    </dgm:pt>
    <dgm:pt modelId="{649C54F8-5426-4D27-9743-A7349946C891}" type="pres">
      <dgm:prSet presAssocID="{C0079544-0BBC-4B95-824B-8301FD2377FB}" presName="thickLine" presStyleLbl="alignNode1" presStyleIdx="2" presStyleCnt="7"/>
      <dgm:spPr/>
    </dgm:pt>
    <dgm:pt modelId="{D907C912-4CF8-4A03-8E47-EFE4BAA48261}" type="pres">
      <dgm:prSet presAssocID="{C0079544-0BBC-4B95-824B-8301FD2377FB}" presName="horz1" presStyleCnt="0"/>
      <dgm:spPr/>
    </dgm:pt>
    <dgm:pt modelId="{170383E1-5CEB-4961-9425-63C7F374B2B9}" type="pres">
      <dgm:prSet presAssocID="{C0079544-0BBC-4B95-824B-8301FD2377FB}" presName="tx1" presStyleLbl="revTx" presStyleIdx="2" presStyleCnt="7"/>
      <dgm:spPr/>
    </dgm:pt>
    <dgm:pt modelId="{4785B6A5-8621-425E-B21C-3AD732887D44}" type="pres">
      <dgm:prSet presAssocID="{C0079544-0BBC-4B95-824B-8301FD2377FB}" presName="vert1" presStyleCnt="0"/>
      <dgm:spPr/>
    </dgm:pt>
    <dgm:pt modelId="{A5B5E0B0-D64A-4887-A41C-66FA4474AA98}" type="pres">
      <dgm:prSet presAssocID="{CD8BC5A2-B7FB-4678-8356-FF9A2ABAC03B}" presName="thickLine" presStyleLbl="alignNode1" presStyleIdx="3" presStyleCnt="7"/>
      <dgm:spPr/>
    </dgm:pt>
    <dgm:pt modelId="{51D40AC0-A7D3-4027-A113-5E44ECBDF65F}" type="pres">
      <dgm:prSet presAssocID="{CD8BC5A2-B7FB-4678-8356-FF9A2ABAC03B}" presName="horz1" presStyleCnt="0"/>
      <dgm:spPr/>
    </dgm:pt>
    <dgm:pt modelId="{EF413CCB-14A4-424C-A31B-BA8F82C661C0}" type="pres">
      <dgm:prSet presAssocID="{CD8BC5A2-B7FB-4678-8356-FF9A2ABAC03B}" presName="tx1" presStyleLbl="revTx" presStyleIdx="3" presStyleCnt="7"/>
      <dgm:spPr/>
    </dgm:pt>
    <dgm:pt modelId="{0C7883CE-BDEA-46F8-8B38-5D33834C551C}" type="pres">
      <dgm:prSet presAssocID="{CD8BC5A2-B7FB-4678-8356-FF9A2ABAC03B}" presName="vert1" presStyleCnt="0"/>
      <dgm:spPr/>
    </dgm:pt>
    <dgm:pt modelId="{32986019-0C01-413F-91C4-E138707461AA}" type="pres">
      <dgm:prSet presAssocID="{4CFE3AE7-FF15-49BF-816A-1401F263D720}" presName="thickLine" presStyleLbl="alignNode1" presStyleIdx="4" presStyleCnt="7"/>
      <dgm:spPr/>
    </dgm:pt>
    <dgm:pt modelId="{48811253-2A39-4A5B-A3D4-DD3A0B273E3A}" type="pres">
      <dgm:prSet presAssocID="{4CFE3AE7-FF15-49BF-816A-1401F263D720}" presName="horz1" presStyleCnt="0"/>
      <dgm:spPr/>
    </dgm:pt>
    <dgm:pt modelId="{959F67C7-3DD1-43AC-9994-6AD20BFAD1E8}" type="pres">
      <dgm:prSet presAssocID="{4CFE3AE7-FF15-49BF-816A-1401F263D720}" presName="tx1" presStyleLbl="revTx" presStyleIdx="4" presStyleCnt="7"/>
      <dgm:spPr/>
    </dgm:pt>
    <dgm:pt modelId="{58CA050E-E874-44C1-B3FF-98E70AA260F0}" type="pres">
      <dgm:prSet presAssocID="{4CFE3AE7-FF15-49BF-816A-1401F263D720}" presName="vert1" presStyleCnt="0"/>
      <dgm:spPr/>
    </dgm:pt>
    <dgm:pt modelId="{757AC54C-FF3B-432E-AD3C-F808FFFBE32F}" type="pres">
      <dgm:prSet presAssocID="{72B199EC-0525-4C4A-A435-3C0D2E03059B}" presName="thickLine" presStyleLbl="alignNode1" presStyleIdx="5" presStyleCnt="7"/>
      <dgm:spPr/>
    </dgm:pt>
    <dgm:pt modelId="{28915802-C6BA-4E7E-9C16-69225B415142}" type="pres">
      <dgm:prSet presAssocID="{72B199EC-0525-4C4A-A435-3C0D2E03059B}" presName="horz1" presStyleCnt="0"/>
      <dgm:spPr/>
    </dgm:pt>
    <dgm:pt modelId="{275A2B42-DB53-46D8-8C7C-28ADC6202E2F}" type="pres">
      <dgm:prSet presAssocID="{72B199EC-0525-4C4A-A435-3C0D2E03059B}" presName="tx1" presStyleLbl="revTx" presStyleIdx="5" presStyleCnt="7"/>
      <dgm:spPr/>
    </dgm:pt>
    <dgm:pt modelId="{BCABAE85-7703-45C2-8987-EAD5C9460B2E}" type="pres">
      <dgm:prSet presAssocID="{72B199EC-0525-4C4A-A435-3C0D2E03059B}" presName="vert1" presStyleCnt="0"/>
      <dgm:spPr/>
    </dgm:pt>
    <dgm:pt modelId="{2446B5F5-2524-4F44-935C-469FD6C99342}" type="pres">
      <dgm:prSet presAssocID="{02338360-DC25-4DCD-ADB6-1298FBB469C1}" presName="thickLine" presStyleLbl="alignNode1" presStyleIdx="6" presStyleCnt="7"/>
      <dgm:spPr/>
    </dgm:pt>
    <dgm:pt modelId="{9740A691-FD3D-452F-9C78-3FCD7A9DE313}" type="pres">
      <dgm:prSet presAssocID="{02338360-DC25-4DCD-ADB6-1298FBB469C1}" presName="horz1" presStyleCnt="0"/>
      <dgm:spPr/>
    </dgm:pt>
    <dgm:pt modelId="{92842D74-9587-4AB7-9D04-95E3498802A8}" type="pres">
      <dgm:prSet presAssocID="{02338360-DC25-4DCD-ADB6-1298FBB469C1}" presName="tx1" presStyleLbl="revTx" presStyleIdx="6" presStyleCnt="7"/>
      <dgm:spPr/>
    </dgm:pt>
    <dgm:pt modelId="{BEE63895-95A0-440B-B187-3EF6EC084A88}" type="pres">
      <dgm:prSet presAssocID="{02338360-DC25-4DCD-ADB6-1298FBB469C1}" presName="vert1" presStyleCnt="0"/>
      <dgm:spPr/>
    </dgm:pt>
  </dgm:ptLst>
  <dgm:cxnLst>
    <dgm:cxn modelId="{CE5E2B2B-7E85-4F90-B4AD-4EE1AE32A411}" srcId="{ED4DB289-64CA-4F31-8911-7D6DEFBAA408}" destId="{C0079544-0BBC-4B95-824B-8301FD2377FB}" srcOrd="2" destOrd="0" parTransId="{6AC43C56-020A-4B33-9BA2-4C72547460E0}" sibTransId="{6D40219F-2C3D-42DF-8F29-0FEA8FF55AE0}"/>
    <dgm:cxn modelId="{9ED3862F-D234-42F1-9D05-EAE2BF89A92A}" type="presOf" srcId="{4CFE3AE7-FF15-49BF-816A-1401F263D720}" destId="{959F67C7-3DD1-43AC-9994-6AD20BFAD1E8}" srcOrd="0" destOrd="0" presId="urn:microsoft.com/office/officeart/2008/layout/LinedList"/>
    <dgm:cxn modelId="{E6933D38-99D9-438A-BA6F-61FD60774B72}" srcId="{ED4DB289-64CA-4F31-8911-7D6DEFBAA408}" destId="{72B199EC-0525-4C4A-A435-3C0D2E03059B}" srcOrd="5" destOrd="0" parTransId="{71F36279-674B-46DA-ADD2-59CBFD2B3BEA}" sibTransId="{0D88828D-8168-4E94-84D1-1AE290E21D60}"/>
    <dgm:cxn modelId="{A2EF035D-FD5B-425B-B8D4-1035F88E5152}" srcId="{ED4DB289-64CA-4F31-8911-7D6DEFBAA408}" destId="{59F77BC2-D7EC-4558-B5CC-01D735C35D82}" srcOrd="0" destOrd="0" parTransId="{C9AB12DD-7B98-4EF5-82D0-C9B0F9860203}" sibTransId="{EA066DD6-FDE9-4D5D-8B7D-6249DE53BA6F}"/>
    <dgm:cxn modelId="{D5BE1948-62B4-4C13-8C2F-EDC2D197A457}" type="presOf" srcId="{ED4DB289-64CA-4F31-8911-7D6DEFBAA408}" destId="{C557845C-7994-4C9C-8D3F-ABA53B576964}" srcOrd="0" destOrd="0" presId="urn:microsoft.com/office/officeart/2008/layout/LinedList"/>
    <dgm:cxn modelId="{3B8F2B51-0C40-436C-8681-379E9626131C}" type="presOf" srcId="{59F77BC2-D7EC-4558-B5CC-01D735C35D82}" destId="{4450B0A6-4008-4792-B131-5916B4D263A6}" srcOrd="0" destOrd="0" presId="urn:microsoft.com/office/officeart/2008/layout/LinedList"/>
    <dgm:cxn modelId="{E0E0D157-CACB-4AF2-8034-007592838EDE}" srcId="{ED4DB289-64CA-4F31-8911-7D6DEFBAA408}" destId="{419E2828-2835-4FB2-8910-2637240608A0}" srcOrd="1" destOrd="0" parTransId="{749BF595-0BCF-412F-BF46-EA64529A2671}" sibTransId="{82F7E57A-D5DF-43A0-A52D-8375BEEEDD3D}"/>
    <dgm:cxn modelId="{8DB66891-D30A-47AC-8CC1-0F4BAE595693}" srcId="{ED4DB289-64CA-4F31-8911-7D6DEFBAA408}" destId="{CD8BC5A2-B7FB-4678-8356-FF9A2ABAC03B}" srcOrd="3" destOrd="0" parTransId="{CB397786-81B0-44F4-8C22-A6619B5D2C4D}" sibTransId="{1513357C-CD41-4A6F-AC02-E979729B2438}"/>
    <dgm:cxn modelId="{E55ABCA0-4361-4F69-9EF8-0621DF014499}" type="presOf" srcId="{CD8BC5A2-B7FB-4678-8356-FF9A2ABAC03B}" destId="{EF413CCB-14A4-424C-A31B-BA8F82C661C0}" srcOrd="0" destOrd="0" presId="urn:microsoft.com/office/officeart/2008/layout/LinedList"/>
    <dgm:cxn modelId="{C5E7F9C7-4222-45BC-8F5C-97FAEAA9FBD0}" type="presOf" srcId="{C0079544-0BBC-4B95-824B-8301FD2377FB}" destId="{170383E1-5CEB-4961-9425-63C7F374B2B9}" srcOrd="0" destOrd="0" presId="urn:microsoft.com/office/officeart/2008/layout/LinedList"/>
    <dgm:cxn modelId="{D99365C8-AE99-43A8-9A18-1421CBDE7151}" srcId="{ED4DB289-64CA-4F31-8911-7D6DEFBAA408}" destId="{4CFE3AE7-FF15-49BF-816A-1401F263D720}" srcOrd="4" destOrd="0" parTransId="{322210D8-3798-4506-8FBA-0A589CE61D54}" sibTransId="{CBF65913-3013-46D4-B491-EB11B5B2E3AF}"/>
    <dgm:cxn modelId="{779194DC-5D35-434D-A9F1-CE96850852BF}" type="presOf" srcId="{02338360-DC25-4DCD-ADB6-1298FBB469C1}" destId="{92842D74-9587-4AB7-9D04-95E3498802A8}" srcOrd="0" destOrd="0" presId="urn:microsoft.com/office/officeart/2008/layout/LinedList"/>
    <dgm:cxn modelId="{707078E0-27C3-4C76-B62E-A99ADC0E0F4B}" srcId="{ED4DB289-64CA-4F31-8911-7D6DEFBAA408}" destId="{02338360-DC25-4DCD-ADB6-1298FBB469C1}" srcOrd="6" destOrd="0" parTransId="{78928D93-34BC-41F2-A714-12C953C5F915}" sibTransId="{CC005623-6085-40D0-99B4-E5F36FA8A007}"/>
    <dgm:cxn modelId="{B4768DEE-C407-4E58-8428-2705FC9845EB}" type="presOf" srcId="{419E2828-2835-4FB2-8910-2637240608A0}" destId="{0A9F9152-B5F8-4DB1-97E9-712AE19722E7}" srcOrd="0" destOrd="0" presId="urn:microsoft.com/office/officeart/2008/layout/LinedList"/>
    <dgm:cxn modelId="{5DADA1FA-C654-499D-A8CA-379683C99CFD}" type="presOf" srcId="{72B199EC-0525-4C4A-A435-3C0D2E03059B}" destId="{275A2B42-DB53-46D8-8C7C-28ADC6202E2F}" srcOrd="0" destOrd="0" presId="urn:microsoft.com/office/officeart/2008/layout/LinedList"/>
    <dgm:cxn modelId="{9A5A8E86-4BD7-4D44-B7B9-DF21A401A83C}" type="presParOf" srcId="{C557845C-7994-4C9C-8D3F-ABA53B576964}" destId="{F6D44905-C054-4A59-BAA9-71CF404B8888}" srcOrd="0" destOrd="0" presId="urn:microsoft.com/office/officeart/2008/layout/LinedList"/>
    <dgm:cxn modelId="{CF50022F-2BA0-4A7F-9E70-2703C0BB8E62}" type="presParOf" srcId="{C557845C-7994-4C9C-8D3F-ABA53B576964}" destId="{5182F393-E487-4AB8-AD14-F968EE3723E0}" srcOrd="1" destOrd="0" presId="urn:microsoft.com/office/officeart/2008/layout/LinedList"/>
    <dgm:cxn modelId="{23539375-1853-4B45-B7DD-9938C3FD910A}" type="presParOf" srcId="{5182F393-E487-4AB8-AD14-F968EE3723E0}" destId="{4450B0A6-4008-4792-B131-5916B4D263A6}" srcOrd="0" destOrd="0" presId="urn:microsoft.com/office/officeart/2008/layout/LinedList"/>
    <dgm:cxn modelId="{F0246B03-43F9-49D9-8605-003F22BB8402}" type="presParOf" srcId="{5182F393-E487-4AB8-AD14-F968EE3723E0}" destId="{690F6E31-C890-4C05-82B9-35CECF11C69A}" srcOrd="1" destOrd="0" presId="urn:microsoft.com/office/officeart/2008/layout/LinedList"/>
    <dgm:cxn modelId="{B83BDB75-03D9-4BB2-A561-F2B0DBEB7089}" type="presParOf" srcId="{C557845C-7994-4C9C-8D3F-ABA53B576964}" destId="{2CEB0637-F7CD-487A-B328-AA656ABAA160}" srcOrd="2" destOrd="0" presId="urn:microsoft.com/office/officeart/2008/layout/LinedList"/>
    <dgm:cxn modelId="{D2971FC9-3115-494B-A611-FBF07CCE9B89}" type="presParOf" srcId="{C557845C-7994-4C9C-8D3F-ABA53B576964}" destId="{C5D68A3D-B694-4ACE-92EA-185703AB551D}" srcOrd="3" destOrd="0" presId="urn:microsoft.com/office/officeart/2008/layout/LinedList"/>
    <dgm:cxn modelId="{1A1DC6C5-50BC-4847-90B0-ACEB28DAEF20}" type="presParOf" srcId="{C5D68A3D-B694-4ACE-92EA-185703AB551D}" destId="{0A9F9152-B5F8-4DB1-97E9-712AE19722E7}" srcOrd="0" destOrd="0" presId="urn:microsoft.com/office/officeart/2008/layout/LinedList"/>
    <dgm:cxn modelId="{4F0FDD7A-C724-4BD3-8AA2-0771BCDF963F}" type="presParOf" srcId="{C5D68A3D-B694-4ACE-92EA-185703AB551D}" destId="{C5A36D5C-6B6D-4F03-B8E9-EC2DC272D700}" srcOrd="1" destOrd="0" presId="urn:microsoft.com/office/officeart/2008/layout/LinedList"/>
    <dgm:cxn modelId="{F795913E-3534-4327-9F3B-879CF7E4324E}" type="presParOf" srcId="{C557845C-7994-4C9C-8D3F-ABA53B576964}" destId="{649C54F8-5426-4D27-9743-A7349946C891}" srcOrd="4" destOrd="0" presId="urn:microsoft.com/office/officeart/2008/layout/LinedList"/>
    <dgm:cxn modelId="{E28AE519-2434-4A6E-B22D-833435A98F0C}" type="presParOf" srcId="{C557845C-7994-4C9C-8D3F-ABA53B576964}" destId="{D907C912-4CF8-4A03-8E47-EFE4BAA48261}" srcOrd="5" destOrd="0" presId="urn:microsoft.com/office/officeart/2008/layout/LinedList"/>
    <dgm:cxn modelId="{F551FC68-B16C-45DF-AAC1-A5EF5B2FFF1E}" type="presParOf" srcId="{D907C912-4CF8-4A03-8E47-EFE4BAA48261}" destId="{170383E1-5CEB-4961-9425-63C7F374B2B9}" srcOrd="0" destOrd="0" presId="urn:microsoft.com/office/officeart/2008/layout/LinedList"/>
    <dgm:cxn modelId="{DF9007C8-CDB7-4C4A-876C-6121436E8414}" type="presParOf" srcId="{D907C912-4CF8-4A03-8E47-EFE4BAA48261}" destId="{4785B6A5-8621-425E-B21C-3AD732887D44}" srcOrd="1" destOrd="0" presId="urn:microsoft.com/office/officeart/2008/layout/LinedList"/>
    <dgm:cxn modelId="{BAFAEB7F-8D59-4A43-9A75-821C7992C676}" type="presParOf" srcId="{C557845C-7994-4C9C-8D3F-ABA53B576964}" destId="{A5B5E0B0-D64A-4887-A41C-66FA4474AA98}" srcOrd="6" destOrd="0" presId="urn:microsoft.com/office/officeart/2008/layout/LinedList"/>
    <dgm:cxn modelId="{1229F1F1-F6F4-4087-AE92-180072D8AE2B}" type="presParOf" srcId="{C557845C-7994-4C9C-8D3F-ABA53B576964}" destId="{51D40AC0-A7D3-4027-A113-5E44ECBDF65F}" srcOrd="7" destOrd="0" presId="urn:microsoft.com/office/officeart/2008/layout/LinedList"/>
    <dgm:cxn modelId="{0B73F974-2C47-41AA-921E-90DCDE2BED25}" type="presParOf" srcId="{51D40AC0-A7D3-4027-A113-5E44ECBDF65F}" destId="{EF413CCB-14A4-424C-A31B-BA8F82C661C0}" srcOrd="0" destOrd="0" presId="urn:microsoft.com/office/officeart/2008/layout/LinedList"/>
    <dgm:cxn modelId="{8898A78E-AB1A-42D2-8737-829748A64094}" type="presParOf" srcId="{51D40AC0-A7D3-4027-A113-5E44ECBDF65F}" destId="{0C7883CE-BDEA-46F8-8B38-5D33834C551C}" srcOrd="1" destOrd="0" presId="urn:microsoft.com/office/officeart/2008/layout/LinedList"/>
    <dgm:cxn modelId="{694FB6E2-E0A3-43D7-9E9C-FB375A70B4AF}" type="presParOf" srcId="{C557845C-7994-4C9C-8D3F-ABA53B576964}" destId="{32986019-0C01-413F-91C4-E138707461AA}" srcOrd="8" destOrd="0" presId="urn:microsoft.com/office/officeart/2008/layout/LinedList"/>
    <dgm:cxn modelId="{9BD5470E-DE7C-450B-9667-98DA6864B08D}" type="presParOf" srcId="{C557845C-7994-4C9C-8D3F-ABA53B576964}" destId="{48811253-2A39-4A5B-A3D4-DD3A0B273E3A}" srcOrd="9" destOrd="0" presId="urn:microsoft.com/office/officeart/2008/layout/LinedList"/>
    <dgm:cxn modelId="{1B1EB813-F7D8-46CF-A88C-80B0E4CE9AB8}" type="presParOf" srcId="{48811253-2A39-4A5B-A3D4-DD3A0B273E3A}" destId="{959F67C7-3DD1-43AC-9994-6AD20BFAD1E8}" srcOrd="0" destOrd="0" presId="urn:microsoft.com/office/officeart/2008/layout/LinedList"/>
    <dgm:cxn modelId="{D671FF69-2CFD-41C1-B728-8C36767AE098}" type="presParOf" srcId="{48811253-2A39-4A5B-A3D4-DD3A0B273E3A}" destId="{58CA050E-E874-44C1-B3FF-98E70AA260F0}" srcOrd="1" destOrd="0" presId="urn:microsoft.com/office/officeart/2008/layout/LinedList"/>
    <dgm:cxn modelId="{20F7112E-9AA5-4B64-A912-719625960956}" type="presParOf" srcId="{C557845C-7994-4C9C-8D3F-ABA53B576964}" destId="{757AC54C-FF3B-432E-AD3C-F808FFFBE32F}" srcOrd="10" destOrd="0" presId="urn:microsoft.com/office/officeart/2008/layout/LinedList"/>
    <dgm:cxn modelId="{7EDD046A-7E9C-4A69-B1C2-7749B907189E}" type="presParOf" srcId="{C557845C-7994-4C9C-8D3F-ABA53B576964}" destId="{28915802-C6BA-4E7E-9C16-69225B415142}" srcOrd="11" destOrd="0" presId="urn:microsoft.com/office/officeart/2008/layout/LinedList"/>
    <dgm:cxn modelId="{A14C6B35-B9BF-4138-96CA-0759A1CF951E}" type="presParOf" srcId="{28915802-C6BA-4E7E-9C16-69225B415142}" destId="{275A2B42-DB53-46D8-8C7C-28ADC6202E2F}" srcOrd="0" destOrd="0" presId="urn:microsoft.com/office/officeart/2008/layout/LinedList"/>
    <dgm:cxn modelId="{7758901F-AB69-4EB1-AC76-15FD94D11803}" type="presParOf" srcId="{28915802-C6BA-4E7E-9C16-69225B415142}" destId="{BCABAE85-7703-45C2-8987-EAD5C9460B2E}" srcOrd="1" destOrd="0" presId="urn:microsoft.com/office/officeart/2008/layout/LinedList"/>
    <dgm:cxn modelId="{0A6778CE-D14E-4384-99AC-9402CAB4E2D3}" type="presParOf" srcId="{C557845C-7994-4C9C-8D3F-ABA53B576964}" destId="{2446B5F5-2524-4F44-935C-469FD6C99342}" srcOrd="12" destOrd="0" presId="urn:microsoft.com/office/officeart/2008/layout/LinedList"/>
    <dgm:cxn modelId="{1EB875F9-ABC1-4DB7-A0EB-4699E7D2C391}" type="presParOf" srcId="{C557845C-7994-4C9C-8D3F-ABA53B576964}" destId="{9740A691-FD3D-452F-9C78-3FCD7A9DE313}" srcOrd="13" destOrd="0" presId="urn:microsoft.com/office/officeart/2008/layout/LinedList"/>
    <dgm:cxn modelId="{1BCB26BA-CD5B-4A11-AD27-61BA9E921063}" type="presParOf" srcId="{9740A691-FD3D-452F-9C78-3FCD7A9DE313}" destId="{92842D74-9587-4AB7-9D04-95E3498802A8}" srcOrd="0" destOrd="0" presId="urn:microsoft.com/office/officeart/2008/layout/LinedList"/>
    <dgm:cxn modelId="{08BC35D2-DDF3-453D-B8CE-F02C8C55B440}" type="presParOf" srcId="{9740A691-FD3D-452F-9C78-3FCD7A9DE313}" destId="{BEE63895-95A0-440B-B187-3EF6EC084A8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A219D-1E0C-4D8B-B9D9-314CFC98CDB7}">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57AA21-3DBD-4ABE-AAA8-DC5295013F0F}">
      <dsp:nvSpPr>
        <dsp:cNvPr id="0" name=""/>
        <dsp:cNvSpPr/>
      </dsp:nvSpPr>
      <dsp:spPr>
        <a:xfrm>
          <a:off x="0" y="0"/>
          <a:ext cx="218413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Why do we use the quantitative research method?</a:t>
          </a:r>
        </a:p>
      </dsp:txBody>
      <dsp:txXfrm>
        <a:off x="0" y="0"/>
        <a:ext cx="2184134" cy="2768070"/>
      </dsp:txXfrm>
    </dsp:sp>
    <dsp:sp modelId="{4C3CE08D-0BC4-4E96-AF52-AF21A5AFAAE5}">
      <dsp:nvSpPr>
        <dsp:cNvPr id="0" name=""/>
        <dsp:cNvSpPr/>
      </dsp:nvSpPr>
      <dsp:spPr>
        <a:xfrm>
          <a:off x="2272479" y="64336"/>
          <a:ext cx="4623410" cy="1286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0" kern="1200" dirty="0"/>
            <a:t>To observe situations and events through mathematical/numerical means</a:t>
          </a:r>
          <a:endParaRPr lang="en-US" sz="2500" kern="1200" dirty="0"/>
        </a:p>
      </dsp:txBody>
      <dsp:txXfrm>
        <a:off x="2272479" y="64336"/>
        <a:ext cx="4623410" cy="1286720"/>
      </dsp:txXfrm>
    </dsp:sp>
    <dsp:sp modelId="{48B32D3A-564C-4E0C-B2BA-38192CE7CDBD}">
      <dsp:nvSpPr>
        <dsp:cNvPr id="0" name=""/>
        <dsp:cNvSpPr/>
      </dsp:nvSpPr>
      <dsp:spPr>
        <a:xfrm>
          <a:off x="2184134" y="1351056"/>
          <a:ext cx="471175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CE4C34-A260-4DB6-A3DE-6F4373762E0B}">
      <dsp:nvSpPr>
        <dsp:cNvPr id="0" name=""/>
        <dsp:cNvSpPr/>
      </dsp:nvSpPr>
      <dsp:spPr>
        <a:xfrm>
          <a:off x="2272479" y="1415392"/>
          <a:ext cx="4623410" cy="1286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0" kern="1200"/>
            <a:t>To study a large group of people</a:t>
          </a:r>
          <a:endParaRPr lang="en-US" sz="2500" kern="1200"/>
        </a:p>
      </dsp:txBody>
      <dsp:txXfrm>
        <a:off x="2272479" y="1415392"/>
        <a:ext cx="4623410" cy="1286720"/>
      </dsp:txXfrm>
    </dsp:sp>
    <dsp:sp modelId="{25D98688-B1D4-4F20-B275-6C920E1198A5}">
      <dsp:nvSpPr>
        <dsp:cNvPr id="0" name=""/>
        <dsp:cNvSpPr/>
      </dsp:nvSpPr>
      <dsp:spPr>
        <a:xfrm>
          <a:off x="2184134" y="2702112"/>
          <a:ext cx="471175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2F61DC-0D3C-4258-944A-70BD99A34B2B}">
      <dsp:nvSpPr>
        <dsp:cNvPr id="0" name=""/>
        <dsp:cNvSpPr/>
      </dsp:nvSpPr>
      <dsp:spPr>
        <a:xfrm>
          <a:off x="0" y="2768070"/>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E7787A-BB4E-4218-8F33-8BE347B0DBC6}">
      <dsp:nvSpPr>
        <dsp:cNvPr id="0" name=""/>
        <dsp:cNvSpPr/>
      </dsp:nvSpPr>
      <dsp:spPr>
        <a:xfrm>
          <a:off x="0" y="2768070"/>
          <a:ext cx="2220918"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What makes quantitative research </a:t>
          </a:r>
          <a:r>
            <a:rPr lang="en-US" sz="2800" i="1" kern="1200" dirty="0"/>
            <a:t>quantitative</a:t>
          </a:r>
          <a:r>
            <a:rPr lang="en-US" sz="2800" kern="1200" dirty="0"/>
            <a:t>?</a:t>
          </a:r>
        </a:p>
      </dsp:txBody>
      <dsp:txXfrm>
        <a:off x="0" y="2768070"/>
        <a:ext cx="2220918" cy="2768070"/>
      </dsp:txXfrm>
    </dsp:sp>
    <dsp:sp modelId="{CDDD759A-DF44-4211-BBF0-1A3FB8507952}">
      <dsp:nvSpPr>
        <dsp:cNvPr id="0" name=""/>
        <dsp:cNvSpPr/>
      </dsp:nvSpPr>
      <dsp:spPr>
        <a:xfrm>
          <a:off x="2308656" y="2893769"/>
          <a:ext cx="4591670" cy="2513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0" kern="1200" dirty="0"/>
            <a:t>The information you collect is analyzed in numerical form (e.g. counts, frequencies, percentages, etc.) The information itself can be non-numeric, but it needs to be </a:t>
          </a:r>
          <a:r>
            <a:rPr lang="en-US" sz="2500" b="0" u="sng" kern="1200" dirty="0"/>
            <a:t>measured</a:t>
          </a:r>
          <a:r>
            <a:rPr lang="en-US" sz="2500" b="0" kern="1200" dirty="0"/>
            <a:t> using numbers.</a:t>
          </a:r>
          <a:endParaRPr lang="en-US" sz="2500" kern="1200" dirty="0"/>
        </a:p>
      </dsp:txBody>
      <dsp:txXfrm>
        <a:off x="2308656" y="2893769"/>
        <a:ext cx="4591670" cy="2513970"/>
      </dsp:txXfrm>
    </dsp:sp>
    <dsp:sp modelId="{0CF89028-B92B-413C-9C8B-6EA06FD27A18}">
      <dsp:nvSpPr>
        <dsp:cNvPr id="0" name=""/>
        <dsp:cNvSpPr/>
      </dsp:nvSpPr>
      <dsp:spPr>
        <a:xfrm>
          <a:off x="2220918" y="5407739"/>
          <a:ext cx="4679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A219D-1E0C-4D8B-B9D9-314CFC98CDB7}">
      <dsp:nvSpPr>
        <dsp:cNvPr id="0" name=""/>
        <dsp:cNvSpPr/>
      </dsp:nvSpPr>
      <dsp:spPr>
        <a:xfrm>
          <a:off x="0" y="0"/>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57AA21-3DBD-4ABE-AAA8-DC5295013F0F}">
      <dsp:nvSpPr>
        <dsp:cNvPr id="0" name=""/>
        <dsp:cNvSpPr/>
      </dsp:nvSpPr>
      <dsp:spPr>
        <a:xfrm>
          <a:off x="0" y="0"/>
          <a:ext cx="218413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Why do we use the qualitative research method?</a:t>
          </a:r>
        </a:p>
      </dsp:txBody>
      <dsp:txXfrm>
        <a:off x="0" y="0"/>
        <a:ext cx="2184134" cy="2768070"/>
      </dsp:txXfrm>
    </dsp:sp>
    <dsp:sp modelId="{4C3CE08D-0BC4-4E96-AF52-AF21A5AFAAE5}">
      <dsp:nvSpPr>
        <dsp:cNvPr id="0" name=""/>
        <dsp:cNvSpPr/>
      </dsp:nvSpPr>
      <dsp:spPr>
        <a:xfrm>
          <a:off x="2272479" y="64336"/>
          <a:ext cx="4623410" cy="1286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kern="1200" dirty="0">
              <a:solidFill>
                <a:schemeClr val="tx1"/>
              </a:solidFill>
              <a:latin typeface="Arial" panose="020B0604020202020204" pitchFamily="34" charset="0"/>
              <a:cs typeface="Arial" panose="020B0604020202020204" pitchFamily="34" charset="0"/>
            </a:rPr>
            <a:t>To understand people’s lived experiences (through select people)</a:t>
          </a:r>
          <a:endParaRPr lang="en-US" sz="1900" kern="1200" dirty="0"/>
        </a:p>
      </dsp:txBody>
      <dsp:txXfrm>
        <a:off x="2272479" y="64336"/>
        <a:ext cx="4623410" cy="1286720"/>
      </dsp:txXfrm>
    </dsp:sp>
    <dsp:sp modelId="{48B32D3A-564C-4E0C-B2BA-38192CE7CDBD}">
      <dsp:nvSpPr>
        <dsp:cNvPr id="0" name=""/>
        <dsp:cNvSpPr/>
      </dsp:nvSpPr>
      <dsp:spPr>
        <a:xfrm>
          <a:off x="2184134" y="1351056"/>
          <a:ext cx="471175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CE4C34-A260-4DB6-A3DE-6F4373762E0B}">
      <dsp:nvSpPr>
        <dsp:cNvPr id="0" name=""/>
        <dsp:cNvSpPr/>
      </dsp:nvSpPr>
      <dsp:spPr>
        <a:xfrm>
          <a:off x="2272479" y="1415392"/>
          <a:ext cx="4623410" cy="1286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kern="1200" dirty="0">
              <a:solidFill>
                <a:schemeClr val="tx1"/>
              </a:solidFill>
              <a:latin typeface="Arial" panose="020B0604020202020204" pitchFamily="34" charset="0"/>
              <a:cs typeface="Arial" panose="020B0604020202020204" pitchFamily="34" charset="0"/>
            </a:rPr>
            <a:t>To understand context by understanding how culture, history, economy, politics, religions affect people’s lives and their opinions and perceptions</a:t>
          </a:r>
          <a:endParaRPr lang="en-US" sz="1900" kern="1200" dirty="0"/>
        </a:p>
      </dsp:txBody>
      <dsp:txXfrm>
        <a:off x="2272479" y="1415392"/>
        <a:ext cx="4623410" cy="1286720"/>
      </dsp:txXfrm>
    </dsp:sp>
    <dsp:sp modelId="{25D98688-B1D4-4F20-B275-6C920E1198A5}">
      <dsp:nvSpPr>
        <dsp:cNvPr id="0" name=""/>
        <dsp:cNvSpPr/>
      </dsp:nvSpPr>
      <dsp:spPr>
        <a:xfrm>
          <a:off x="2184134" y="2702112"/>
          <a:ext cx="4711755"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2F61DC-0D3C-4258-944A-70BD99A34B2B}">
      <dsp:nvSpPr>
        <dsp:cNvPr id="0" name=""/>
        <dsp:cNvSpPr/>
      </dsp:nvSpPr>
      <dsp:spPr>
        <a:xfrm>
          <a:off x="0" y="2768070"/>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E7787A-BB4E-4218-8F33-8BE347B0DBC6}">
      <dsp:nvSpPr>
        <dsp:cNvPr id="0" name=""/>
        <dsp:cNvSpPr/>
      </dsp:nvSpPr>
      <dsp:spPr>
        <a:xfrm>
          <a:off x="0" y="2768070"/>
          <a:ext cx="2220918"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What makes qualitative research </a:t>
          </a:r>
          <a:r>
            <a:rPr lang="en-US" sz="2800" i="1" kern="1200" dirty="0"/>
            <a:t>qualitative</a:t>
          </a:r>
          <a:r>
            <a:rPr lang="en-US" sz="2800" kern="1200" dirty="0"/>
            <a:t>?</a:t>
          </a:r>
        </a:p>
      </dsp:txBody>
      <dsp:txXfrm>
        <a:off x="0" y="2768070"/>
        <a:ext cx="2220918" cy="2768070"/>
      </dsp:txXfrm>
    </dsp:sp>
    <dsp:sp modelId="{CDDD759A-DF44-4211-BBF0-1A3FB8507952}">
      <dsp:nvSpPr>
        <dsp:cNvPr id="0" name=""/>
        <dsp:cNvSpPr/>
      </dsp:nvSpPr>
      <dsp:spPr>
        <a:xfrm>
          <a:off x="2308656" y="2893769"/>
          <a:ext cx="4591670" cy="2513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0" kern="1200" dirty="0">
              <a:solidFill>
                <a:schemeClr val="tx1"/>
              </a:solidFill>
              <a:latin typeface="Arial" panose="020B0604020202020204" pitchFamily="34" charset="0"/>
              <a:cs typeface="Arial" panose="020B0604020202020204" pitchFamily="34" charset="0"/>
            </a:rPr>
            <a:t>The information you collect is what people say about their feelings, opinions, experiences, and knowledge. It can also be your observations about people’s behaviors and actions. It can also be written material and documents, like letters, publications, photographs, videos, </a:t>
          </a:r>
          <a:r>
            <a:rPr lang="en-US" sz="1900" b="0" kern="1200" dirty="0" err="1">
              <a:solidFill>
                <a:schemeClr val="tx1"/>
              </a:solidFill>
              <a:latin typeface="Arial" panose="020B0604020202020204" pitchFamily="34" charset="0"/>
              <a:cs typeface="Arial" panose="020B0604020202020204" pitchFamily="34" charset="0"/>
            </a:rPr>
            <a:t>etc</a:t>
          </a:r>
          <a:endParaRPr lang="en-US" sz="1900" kern="1200" dirty="0"/>
        </a:p>
      </dsp:txBody>
      <dsp:txXfrm>
        <a:off x="2308656" y="2893769"/>
        <a:ext cx="4591670" cy="2513970"/>
      </dsp:txXfrm>
    </dsp:sp>
    <dsp:sp modelId="{0CF89028-B92B-413C-9C8B-6EA06FD27A18}">
      <dsp:nvSpPr>
        <dsp:cNvPr id="0" name=""/>
        <dsp:cNvSpPr/>
      </dsp:nvSpPr>
      <dsp:spPr>
        <a:xfrm>
          <a:off x="2220918" y="5407739"/>
          <a:ext cx="4679409" cy="0"/>
        </a:xfrm>
        <a:prstGeom prst="line">
          <a:avLst/>
        </a:prstGeom>
        <a:solidFill>
          <a:schemeClr val="accent2">
            <a:hueOff val="0"/>
            <a:satOff val="0"/>
            <a:lumOff val="0"/>
            <a:alphaOff val="0"/>
          </a:schemeClr>
        </a:solidFill>
        <a:ln w="12700" cap="flat" cmpd="sng" algn="ctr">
          <a:solidFill>
            <a:schemeClr val="accent2">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D44905-C054-4A59-BAA9-71CF404B8888}">
      <dsp:nvSpPr>
        <dsp:cNvPr id="0" name=""/>
        <dsp:cNvSpPr/>
      </dsp:nvSpPr>
      <dsp:spPr>
        <a:xfrm>
          <a:off x="0" y="594"/>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50B0A6-4008-4792-B131-5916B4D263A6}">
      <dsp:nvSpPr>
        <dsp:cNvPr id="0" name=""/>
        <dsp:cNvSpPr/>
      </dsp:nvSpPr>
      <dsp:spPr>
        <a:xfrm>
          <a:off x="0" y="594"/>
          <a:ext cx="10515600" cy="695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1" kern="1200"/>
            <a:t>Question 1. How does it feel to be black and poor in America?</a:t>
          </a:r>
          <a:endParaRPr lang="en-US" sz="3100" kern="1200"/>
        </a:p>
      </dsp:txBody>
      <dsp:txXfrm>
        <a:off x="0" y="594"/>
        <a:ext cx="10515600" cy="695641"/>
      </dsp:txXfrm>
    </dsp:sp>
    <dsp:sp modelId="{2CEB0637-F7CD-487A-B328-AA656ABAA160}">
      <dsp:nvSpPr>
        <dsp:cNvPr id="0" name=""/>
        <dsp:cNvSpPr/>
      </dsp:nvSpPr>
      <dsp:spPr>
        <a:xfrm>
          <a:off x="0" y="696235"/>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9F9152-B5F8-4DB1-97E9-712AE19722E7}">
      <dsp:nvSpPr>
        <dsp:cNvPr id="0" name=""/>
        <dsp:cNvSpPr/>
      </dsp:nvSpPr>
      <dsp:spPr>
        <a:xfrm>
          <a:off x="0" y="696235"/>
          <a:ext cx="10515600" cy="695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1. Really bad</a:t>
          </a:r>
        </a:p>
      </dsp:txBody>
      <dsp:txXfrm>
        <a:off x="0" y="696235"/>
        <a:ext cx="10515600" cy="695641"/>
      </dsp:txXfrm>
    </dsp:sp>
    <dsp:sp modelId="{649C54F8-5426-4D27-9743-A7349946C891}">
      <dsp:nvSpPr>
        <dsp:cNvPr id="0" name=""/>
        <dsp:cNvSpPr/>
      </dsp:nvSpPr>
      <dsp:spPr>
        <a:xfrm>
          <a:off x="0" y="139187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0383E1-5CEB-4961-9425-63C7F374B2B9}">
      <dsp:nvSpPr>
        <dsp:cNvPr id="0" name=""/>
        <dsp:cNvSpPr/>
      </dsp:nvSpPr>
      <dsp:spPr>
        <a:xfrm>
          <a:off x="0" y="1391876"/>
          <a:ext cx="10515600" cy="695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2. Bad</a:t>
          </a:r>
        </a:p>
      </dsp:txBody>
      <dsp:txXfrm>
        <a:off x="0" y="1391876"/>
        <a:ext cx="10515600" cy="695641"/>
      </dsp:txXfrm>
    </dsp:sp>
    <dsp:sp modelId="{A5B5E0B0-D64A-4887-A41C-66FA4474AA98}">
      <dsp:nvSpPr>
        <dsp:cNvPr id="0" name=""/>
        <dsp:cNvSpPr/>
      </dsp:nvSpPr>
      <dsp:spPr>
        <a:xfrm>
          <a:off x="0" y="208751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413CCB-14A4-424C-A31B-BA8F82C661C0}">
      <dsp:nvSpPr>
        <dsp:cNvPr id="0" name=""/>
        <dsp:cNvSpPr/>
      </dsp:nvSpPr>
      <dsp:spPr>
        <a:xfrm>
          <a:off x="0" y="2087517"/>
          <a:ext cx="10515600" cy="695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3. OK</a:t>
          </a:r>
        </a:p>
      </dsp:txBody>
      <dsp:txXfrm>
        <a:off x="0" y="2087517"/>
        <a:ext cx="10515600" cy="695641"/>
      </dsp:txXfrm>
    </dsp:sp>
    <dsp:sp modelId="{32986019-0C01-413F-91C4-E138707461AA}">
      <dsp:nvSpPr>
        <dsp:cNvPr id="0" name=""/>
        <dsp:cNvSpPr/>
      </dsp:nvSpPr>
      <dsp:spPr>
        <a:xfrm>
          <a:off x="0" y="278315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9F67C7-3DD1-43AC-9994-6AD20BFAD1E8}">
      <dsp:nvSpPr>
        <dsp:cNvPr id="0" name=""/>
        <dsp:cNvSpPr/>
      </dsp:nvSpPr>
      <dsp:spPr>
        <a:xfrm>
          <a:off x="0" y="2783159"/>
          <a:ext cx="10515600" cy="695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4. Good</a:t>
          </a:r>
        </a:p>
      </dsp:txBody>
      <dsp:txXfrm>
        <a:off x="0" y="2783159"/>
        <a:ext cx="10515600" cy="695641"/>
      </dsp:txXfrm>
    </dsp:sp>
    <dsp:sp modelId="{757AC54C-FF3B-432E-AD3C-F808FFFBE32F}">
      <dsp:nvSpPr>
        <dsp:cNvPr id="0" name=""/>
        <dsp:cNvSpPr/>
      </dsp:nvSpPr>
      <dsp:spPr>
        <a:xfrm>
          <a:off x="0" y="347880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5A2B42-DB53-46D8-8C7C-28ADC6202E2F}">
      <dsp:nvSpPr>
        <dsp:cNvPr id="0" name=""/>
        <dsp:cNvSpPr/>
      </dsp:nvSpPr>
      <dsp:spPr>
        <a:xfrm>
          <a:off x="0" y="3478800"/>
          <a:ext cx="10515600" cy="695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5. Very good</a:t>
          </a:r>
        </a:p>
      </dsp:txBody>
      <dsp:txXfrm>
        <a:off x="0" y="3478800"/>
        <a:ext cx="10515600" cy="695641"/>
      </dsp:txXfrm>
    </dsp:sp>
    <dsp:sp modelId="{2446B5F5-2524-4F44-935C-469FD6C99342}">
      <dsp:nvSpPr>
        <dsp:cNvPr id="0" name=""/>
        <dsp:cNvSpPr/>
      </dsp:nvSpPr>
      <dsp:spPr>
        <a:xfrm>
          <a:off x="0" y="417444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842D74-9587-4AB7-9D04-95E3498802A8}">
      <dsp:nvSpPr>
        <dsp:cNvPr id="0" name=""/>
        <dsp:cNvSpPr/>
      </dsp:nvSpPr>
      <dsp:spPr>
        <a:xfrm>
          <a:off x="0" y="4174441"/>
          <a:ext cx="10515600" cy="695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solidFill>
                <a:srgbClr val="FF0000"/>
              </a:solidFill>
            </a:rPr>
            <a:t>F**k you</a:t>
          </a:r>
        </a:p>
      </dsp:txBody>
      <dsp:txXfrm>
        <a:off x="0" y="4174441"/>
        <a:ext cx="10515600" cy="69564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8AD886-FC3F-304C-B621-A962D9AE56A0}" type="datetimeFigureOut">
              <a:rPr lang="en-US" smtClean="0"/>
              <a:t>6/30/2021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EECFD1-4B56-AC45-B5FE-6B8B0A14BF67}" type="slidenum">
              <a:rPr lang="en-US" smtClean="0"/>
              <a:t>‹#›</a:t>
            </a:fld>
            <a:endParaRPr lang="en-US"/>
          </a:p>
        </p:txBody>
      </p:sp>
    </p:spTree>
    <p:extLst>
      <p:ext uri="{BB962C8B-B14F-4D97-AF65-F5344CB8AC3E}">
        <p14:creationId xmlns:p14="http://schemas.microsoft.com/office/powerpoint/2010/main" val="2373588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7" name="Google Shape;29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7" name="Google Shape;29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1868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7" name="Google Shape;29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teaser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12651-35AD-4E2C-8A30-3027F8D8A9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0308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9828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8141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teaser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12651-35AD-4E2C-8A30-3027F8D8A9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4864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12651-35AD-4E2C-8A30-3027F8D8A9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8337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12651-35AD-4E2C-8A30-3027F8D8A9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004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12651-35AD-4E2C-8A30-3027F8D8A9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46758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tiff"/><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Master" Target="../slideMasters/slideMaster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Color 01">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A83399-C345-1E41-901E-1601576219AA}"/>
              </a:ext>
            </a:extLst>
          </p:cNvPr>
          <p:cNvSpPr txBox="1"/>
          <p:nvPr userDrawn="1"/>
        </p:nvSpPr>
        <p:spPr>
          <a:xfrm rot="16200000">
            <a:off x="-885800" y="5067376"/>
            <a:ext cx="2540619" cy="215444"/>
          </a:xfrm>
          <a:prstGeom prst="rect">
            <a:avLst/>
          </a:prstGeom>
          <a:noFill/>
        </p:spPr>
        <p:txBody>
          <a:bodyPr wrap="square" rtlCol="0">
            <a:spAutoFit/>
          </a:bodyPr>
          <a:lstStyle/>
          <a:p>
            <a:pPr algn="l"/>
            <a:r>
              <a:rPr lang="en-US" sz="800" b="1" dirty="0">
                <a:solidFill>
                  <a:schemeClr val="accent3"/>
                </a:solidFill>
              </a:rPr>
              <a:t>Community and Anchor Partner Comparison Tables</a:t>
            </a:r>
          </a:p>
        </p:txBody>
      </p:sp>
      <p:sp>
        <p:nvSpPr>
          <p:cNvPr id="18" name="TextBox 17">
            <a:extLst>
              <a:ext uri="{FF2B5EF4-FFF2-40B4-BE49-F238E27FC236}">
                <a16:creationId xmlns:a16="http://schemas.microsoft.com/office/drawing/2014/main" id="{0FEE2F28-8100-0B4B-B8A3-CF33958C18D9}"/>
              </a:ext>
            </a:extLst>
          </p:cNvPr>
          <p:cNvSpPr txBox="1"/>
          <p:nvPr userDrawn="1"/>
        </p:nvSpPr>
        <p:spPr>
          <a:xfrm rot="16200000">
            <a:off x="-885800" y="1575181"/>
            <a:ext cx="2540619" cy="215444"/>
          </a:xfrm>
          <a:prstGeom prst="rect">
            <a:avLst/>
          </a:prstGeom>
          <a:noFill/>
        </p:spPr>
        <p:txBody>
          <a:bodyPr wrap="square" rtlCol="0">
            <a:spAutoFit/>
          </a:bodyPr>
          <a:lstStyle/>
          <a:p>
            <a:pPr algn="r"/>
            <a:r>
              <a:rPr lang="en-US" sz="800" b="1" dirty="0">
                <a:solidFill>
                  <a:schemeClr val="accent3"/>
                </a:solidFill>
              </a:rPr>
              <a:t>November 03, 2020</a:t>
            </a:r>
          </a:p>
        </p:txBody>
      </p:sp>
      <p:pic>
        <p:nvPicPr>
          <p:cNvPr id="7" name="Google Shape;646;p126">
            <a:extLst>
              <a:ext uri="{FF2B5EF4-FFF2-40B4-BE49-F238E27FC236}">
                <a16:creationId xmlns:a16="http://schemas.microsoft.com/office/drawing/2014/main" id="{CFAF3C29-FBE9-634A-A320-31A713387A29}"/>
              </a:ext>
            </a:extLst>
          </p:cNvPr>
          <p:cNvPicPr preferRelativeResize="0"/>
          <p:nvPr userDrawn="1"/>
        </p:nvPicPr>
        <p:blipFill>
          <a:blip r:embed="rId2" cstate="screen">
            <a:extLst>
              <a:ext uri="{28A0092B-C50C-407E-A947-70E740481C1C}">
                <a14:useLocalDpi xmlns:a14="http://schemas.microsoft.com/office/drawing/2010/main"/>
              </a:ext>
            </a:extLst>
          </a:blip>
          <a:srcRect/>
          <a:stretch/>
        </p:blipFill>
        <p:spPr>
          <a:xfrm>
            <a:off x="4423491" y="356945"/>
            <a:ext cx="3345016" cy="1955333"/>
          </a:xfrm>
          <a:prstGeom prst="rect">
            <a:avLst/>
          </a:prstGeom>
          <a:noFill/>
          <a:ln>
            <a:noFill/>
          </a:ln>
        </p:spPr>
      </p:pic>
      <p:sp>
        <p:nvSpPr>
          <p:cNvPr id="14" name="Title 12">
            <a:extLst>
              <a:ext uri="{FF2B5EF4-FFF2-40B4-BE49-F238E27FC236}">
                <a16:creationId xmlns:a16="http://schemas.microsoft.com/office/drawing/2014/main" id="{2B58DDAB-370D-7944-A6BD-13B8D8281428}"/>
              </a:ext>
            </a:extLst>
          </p:cNvPr>
          <p:cNvSpPr>
            <a:spLocks noGrp="1"/>
          </p:cNvSpPr>
          <p:nvPr>
            <p:ph type="title" hasCustomPrompt="1"/>
          </p:nvPr>
        </p:nvSpPr>
        <p:spPr>
          <a:xfrm>
            <a:off x="1020445" y="3064404"/>
            <a:ext cx="10151110" cy="1325563"/>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dirty="0">
                <a:solidFill>
                  <a:schemeClr val="tx1"/>
                </a:solidFill>
                <a:latin typeface="Arial" panose="020B0604020202020204" pitchFamily="34" charset="0"/>
                <a:cs typeface="Arial" panose="020B0604020202020204" pitchFamily="34" charset="0"/>
              </a:defRPr>
            </a:lvl1pPr>
          </a:lstStyle>
          <a:p>
            <a:r>
              <a:rPr lang="en-US" dirty="0"/>
              <a:t>MAIN TITLE</a:t>
            </a:r>
            <a:br>
              <a:rPr lang="en-US" dirty="0"/>
            </a:br>
            <a:r>
              <a:rPr lang="en-US" dirty="0"/>
              <a:t>GOES HERE</a:t>
            </a:r>
          </a:p>
        </p:txBody>
      </p:sp>
      <p:sp>
        <p:nvSpPr>
          <p:cNvPr id="16" name="Text Placeholder 18">
            <a:extLst>
              <a:ext uri="{FF2B5EF4-FFF2-40B4-BE49-F238E27FC236}">
                <a16:creationId xmlns:a16="http://schemas.microsoft.com/office/drawing/2014/main" id="{673FAA6A-02E3-0440-BBF1-83000E398535}"/>
              </a:ext>
            </a:extLst>
          </p:cNvPr>
          <p:cNvSpPr>
            <a:spLocks noGrp="1"/>
          </p:cNvSpPr>
          <p:nvPr>
            <p:ph type="body" sz="quarter" idx="10" hasCustomPrompt="1"/>
          </p:nvPr>
        </p:nvSpPr>
        <p:spPr>
          <a:xfrm>
            <a:off x="1020445" y="2743663"/>
            <a:ext cx="10151110" cy="320741"/>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pic>
        <p:nvPicPr>
          <p:cNvPr id="13" name="Picture 12" descr="A close up of a logo&#10;&#10;Description automatically generated">
            <a:extLst>
              <a:ext uri="{FF2B5EF4-FFF2-40B4-BE49-F238E27FC236}">
                <a16:creationId xmlns:a16="http://schemas.microsoft.com/office/drawing/2014/main" id="{F63E25D1-888B-3D48-B9AC-FA9132E7F2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06850" y="5831372"/>
            <a:ext cx="1681231" cy="483354"/>
          </a:xfrm>
          <a:prstGeom prst="rect">
            <a:avLst/>
          </a:prstGeom>
        </p:spPr>
      </p:pic>
      <p:pic>
        <p:nvPicPr>
          <p:cNvPr id="19" name="Picture 18" descr="A close up of a sign&#10;&#10;Description automatically generated">
            <a:extLst>
              <a:ext uri="{FF2B5EF4-FFF2-40B4-BE49-F238E27FC236}">
                <a16:creationId xmlns:a16="http://schemas.microsoft.com/office/drawing/2014/main" id="{D41059FF-6F3B-2F4D-937C-A6143B83EB1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84138" y="5831372"/>
            <a:ext cx="916859" cy="507520"/>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7F1EC5A5-E646-4943-8BEF-009BD8A1CBB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693934" y="5831372"/>
            <a:ext cx="1169177" cy="307883"/>
          </a:xfrm>
          <a:prstGeom prst="rect">
            <a:avLst/>
          </a:prstGeom>
        </p:spPr>
      </p:pic>
      <p:pic>
        <p:nvPicPr>
          <p:cNvPr id="21" name="Picture 20" descr="A picture containing black&#10;&#10;Description automatically generated">
            <a:extLst>
              <a:ext uri="{FF2B5EF4-FFF2-40B4-BE49-F238E27FC236}">
                <a16:creationId xmlns:a16="http://schemas.microsoft.com/office/drawing/2014/main" id="{1BE23452-D022-4942-82E0-010BD279CF9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3863" y="5623807"/>
            <a:ext cx="1261702" cy="730151"/>
          </a:xfrm>
          <a:prstGeom prst="rect">
            <a:avLst/>
          </a:prstGeom>
        </p:spPr>
      </p:pic>
      <p:pic>
        <p:nvPicPr>
          <p:cNvPr id="22" name="Picture 21" descr="A picture containing object, clock, orange&#10;&#10;Description automatically generated">
            <a:extLst>
              <a:ext uri="{FF2B5EF4-FFF2-40B4-BE49-F238E27FC236}">
                <a16:creationId xmlns:a16="http://schemas.microsoft.com/office/drawing/2014/main" id="{D7160AD8-3CFB-7841-84B6-96AA9F198D21}"/>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2831418" y="5831372"/>
            <a:ext cx="1446867" cy="434060"/>
          </a:xfrm>
          <a:prstGeom prst="rect">
            <a:avLst/>
          </a:prstGeom>
        </p:spPr>
      </p:pic>
      <p:pic>
        <p:nvPicPr>
          <p:cNvPr id="23" name="Picture 22">
            <a:extLst>
              <a:ext uri="{FF2B5EF4-FFF2-40B4-BE49-F238E27FC236}">
                <a16:creationId xmlns:a16="http://schemas.microsoft.com/office/drawing/2014/main" id="{3BE8BA57-5C68-E744-A91E-41129285061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468963" y="5714744"/>
            <a:ext cx="912520" cy="599982"/>
          </a:xfrm>
          <a:prstGeom prst="rect">
            <a:avLst/>
          </a:prstGeom>
        </p:spPr>
      </p:pic>
    </p:spTree>
    <p:extLst>
      <p:ext uri="{BB962C8B-B14F-4D97-AF65-F5344CB8AC3E}">
        <p14:creationId xmlns:p14="http://schemas.microsoft.com/office/powerpoint/2010/main" val="3137710417"/>
      </p:ext>
    </p:extLst>
  </p:cSld>
  <p:clrMapOvr>
    <a:masterClrMapping/>
  </p:clrMapOvr>
  <p:extLst>
    <p:ext uri="{DCECCB84-F9BA-43D5-87BE-67443E8EF086}">
      <p15:sldGuideLst xmlns:p15="http://schemas.microsoft.com/office/powerpoint/2012/main">
        <p15:guide id="1" orient="horz" pos="2136">
          <p15:clr>
            <a:srgbClr val="FBAE40"/>
          </p15:clr>
        </p15:guide>
        <p15:guide id="2" pos="3840">
          <p15:clr>
            <a:srgbClr val="FBAE40"/>
          </p15:clr>
        </p15:guide>
        <p15:guide id="3" pos="64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Color 02">
    <p:bg>
      <p:bgPr>
        <a:solidFill>
          <a:schemeClr val="accent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7A83399-C345-1E41-901E-1601576219AA}"/>
              </a:ext>
            </a:extLst>
          </p:cNvPr>
          <p:cNvSpPr txBox="1"/>
          <p:nvPr userDrawn="1"/>
        </p:nvSpPr>
        <p:spPr>
          <a:xfrm rot="16200000">
            <a:off x="-885800" y="5067376"/>
            <a:ext cx="2540619" cy="215444"/>
          </a:xfrm>
          <a:prstGeom prst="rect">
            <a:avLst/>
          </a:prstGeom>
          <a:noFill/>
        </p:spPr>
        <p:txBody>
          <a:bodyPr wrap="square" rtlCol="0">
            <a:spAutoFit/>
          </a:bodyPr>
          <a:lstStyle/>
          <a:p>
            <a:pPr algn="l"/>
            <a:r>
              <a:rPr lang="en-US" sz="800" b="1" dirty="0">
                <a:solidFill>
                  <a:schemeClr val="accent3"/>
                </a:solidFill>
              </a:rPr>
              <a:t>TITLE OF THE DECK</a:t>
            </a:r>
          </a:p>
        </p:txBody>
      </p:sp>
      <p:sp>
        <p:nvSpPr>
          <p:cNvPr id="18" name="TextBox 17">
            <a:extLst>
              <a:ext uri="{FF2B5EF4-FFF2-40B4-BE49-F238E27FC236}">
                <a16:creationId xmlns:a16="http://schemas.microsoft.com/office/drawing/2014/main" id="{0FEE2F28-8100-0B4B-B8A3-CF33958C18D9}"/>
              </a:ext>
            </a:extLst>
          </p:cNvPr>
          <p:cNvSpPr txBox="1"/>
          <p:nvPr userDrawn="1"/>
        </p:nvSpPr>
        <p:spPr>
          <a:xfrm rot="16200000">
            <a:off x="-885800" y="1575181"/>
            <a:ext cx="2540619" cy="215444"/>
          </a:xfrm>
          <a:prstGeom prst="rect">
            <a:avLst/>
          </a:prstGeom>
          <a:noFill/>
        </p:spPr>
        <p:txBody>
          <a:bodyPr wrap="square" rtlCol="0">
            <a:spAutoFit/>
          </a:bodyPr>
          <a:lstStyle/>
          <a:p>
            <a:pPr algn="r"/>
            <a:r>
              <a:rPr lang="en-US" sz="800" b="1" dirty="0">
                <a:solidFill>
                  <a:schemeClr val="accent3"/>
                </a:solidFill>
              </a:rPr>
              <a:t>MONTH 00, YEAR</a:t>
            </a:r>
          </a:p>
        </p:txBody>
      </p:sp>
      <p:pic>
        <p:nvPicPr>
          <p:cNvPr id="7" name="Google Shape;646;p126">
            <a:extLst>
              <a:ext uri="{FF2B5EF4-FFF2-40B4-BE49-F238E27FC236}">
                <a16:creationId xmlns:a16="http://schemas.microsoft.com/office/drawing/2014/main" id="{CFAF3C29-FBE9-634A-A320-31A713387A29}"/>
              </a:ext>
            </a:extLst>
          </p:cNvPr>
          <p:cNvPicPr preferRelativeResize="0"/>
          <p:nvPr userDrawn="1"/>
        </p:nvPicPr>
        <p:blipFill>
          <a:blip r:embed="rId2" cstate="screen">
            <a:extLst>
              <a:ext uri="{28A0092B-C50C-407E-A947-70E740481C1C}">
                <a14:useLocalDpi xmlns:a14="http://schemas.microsoft.com/office/drawing/2010/main"/>
              </a:ext>
            </a:extLst>
          </a:blip>
          <a:srcRect/>
          <a:stretch/>
        </p:blipFill>
        <p:spPr>
          <a:xfrm>
            <a:off x="4222435" y="356945"/>
            <a:ext cx="3747129" cy="1955333"/>
          </a:xfrm>
          <a:prstGeom prst="rect">
            <a:avLst/>
          </a:prstGeom>
          <a:noFill/>
          <a:ln>
            <a:noFill/>
          </a:ln>
        </p:spPr>
      </p:pic>
      <p:sp>
        <p:nvSpPr>
          <p:cNvPr id="10" name="Title 12">
            <a:extLst>
              <a:ext uri="{FF2B5EF4-FFF2-40B4-BE49-F238E27FC236}">
                <a16:creationId xmlns:a16="http://schemas.microsoft.com/office/drawing/2014/main" id="{3DF69F4C-D597-A040-9A12-40222E0831EA}"/>
              </a:ext>
            </a:extLst>
          </p:cNvPr>
          <p:cNvSpPr>
            <a:spLocks noGrp="1"/>
          </p:cNvSpPr>
          <p:nvPr>
            <p:ph type="title" hasCustomPrompt="1"/>
          </p:nvPr>
        </p:nvSpPr>
        <p:spPr>
          <a:xfrm>
            <a:off x="1020445" y="3318404"/>
            <a:ext cx="10151110" cy="1325563"/>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dirty="0">
                <a:solidFill>
                  <a:schemeClr val="bg1"/>
                </a:solidFill>
                <a:latin typeface="Arial" panose="020B0604020202020204" pitchFamily="34" charset="0"/>
                <a:cs typeface="Arial" panose="020B0604020202020204" pitchFamily="34" charset="0"/>
              </a:defRPr>
            </a:lvl1pPr>
          </a:lstStyle>
          <a:p>
            <a:r>
              <a:rPr lang="en-US" dirty="0"/>
              <a:t>MAIN TITLE</a:t>
            </a:r>
            <a:br>
              <a:rPr lang="en-US" dirty="0"/>
            </a:br>
            <a:r>
              <a:rPr lang="en-US" dirty="0"/>
              <a:t>GOES HERE</a:t>
            </a:r>
          </a:p>
        </p:txBody>
      </p:sp>
      <p:sp>
        <p:nvSpPr>
          <p:cNvPr id="12" name="Text Placeholder 18">
            <a:extLst>
              <a:ext uri="{FF2B5EF4-FFF2-40B4-BE49-F238E27FC236}">
                <a16:creationId xmlns:a16="http://schemas.microsoft.com/office/drawing/2014/main" id="{FE9278FB-FFFF-6845-95AB-CE19E9A01D06}"/>
              </a:ext>
            </a:extLst>
          </p:cNvPr>
          <p:cNvSpPr>
            <a:spLocks noGrp="1"/>
          </p:cNvSpPr>
          <p:nvPr>
            <p:ph type="body" sz="quarter" idx="10" hasCustomPrompt="1"/>
          </p:nvPr>
        </p:nvSpPr>
        <p:spPr>
          <a:xfrm>
            <a:off x="1020445" y="2997663"/>
            <a:ext cx="10151110" cy="320741"/>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tx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752345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 Image 02">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6B5F37-6BAF-0741-BBCA-AB04537E4C0A}"/>
              </a:ext>
            </a:extLst>
          </p:cNvPr>
          <p:cNvSpPr/>
          <p:nvPr userDrawn="1"/>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7A83399-C345-1E41-901E-1601576219AA}"/>
              </a:ext>
            </a:extLst>
          </p:cNvPr>
          <p:cNvSpPr txBox="1"/>
          <p:nvPr userDrawn="1"/>
        </p:nvSpPr>
        <p:spPr>
          <a:xfrm rot="16200000">
            <a:off x="-885800" y="5067376"/>
            <a:ext cx="2540619" cy="215444"/>
          </a:xfrm>
          <a:prstGeom prst="rect">
            <a:avLst/>
          </a:prstGeom>
          <a:noFill/>
        </p:spPr>
        <p:txBody>
          <a:bodyPr wrap="square" rtlCol="0">
            <a:spAutoFit/>
          </a:bodyPr>
          <a:lstStyle/>
          <a:p>
            <a:pPr algn="l"/>
            <a:r>
              <a:rPr lang="en-US" sz="800" b="1" dirty="0">
                <a:solidFill>
                  <a:schemeClr val="accent3"/>
                </a:solidFill>
              </a:rPr>
              <a:t>TITLE OF THE DECK</a:t>
            </a:r>
          </a:p>
        </p:txBody>
      </p:sp>
      <p:sp>
        <p:nvSpPr>
          <p:cNvPr id="18" name="TextBox 17">
            <a:extLst>
              <a:ext uri="{FF2B5EF4-FFF2-40B4-BE49-F238E27FC236}">
                <a16:creationId xmlns:a16="http://schemas.microsoft.com/office/drawing/2014/main" id="{0FEE2F28-8100-0B4B-B8A3-CF33958C18D9}"/>
              </a:ext>
            </a:extLst>
          </p:cNvPr>
          <p:cNvSpPr txBox="1"/>
          <p:nvPr userDrawn="1"/>
        </p:nvSpPr>
        <p:spPr>
          <a:xfrm rot="16200000">
            <a:off x="-885800" y="1575181"/>
            <a:ext cx="2540619" cy="215444"/>
          </a:xfrm>
          <a:prstGeom prst="rect">
            <a:avLst/>
          </a:prstGeom>
          <a:noFill/>
        </p:spPr>
        <p:txBody>
          <a:bodyPr wrap="square" rtlCol="0">
            <a:spAutoFit/>
          </a:bodyPr>
          <a:lstStyle/>
          <a:p>
            <a:pPr algn="r"/>
            <a:r>
              <a:rPr lang="en-US" sz="800" b="1" dirty="0">
                <a:solidFill>
                  <a:schemeClr val="accent3"/>
                </a:solidFill>
              </a:rPr>
              <a:t>MONTH 00, YEAR</a:t>
            </a:r>
          </a:p>
        </p:txBody>
      </p:sp>
      <p:pic>
        <p:nvPicPr>
          <p:cNvPr id="12" name="Google Shape;646;p126">
            <a:extLst>
              <a:ext uri="{FF2B5EF4-FFF2-40B4-BE49-F238E27FC236}">
                <a16:creationId xmlns:a16="http://schemas.microsoft.com/office/drawing/2014/main" id="{42D5A966-670D-8A45-AEEA-611EDD6954BC}"/>
              </a:ext>
            </a:extLst>
          </p:cNvPr>
          <p:cNvPicPr preferRelativeResize="0"/>
          <p:nvPr userDrawn="1"/>
        </p:nvPicPr>
        <p:blipFill>
          <a:blip r:embed="rId2" cstate="screen">
            <a:extLst>
              <a:ext uri="{28A0092B-C50C-407E-A947-70E740481C1C}">
                <a14:useLocalDpi xmlns:a14="http://schemas.microsoft.com/office/drawing/2010/main"/>
              </a:ext>
            </a:extLst>
          </a:blip>
          <a:srcRect/>
          <a:stretch/>
        </p:blipFill>
        <p:spPr>
          <a:xfrm>
            <a:off x="502392" y="4544411"/>
            <a:ext cx="3705225" cy="1933467"/>
          </a:xfrm>
          <a:prstGeom prst="rect">
            <a:avLst/>
          </a:prstGeom>
          <a:noFill/>
          <a:ln>
            <a:noFill/>
          </a:ln>
        </p:spPr>
      </p:pic>
      <p:sp>
        <p:nvSpPr>
          <p:cNvPr id="13" name="Title 12">
            <a:extLst>
              <a:ext uri="{FF2B5EF4-FFF2-40B4-BE49-F238E27FC236}">
                <a16:creationId xmlns:a16="http://schemas.microsoft.com/office/drawing/2014/main" id="{EB6BB3BF-03CA-AC4E-81F0-FAB920CCEC60}"/>
              </a:ext>
            </a:extLst>
          </p:cNvPr>
          <p:cNvSpPr>
            <a:spLocks noGrp="1"/>
          </p:cNvSpPr>
          <p:nvPr>
            <p:ph type="title" hasCustomPrompt="1"/>
          </p:nvPr>
        </p:nvSpPr>
        <p:spPr>
          <a:xfrm>
            <a:off x="932974" y="1763924"/>
            <a:ext cx="4575492" cy="2780487"/>
          </a:xfrm>
          <a:prstGeom prst="rect">
            <a:avLst/>
          </a:prstGeom>
        </p:spPr>
        <p:txBody>
          <a:bodyPr/>
          <a:lstStyle>
            <a:lvl1pPr marL="0" marR="0" indent="0" algn="l" defTabSz="914400" rtl="0" eaLnBrk="1" fontAlgn="auto" latinLnBrk="0" hangingPunct="1">
              <a:lnSpc>
                <a:spcPct val="80000"/>
              </a:lnSpc>
              <a:spcBef>
                <a:spcPct val="0"/>
              </a:spcBef>
              <a:spcAft>
                <a:spcPts val="0"/>
              </a:spcAft>
              <a:buClrTx/>
              <a:buSzTx/>
              <a:buFontTx/>
              <a:buNone/>
              <a:tabLst/>
              <a:defRPr lang="en-US" sz="3200" b="1" i="0" dirty="0">
                <a:solidFill>
                  <a:schemeClr val="bg1"/>
                </a:solidFill>
                <a:latin typeface="Arial" panose="020B0604020202020204" pitchFamily="34" charset="0"/>
                <a:cs typeface="Arial" panose="020B0604020202020204" pitchFamily="34" charset="0"/>
              </a:defRPr>
            </a:lvl1pPr>
          </a:lstStyle>
          <a:p>
            <a:r>
              <a:rPr lang="en-US" dirty="0"/>
              <a:t>MAIN TITLE</a:t>
            </a:r>
            <a:br>
              <a:rPr lang="en-US" dirty="0"/>
            </a:br>
            <a:r>
              <a:rPr lang="en-US" dirty="0"/>
              <a:t>GOES HERE</a:t>
            </a:r>
          </a:p>
        </p:txBody>
      </p:sp>
      <p:sp>
        <p:nvSpPr>
          <p:cNvPr id="14" name="Text Placeholder 18">
            <a:extLst>
              <a:ext uri="{FF2B5EF4-FFF2-40B4-BE49-F238E27FC236}">
                <a16:creationId xmlns:a16="http://schemas.microsoft.com/office/drawing/2014/main" id="{FD718183-DF22-7541-B0E6-695B4DCCF77C}"/>
              </a:ext>
            </a:extLst>
          </p:cNvPr>
          <p:cNvSpPr>
            <a:spLocks noGrp="1"/>
          </p:cNvSpPr>
          <p:nvPr>
            <p:ph type="body" sz="quarter" idx="10" hasCustomPrompt="1"/>
          </p:nvPr>
        </p:nvSpPr>
        <p:spPr>
          <a:xfrm>
            <a:off x="932974" y="1443182"/>
            <a:ext cx="4575492" cy="23321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tx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
        <p:nvSpPr>
          <p:cNvPr id="9" name="Picture Placeholder 7">
            <a:extLst>
              <a:ext uri="{FF2B5EF4-FFF2-40B4-BE49-F238E27FC236}">
                <a16:creationId xmlns:a16="http://schemas.microsoft.com/office/drawing/2014/main" id="{E53B967A-B102-9C4D-9B74-B599C8992773}"/>
              </a:ext>
            </a:extLst>
          </p:cNvPr>
          <p:cNvSpPr>
            <a:spLocks noGrp="1"/>
          </p:cNvSpPr>
          <p:nvPr>
            <p:ph type="pic" sz="quarter" idx="14" hasCustomPrompt="1"/>
          </p:nvPr>
        </p:nvSpPr>
        <p:spPr>
          <a:xfrm>
            <a:off x="6106160" y="0"/>
            <a:ext cx="6096000" cy="6858000"/>
          </a:xfrm>
          <a:prstGeom prst="rect">
            <a:avLst/>
          </a:prstGeom>
          <a:solidFill>
            <a:schemeClr val="bg2"/>
          </a:solidFill>
        </p:spPr>
        <p:txBody>
          <a:bodyPr anchor="ctr"/>
          <a:lstStyle>
            <a:lvl1pPr marL="0" indent="0" algn="ctr">
              <a:buNone/>
              <a:defRPr sz="1800"/>
            </a:lvl1pPr>
          </a:lstStyle>
          <a:p>
            <a:r>
              <a:rPr lang="en-US" dirty="0"/>
              <a:t>Insert Image Here</a:t>
            </a:r>
          </a:p>
        </p:txBody>
      </p:sp>
    </p:spTree>
    <p:extLst>
      <p:ext uri="{BB962C8B-B14F-4D97-AF65-F5344CB8AC3E}">
        <p14:creationId xmlns:p14="http://schemas.microsoft.com/office/powerpoint/2010/main" val="18101311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 Slide w/ Map">
    <p:spTree>
      <p:nvGrpSpPr>
        <p:cNvPr id="1" name=""/>
        <p:cNvGrpSpPr/>
        <p:nvPr/>
      </p:nvGrpSpPr>
      <p:grpSpPr>
        <a:xfrm>
          <a:off x="0" y="0"/>
          <a:ext cx="0" cy="0"/>
          <a:chOff x="0" y="0"/>
          <a:chExt cx="0" cy="0"/>
        </a:xfrm>
      </p:grpSpPr>
      <p:pic>
        <p:nvPicPr>
          <p:cNvPr id="4" name="Picture 3" descr="A picture containing man&#10;&#10;Description automatically generated">
            <a:extLst>
              <a:ext uri="{FF2B5EF4-FFF2-40B4-BE49-F238E27FC236}">
                <a16:creationId xmlns:a16="http://schemas.microsoft.com/office/drawing/2014/main" id="{0F9E1A20-BFFB-1A46-9674-EA32A9DE1BBD}"/>
              </a:ext>
            </a:extLst>
          </p:cNvPr>
          <p:cNvPicPr>
            <a:picLocks noChangeAspect="1"/>
          </p:cNvPicPr>
          <p:nvPr userDrawn="1"/>
        </p:nvPicPr>
        <p:blipFill>
          <a:blip r:embed="rId2" cstate="email">
            <a:duotone>
              <a:prstClr val="black"/>
              <a:schemeClr val="accent2">
                <a:tint val="45000"/>
                <a:satMod val="400000"/>
              </a:schemeClr>
            </a:duotone>
            <a:alphaModFix amt="48000"/>
            <a:extLst>
              <a:ext uri="{28A0092B-C50C-407E-A947-70E740481C1C}">
                <a14:useLocalDpi xmlns:a14="http://schemas.microsoft.com/office/drawing/2010/main"/>
              </a:ext>
            </a:extLst>
          </a:blip>
          <a:stretch>
            <a:fillRect/>
          </a:stretch>
        </p:blipFill>
        <p:spPr>
          <a:xfrm>
            <a:off x="-153866" y="535599"/>
            <a:ext cx="12216751" cy="6581775"/>
          </a:xfrm>
          <a:prstGeom prst="rect">
            <a:avLst/>
          </a:prstGeom>
        </p:spPr>
      </p:pic>
      <p:sp>
        <p:nvSpPr>
          <p:cNvPr id="6" name="Title 12">
            <a:extLst>
              <a:ext uri="{FF2B5EF4-FFF2-40B4-BE49-F238E27FC236}">
                <a16:creationId xmlns:a16="http://schemas.microsoft.com/office/drawing/2014/main" id="{12669BDF-7030-C94F-9053-805DA8E3B919}"/>
              </a:ext>
            </a:extLst>
          </p:cNvPr>
          <p:cNvSpPr>
            <a:spLocks noGrp="1"/>
          </p:cNvSpPr>
          <p:nvPr>
            <p:ph type="title" hasCustomPrompt="1"/>
          </p:nvPr>
        </p:nvSpPr>
        <p:spPr>
          <a:xfrm>
            <a:off x="2014538" y="677874"/>
            <a:ext cx="8162924" cy="1325563"/>
          </a:xfrm>
          <a:prstGeom prst="rect">
            <a:avLst/>
          </a:prstGeom>
        </p:spPr>
        <p:txBody>
          <a:bodyPr/>
          <a:lstStyle>
            <a:lvl1pPr marL="0" marR="0" indent="0" algn="ctr" defTabSz="914400" rtl="0" eaLnBrk="1" fontAlgn="auto" latinLnBrk="0" hangingPunct="1">
              <a:lnSpc>
                <a:spcPct val="90000"/>
              </a:lnSpc>
              <a:spcBef>
                <a:spcPct val="0"/>
              </a:spcBef>
              <a:spcAft>
                <a:spcPts val="0"/>
              </a:spcAft>
              <a:buClrTx/>
              <a:buSzTx/>
              <a:buFontTx/>
              <a:buNone/>
              <a:tabLst/>
              <a:defRPr lang="en-US" sz="2400" b="1" i="0" dirty="0">
                <a:latin typeface="Brandon Grotesque" panose="020B0503020203060202" pitchFamily="34" charset="77"/>
                <a:cs typeface="Calibri" panose="020F0502020204030204" pitchFamily="34" charset="0"/>
              </a:defRPr>
            </a:lvl1pPr>
          </a:lstStyle>
          <a:p>
            <a:r>
              <a:rPr lang="en-US" dirty="0"/>
              <a:t>A CRITICAL MOMENT TO TACKLE YOUTH UNEMPLOYMENT</a:t>
            </a:r>
          </a:p>
        </p:txBody>
      </p:sp>
      <p:sp>
        <p:nvSpPr>
          <p:cNvPr id="7" name="Text Placeholder 18">
            <a:extLst>
              <a:ext uri="{FF2B5EF4-FFF2-40B4-BE49-F238E27FC236}">
                <a16:creationId xmlns:a16="http://schemas.microsoft.com/office/drawing/2014/main" id="{6D759706-0457-6F40-8CCF-553E53FCB216}"/>
              </a:ext>
            </a:extLst>
          </p:cNvPr>
          <p:cNvSpPr>
            <a:spLocks noGrp="1"/>
          </p:cNvSpPr>
          <p:nvPr>
            <p:ph type="body" sz="quarter" idx="10" hasCustomPrompt="1"/>
          </p:nvPr>
        </p:nvSpPr>
        <p:spPr>
          <a:xfrm>
            <a:off x="4243388" y="419101"/>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Brandon Grotesque Black" panose="020B0503020203060202" pitchFamily="34" charset="77"/>
                <a:cs typeface="Arial Black" panose="020B0604020202020204" pitchFamily="34" charset="0"/>
              </a:defRPr>
            </a:lvl1pPr>
          </a:lstStyle>
          <a:p>
            <a:pPr lvl="0"/>
            <a:r>
              <a:rPr lang="en-US" dirty="0"/>
              <a:t>THE PROBLEM:</a:t>
            </a:r>
          </a:p>
          <a:p>
            <a:pPr lvl="0"/>
            <a:endParaRPr lang="en-US" dirty="0"/>
          </a:p>
        </p:txBody>
      </p:sp>
    </p:spTree>
    <p:extLst>
      <p:ext uri="{BB962C8B-B14F-4D97-AF65-F5344CB8AC3E}">
        <p14:creationId xmlns:p14="http://schemas.microsoft.com/office/powerpoint/2010/main" val="42373079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guide id="4" pos="7224">
          <p15:clr>
            <a:srgbClr val="FBAE40"/>
          </p15:clr>
        </p15:guide>
        <p15:guide id="5" orient="horz" pos="4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ivider Slide 05">
    <p:bg>
      <p:bgPr>
        <a:solidFill>
          <a:schemeClr val="accent1"/>
        </a:solidFill>
        <a:effectLst/>
      </p:bgPr>
    </p:bg>
    <p:spTree>
      <p:nvGrpSpPr>
        <p:cNvPr id="1" name=""/>
        <p:cNvGrpSpPr/>
        <p:nvPr/>
      </p:nvGrpSpPr>
      <p:grpSpPr>
        <a:xfrm>
          <a:off x="0" y="0"/>
          <a:ext cx="0" cy="0"/>
          <a:chOff x="0" y="0"/>
          <a:chExt cx="0" cy="0"/>
        </a:xfrm>
      </p:grpSpPr>
      <p:pic>
        <p:nvPicPr>
          <p:cNvPr id="3" name="Picture 2" descr="A picture containing object, light&#10;&#10;Description automatically generated">
            <a:extLst>
              <a:ext uri="{FF2B5EF4-FFF2-40B4-BE49-F238E27FC236}">
                <a16:creationId xmlns:a16="http://schemas.microsoft.com/office/drawing/2014/main" id="{A2E3C91E-36F7-D949-B4ED-4E23AB27C6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40114" y="0"/>
            <a:ext cx="6511772" cy="6264880"/>
          </a:xfrm>
          <a:prstGeom prst="rect">
            <a:avLst/>
          </a:prstGeom>
        </p:spPr>
      </p:pic>
      <p:sp>
        <p:nvSpPr>
          <p:cNvPr id="7" name="Title 12">
            <a:extLst>
              <a:ext uri="{FF2B5EF4-FFF2-40B4-BE49-F238E27FC236}">
                <a16:creationId xmlns:a16="http://schemas.microsoft.com/office/drawing/2014/main" id="{06A969CE-5D31-A74B-834D-348C91FDA5BD}"/>
              </a:ext>
            </a:extLst>
          </p:cNvPr>
          <p:cNvSpPr>
            <a:spLocks noGrp="1"/>
          </p:cNvSpPr>
          <p:nvPr>
            <p:ph type="title" hasCustomPrompt="1"/>
          </p:nvPr>
        </p:nvSpPr>
        <p:spPr>
          <a:xfrm>
            <a:off x="4243388" y="2885809"/>
            <a:ext cx="3705225" cy="1325563"/>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dirty="0">
                <a:latin typeface="Brandon Grotesque" panose="020B0503020203060202" pitchFamily="34" charset="77"/>
                <a:cs typeface="Calibri" panose="020F0502020204030204" pitchFamily="34" charset="0"/>
              </a:defRPr>
            </a:lvl1pPr>
          </a:lstStyle>
          <a:p>
            <a:r>
              <a:rPr lang="en-US" dirty="0"/>
              <a:t>MAIN TITLE</a:t>
            </a:r>
            <a:br>
              <a:rPr lang="en-US" dirty="0"/>
            </a:br>
            <a:r>
              <a:rPr lang="en-US" dirty="0"/>
              <a:t>GOES HERE</a:t>
            </a:r>
          </a:p>
        </p:txBody>
      </p:sp>
      <p:sp>
        <p:nvSpPr>
          <p:cNvPr id="8" name="Text Placeholder 18">
            <a:extLst>
              <a:ext uri="{FF2B5EF4-FFF2-40B4-BE49-F238E27FC236}">
                <a16:creationId xmlns:a16="http://schemas.microsoft.com/office/drawing/2014/main" id="{FFA8B472-BD5E-BE47-A129-153D91B9CF70}"/>
              </a:ext>
            </a:extLst>
          </p:cNvPr>
          <p:cNvSpPr>
            <a:spLocks noGrp="1"/>
          </p:cNvSpPr>
          <p:nvPr>
            <p:ph type="body" sz="quarter" idx="10" hasCustomPrompt="1"/>
          </p:nvPr>
        </p:nvSpPr>
        <p:spPr>
          <a:xfrm>
            <a:off x="4243388" y="2583566"/>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Brandon Grotesque Black" panose="020B0503020203060202" pitchFamily="34" charset="77"/>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2435572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Color 01">
    <p:bg>
      <p:bgPr>
        <a:solidFill>
          <a:schemeClr val="bg1">
            <a:lumMod val="95000"/>
            <a:alpha val="4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61A857C-3A6C-F544-88CF-30BDF4C347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6154" b="29487"/>
          <a:stretch/>
        </p:blipFill>
        <p:spPr>
          <a:xfrm>
            <a:off x="0" y="0"/>
            <a:ext cx="12192000" cy="3042138"/>
          </a:xfrm>
          <a:prstGeom prst="rect">
            <a:avLst/>
          </a:prstGeom>
        </p:spPr>
      </p:pic>
      <p:grpSp>
        <p:nvGrpSpPr>
          <p:cNvPr id="4" name="Group 3">
            <a:extLst>
              <a:ext uri="{FF2B5EF4-FFF2-40B4-BE49-F238E27FC236}">
                <a16:creationId xmlns:a16="http://schemas.microsoft.com/office/drawing/2014/main" id="{6FECF8C5-0004-4BF9-9D3D-2A1580B89DBA}"/>
              </a:ext>
            </a:extLst>
          </p:cNvPr>
          <p:cNvGrpSpPr/>
          <p:nvPr userDrawn="1"/>
        </p:nvGrpSpPr>
        <p:grpSpPr>
          <a:xfrm>
            <a:off x="1368309" y="5951833"/>
            <a:ext cx="9182460" cy="863377"/>
            <a:chOff x="963863" y="5623807"/>
            <a:chExt cx="10417620" cy="979512"/>
          </a:xfrm>
        </p:grpSpPr>
        <p:pic>
          <p:nvPicPr>
            <p:cNvPr id="5" name="Picture 4" descr="A close up of a sign&#10;&#10;Description automatically generated">
              <a:extLst>
                <a:ext uri="{FF2B5EF4-FFF2-40B4-BE49-F238E27FC236}">
                  <a16:creationId xmlns:a16="http://schemas.microsoft.com/office/drawing/2014/main" id="{8014D715-566D-49E1-A9A2-92ABD8D7F85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84138" y="5831372"/>
              <a:ext cx="1109285" cy="614036"/>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5DBE58A4-1E05-47CB-9EC8-D98A41D436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34146" y="5860793"/>
              <a:ext cx="1169177" cy="307883"/>
            </a:xfrm>
            <a:prstGeom prst="rect">
              <a:avLst/>
            </a:prstGeom>
          </p:spPr>
        </p:pic>
        <p:pic>
          <p:nvPicPr>
            <p:cNvPr id="7" name="Picture 6" descr="A picture containing black&#10;&#10;Description automatically generated">
              <a:extLst>
                <a:ext uri="{FF2B5EF4-FFF2-40B4-BE49-F238E27FC236}">
                  <a16:creationId xmlns:a16="http://schemas.microsoft.com/office/drawing/2014/main" id="{C0230844-BAB8-4A2E-B667-6FCE90A5895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3863" y="5623807"/>
              <a:ext cx="1261702" cy="730151"/>
            </a:xfrm>
            <a:prstGeom prst="rect">
              <a:avLst/>
            </a:prstGeom>
          </p:spPr>
        </p:pic>
        <p:pic>
          <p:nvPicPr>
            <p:cNvPr id="8" name="Picture 7" descr="A picture containing object, clock, orange&#10;&#10;Description automatically generated">
              <a:extLst>
                <a:ext uri="{FF2B5EF4-FFF2-40B4-BE49-F238E27FC236}">
                  <a16:creationId xmlns:a16="http://schemas.microsoft.com/office/drawing/2014/main" id="{A7010803-3CBE-4679-939E-E324A0B18125}"/>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2831418" y="5831372"/>
              <a:ext cx="1446867" cy="434060"/>
            </a:xfrm>
            <a:prstGeom prst="rect">
              <a:avLst/>
            </a:prstGeom>
          </p:spPr>
        </p:pic>
        <p:pic>
          <p:nvPicPr>
            <p:cNvPr id="9" name="Picture 8">
              <a:extLst>
                <a:ext uri="{FF2B5EF4-FFF2-40B4-BE49-F238E27FC236}">
                  <a16:creationId xmlns:a16="http://schemas.microsoft.com/office/drawing/2014/main" id="{D1E5D99C-9153-42E0-8986-C668CBF7768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468963" y="5714744"/>
              <a:ext cx="912520" cy="599982"/>
            </a:xfrm>
            <a:prstGeom prst="rect">
              <a:avLst/>
            </a:prstGeom>
          </p:spPr>
        </p:pic>
        <p:pic>
          <p:nvPicPr>
            <p:cNvPr id="11" name="Picture 10">
              <a:extLst>
                <a:ext uri="{FF2B5EF4-FFF2-40B4-BE49-F238E27FC236}">
                  <a16:creationId xmlns:a16="http://schemas.microsoft.com/office/drawing/2014/main" id="{EECEDF96-3F9E-40B4-AA9C-5F70EBD9F2C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855700" y="5623807"/>
              <a:ext cx="912807" cy="979512"/>
            </a:xfrm>
            <a:prstGeom prst="rect">
              <a:avLst/>
            </a:prstGeom>
          </p:spPr>
        </p:pic>
      </p:grpSp>
    </p:spTree>
    <p:extLst>
      <p:ext uri="{BB962C8B-B14F-4D97-AF65-F5344CB8AC3E}">
        <p14:creationId xmlns:p14="http://schemas.microsoft.com/office/powerpoint/2010/main" val="2991061996"/>
      </p:ext>
    </p:extLst>
  </p:cSld>
  <p:clrMapOvr>
    <a:masterClrMapping/>
  </p:clrMapOvr>
  <p:extLst>
    <p:ext uri="{DCECCB84-F9BA-43D5-87BE-67443E8EF086}">
      <p15:sldGuideLst xmlns:p15="http://schemas.microsoft.com/office/powerpoint/2012/main">
        <p15:guide id="1" orient="horz" pos="2136">
          <p15:clr>
            <a:srgbClr val="FBAE40"/>
          </p15:clr>
        </p15:guide>
        <p15:guide id="2" pos="3840">
          <p15:clr>
            <a:srgbClr val="FBAE40"/>
          </p15:clr>
        </p15:guide>
        <p15:guide id="3" pos="64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A85F1-92F9-408D-A0C6-4CC0928EC44D}"/>
              </a:ext>
            </a:extLst>
          </p:cNvPr>
          <p:cNvSpPr>
            <a:spLocks noGrp="1"/>
          </p:cNvSpPr>
          <p:nvPr>
            <p:ph type="title"/>
          </p:nvPr>
        </p:nvSpPr>
        <p:spPr>
          <a:xfrm>
            <a:off x="838200" y="442118"/>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D8FBFDDD-5F47-4441-80D0-04CCB8987A56}"/>
              </a:ext>
            </a:extLst>
          </p:cNvPr>
          <p:cNvSpPr>
            <a:spLocks noGrp="1"/>
          </p:cNvSpPr>
          <p:nvPr>
            <p:ph idx="1" hasCustomPrompt="1"/>
          </p:nvPr>
        </p:nvSpPr>
        <p:spPr/>
        <p:txBody>
          <a:bodyPr/>
          <a:lstStyle/>
          <a:p>
            <a:pPr lvl="0"/>
            <a:r>
              <a:rPr lang="en-US"/>
              <a:t>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80D90D30-6DCA-4D7E-AA63-823A6D34793C}"/>
              </a:ext>
            </a:extLst>
          </p:cNvPr>
          <p:cNvSpPr>
            <a:spLocks noGrp="1"/>
          </p:cNvSpPr>
          <p:nvPr>
            <p:ph type="dt" sz="half" idx="10"/>
          </p:nvPr>
        </p:nvSpPr>
        <p:spPr/>
        <p:txBody>
          <a:bodyPr/>
          <a:lstStyle/>
          <a:p>
            <a:fld id="{7306A6B4-EF6E-438D-AEB1-6C4A2E00DB7A}" type="datetimeFigureOut">
              <a:rPr lang="en-US" smtClean="0"/>
              <a:t>6/30/2021</a:t>
            </a:fld>
            <a:endParaRPr lang="en-US" dirty="0"/>
          </a:p>
        </p:txBody>
      </p:sp>
      <p:sp>
        <p:nvSpPr>
          <p:cNvPr id="5" name="Footer Placeholder 4">
            <a:extLst>
              <a:ext uri="{FF2B5EF4-FFF2-40B4-BE49-F238E27FC236}">
                <a16:creationId xmlns:a16="http://schemas.microsoft.com/office/drawing/2014/main" id="{1FB58707-19BF-4A18-8EB5-2BA6FD7488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1B6781B-28D6-429F-8209-3C51E58BF0CD}"/>
              </a:ext>
            </a:extLst>
          </p:cNvPr>
          <p:cNvSpPr>
            <a:spLocks noGrp="1"/>
          </p:cNvSpPr>
          <p:nvPr>
            <p:ph type="sldNum" sz="quarter" idx="12"/>
          </p:nvPr>
        </p:nvSpPr>
        <p:spPr/>
        <p:txBody>
          <a:bodyPr/>
          <a:lstStyle/>
          <a:p>
            <a:fld id="{97A51B9B-9875-46B3-81C6-49BFC8C126AC}" type="slidenum">
              <a:rPr lang="en-US" smtClean="0"/>
              <a:t>‹#›</a:t>
            </a:fld>
            <a:endParaRPr lang="en-US" dirty="0"/>
          </a:p>
        </p:txBody>
      </p:sp>
    </p:spTree>
    <p:extLst>
      <p:ext uri="{BB962C8B-B14F-4D97-AF65-F5344CB8AC3E}">
        <p14:creationId xmlns:p14="http://schemas.microsoft.com/office/powerpoint/2010/main" val="1979769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Slide 01">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76029D84-E496-C243-9183-93BA460D2AF9}"/>
              </a:ext>
            </a:extLst>
          </p:cNvPr>
          <p:cNvSpPr>
            <a:spLocks noGrp="1"/>
          </p:cNvSpPr>
          <p:nvPr>
            <p:ph type="title" hasCustomPrompt="1"/>
          </p:nvPr>
        </p:nvSpPr>
        <p:spPr>
          <a:xfrm>
            <a:off x="930506" y="677874"/>
            <a:ext cx="5914047" cy="87862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sz="3200" b="1" i="0" dirty="0">
                <a:cs typeface="Calibri" panose="020F0502020204030204" pitchFamily="34" charset="0"/>
              </a:defRPr>
            </a:lvl1pPr>
          </a:lstStyle>
          <a:p>
            <a:r>
              <a:rPr lang="en-US" dirty="0"/>
              <a:t>TODAY’S</a:t>
            </a:r>
            <a:br>
              <a:rPr lang="en-US" dirty="0"/>
            </a:br>
            <a:r>
              <a:rPr lang="en-US" dirty="0"/>
              <a:t>AGENDA</a:t>
            </a:r>
          </a:p>
        </p:txBody>
      </p:sp>
      <p:sp>
        <p:nvSpPr>
          <p:cNvPr id="8" name="Text Placeholder 18">
            <a:extLst>
              <a:ext uri="{FF2B5EF4-FFF2-40B4-BE49-F238E27FC236}">
                <a16:creationId xmlns:a16="http://schemas.microsoft.com/office/drawing/2014/main" id="{D34808FB-F801-D14F-836B-C44936E5574A}"/>
              </a:ext>
            </a:extLst>
          </p:cNvPr>
          <p:cNvSpPr>
            <a:spLocks noGrp="1"/>
          </p:cNvSpPr>
          <p:nvPr>
            <p:ph type="body" sz="quarter" idx="10" hasCustomPrompt="1"/>
          </p:nvPr>
        </p:nvSpPr>
        <p:spPr>
          <a:xfrm>
            <a:off x="930275" y="419101"/>
            <a:ext cx="3705225" cy="209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SCHEDULE:</a:t>
            </a:r>
          </a:p>
          <a:p>
            <a:pPr lvl="0"/>
            <a:endParaRPr lang="en-US" dirty="0"/>
          </a:p>
        </p:txBody>
      </p:sp>
      <p:cxnSp>
        <p:nvCxnSpPr>
          <p:cNvPr id="10" name="Straight Connector 9">
            <a:extLst>
              <a:ext uri="{FF2B5EF4-FFF2-40B4-BE49-F238E27FC236}">
                <a16:creationId xmlns:a16="http://schemas.microsoft.com/office/drawing/2014/main" id="{ED2A9DEA-03DB-9B44-AAF2-182950F1880A}"/>
              </a:ext>
            </a:extLst>
          </p:cNvPr>
          <p:cNvCxnSpPr>
            <a:cxnSpLocks/>
          </p:cNvCxnSpPr>
          <p:nvPr userDrawn="1"/>
        </p:nvCxnSpPr>
        <p:spPr>
          <a:xfrm flipH="1">
            <a:off x="1028700" y="3146613"/>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18">
            <a:extLst>
              <a:ext uri="{FF2B5EF4-FFF2-40B4-BE49-F238E27FC236}">
                <a16:creationId xmlns:a16="http://schemas.microsoft.com/office/drawing/2014/main" id="{28593F76-C9C3-3A43-9ADE-23DA61D7A205}"/>
              </a:ext>
            </a:extLst>
          </p:cNvPr>
          <p:cNvSpPr>
            <a:spLocks noGrp="1"/>
          </p:cNvSpPr>
          <p:nvPr>
            <p:ph type="body" sz="quarter" idx="11" hasCustomPrompt="1"/>
          </p:nvPr>
        </p:nvSpPr>
        <p:spPr>
          <a:xfrm>
            <a:off x="2056653" y="2440955"/>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14" name="Text Placeholder 30">
            <a:extLst>
              <a:ext uri="{FF2B5EF4-FFF2-40B4-BE49-F238E27FC236}">
                <a16:creationId xmlns:a16="http://schemas.microsoft.com/office/drawing/2014/main" id="{49B83620-5E0B-0146-8E52-5C14688BBD29}"/>
              </a:ext>
            </a:extLst>
          </p:cNvPr>
          <p:cNvSpPr>
            <a:spLocks noGrp="1"/>
          </p:cNvSpPr>
          <p:nvPr>
            <p:ph type="body" sz="quarter" idx="13" hasCustomPrompt="1"/>
          </p:nvPr>
        </p:nvSpPr>
        <p:spPr>
          <a:xfrm>
            <a:off x="2061662" y="2748517"/>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27" name="Straight Connector 26">
            <a:extLst>
              <a:ext uri="{FF2B5EF4-FFF2-40B4-BE49-F238E27FC236}">
                <a16:creationId xmlns:a16="http://schemas.microsoft.com/office/drawing/2014/main" id="{F1689717-A718-404D-BB1E-C8E7AF95CFA2}"/>
              </a:ext>
            </a:extLst>
          </p:cNvPr>
          <p:cNvCxnSpPr>
            <a:cxnSpLocks/>
          </p:cNvCxnSpPr>
          <p:nvPr userDrawn="1"/>
        </p:nvCxnSpPr>
        <p:spPr>
          <a:xfrm flipH="1">
            <a:off x="1028700" y="4074460"/>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8" name="Text Placeholder 18">
            <a:extLst>
              <a:ext uri="{FF2B5EF4-FFF2-40B4-BE49-F238E27FC236}">
                <a16:creationId xmlns:a16="http://schemas.microsoft.com/office/drawing/2014/main" id="{F4428611-4DC0-3F45-A577-4102BB346992}"/>
              </a:ext>
            </a:extLst>
          </p:cNvPr>
          <p:cNvSpPr>
            <a:spLocks noGrp="1"/>
          </p:cNvSpPr>
          <p:nvPr>
            <p:ph type="body" sz="quarter" idx="14" hasCustomPrompt="1"/>
          </p:nvPr>
        </p:nvSpPr>
        <p:spPr>
          <a:xfrm>
            <a:off x="2056653" y="3368802"/>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29" name="Text Placeholder 30">
            <a:extLst>
              <a:ext uri="{FF2B5EF4-FFF2-40B4-BE49-F238E27FC236}">
                <a16:creationId xmlns:a16="http://schemas.microsoft.com/office/drawing/2014/main" id="{7950E720-0CC9-2444-87B2-9AB1C85DD82B}"/>
              </a:ext>
            </a:extLst>
          </p:cNvPr>
          <p:cNvSpPr>
            <a:spLocks noGrp="1"/>
          </p:cNvSpPr>
          <p:nvPr>
            <p:ph type="body" sz="quarter" idx="15" hasCustomPrompt="1"/>
          </p:nvPr>
        </p:nvSpPr>
        <p:spPr>
          <a:xfrm>
            <a:off x="2061662" y="3676364"/>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31" name="Straight Connector 30">
            <a:extLst>
              <a:ext uri="{FF2B5EF4-FFF2-40B4-BE49-F238E27FC236}">
                <a16:creationId xmlns:a16="http://schemas.microsoft.com/office/drawing/2014/main" id="{2FB787BB-0E1A-0F40-A8DE-2605CD03A885}"/>
              </a:ext>
            </a:extLst>
          </p:cNvPr>
          <p:cNvCxnSpPr>
            <a:cxnSpLocks/>
          </p:cNvCxnSpPr>
          <p:nvPr userDrawn="1"/>
        </p:nvCxnSpPr>
        <p:spPr>
          <a:xfrm flipH="1">
            <a:off x="1028700" y="5002307"/>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55" name="Text Placeholder 18">
            <a:extLst>
              <a:ext uri="{FF2B5EF4-FFF2-40B4-BE49-F238E27FC236}">
                <a16:creationId xmlns:a16="http://schemas.microsoft.com/office/drawing/2014/main" id="{8F079555-9347-8D48-87D8-26E798B12B8E}"/>
              </a:ext>
            </a:extLst>
          </p:cNvPr>
          <p:cNvSpPr>
            <a:spLocks noGrp="1"/>
          </p:cNvSpPr>
          <p:nvPr>
            <p:ph type="body" sz="quarter" idx="28" hasCustomPrompt="1"/>
          </p:nvPr>
        </p:nvSpPr>
        <p:spPr>
          <a:xfrm>
            <a:off x="2056653" y="5251390"/>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56" name="Text Placeholder 30">
            <a:extLst>
              <a:ext uri="{FF2B5EF4-FFF2-40B4-BE49-F238E27FC236}">
                <a16:creationId xmlns:a16="http://schemas.microsoft.com/office/drawing/2014/main" id="{8BB7D41B-DC1F-E64E-A189-ACA3AA443EA6}"/>
              </a:ext>
            </a:extLst>
          </p:cNvPr>
          <p:cNvSpPr>
            <a:spLocks noGrp="1"/>
          </p:cNvSpPr>
          <p:nvPr>
            <p:ph type="body" sz="quarter" idx="29" hasCustomPrompt="1"/>
          </p:nvPr>
        </p:nvSpPr>
        <p:spPr>
          <a:xfrm>
            <a:off x="2061662" y="5558952"/>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60" name="Straight Connector 59">
            <a:extLst>
              <a:ext uri="{FF2B5EF4-FFF2-40B4-BE49-F238E27FC236}">
                <a16:creationId xmlns:a16="http://schemas.microsoft.com/office/drawing/2014/main" id="{E36C15D7-8A59-F140-92BC-2DA7EFCC9CA9}"/>
              </a:ext>
            </a:extLst>
          </p:cNvPr>
          <p:cNvCxnSpPr>
            <a:cxnSpLocks/>
          </p:cNvCxnSpPr>
          <p:nvPr userDrawn="1"/>
        </p:nvCxnSpPr>
        <p:spPr>
          <a:xfrm flipH="1">
            <a:off x="6488206" y="3146613"/>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61" name="Text Placeholder 18">
            <a:extLst>
              <a:ext uri="{FF2B5EF4-FFF2-40B4-BE49-F238E27FC236}">
                <a16:creationId xmlns:a16="http://schemas.microsoft.com/office/drawing/2014/main" id="{F6DB78BF-22FE-364E-AED7-727086B72E27}"/>
              </a:ext>
            </a:extLst>
          </p:cNvPr>
          <p:cNvSpPr>
            <a:spLocks noGrp="1"/>
          </p:cNvSpPr>
          <p:nvPr>
            <p:ph type="body" sz="quarter" idx="30" hasCustomPrompt="1"/>
          </p:nvPr>
        </p:nvSpPr>
        <p:spPr>
          <a:xfrm>
            <a:off x="7516159" y="2440955"/>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62" name="Text Placeholder 30">
            <a:extLst>
              <a:ext uri="{FF2B5EF4-FFF2-40B4-BE49-F238E27FC236}">
                <a16:creationId xmlns:a16="http://schemas.microsoft.com/office/drawing/2014/main" id="{75C03E5F-930C-4942-BFBC-7A3DCB8C5C23}"/>
              </a:ext>
            </a:extLst>
          </p:cNvPr>
          <p:cNvSpPr>
            <a:spLocks noGrp="1"/>
          </p:cNvSpPr>
          <p:nvPr>
            <p:ph type="body" sz="quarter" idx="31" hasCustomPrompt="1"/>
          </p:nvPr>
        </p:nvSpPr>
        <p:spPr>
          <a:xfrm>
            <a:off x="7521168" y="2748517"/>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63" name="Straight Connector 62">
            <a:extLst>
              <a:ext uri="{FF2B5EF4-FFF2-40B4-BE49-F238E27FC236}">
                <a16:creationId xmlns:a16="http://schemas.microsoft.com/office/drawing/2014/main" id="{E66F0BC6-25DF-6740-AD2D-2D4E63D88E67}"/>
              </a:ext>
            </a:extLst>
          </p:cNvPr>
          <p:cNvCxnSpPr>
            <a:cxnSpLocks/>
          </p:cNvCxnSpPr>
          <p:nvPr userDrawn="1"/>
        </p:nvCxnSpPr>
        <p:spPr>
          <a:xfrm flipH="1">
            <a:off x="6488206" y="4074460"/>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64" name="Text Placeholder 18">
            <a:extLst>
              <a:ext uri="{FF2B5EF4-FFF2-40B4-BE49-F238E27FC236}">
                <a16:creationId xmlns:a16="http://schemas.microsoft.com/office/drawing/2014/main" id="{88DC0225-0177-284D-982F-CAB6FB3DFFFB}"/>
              </a:ext>
            </a:extLst>
          </p:cNvPr>
          <p:cNvSpPr>
            <a:spLocks noGrp="1"/>
          </p:cNvSpPr>
          <p:nvPr>
            <p:ph type="body" sz="quarter" idx="32" hasCustomPrompt="1"/>
          </p:nvPr>
        </p:nvSpPr>
        <p:spPr>
          <a:xfrm>
            <a:off x="7516159" y="3368802"/>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65" name="Text Placeholder 30">
            <a:extLst>
              <a:ext uri="{FF2B5EF4-FFF2-40B4-BE49-F238E27FC236}">
                <a16:creationId xmlns:a16="http://schemas.microsoft.com/office/drawing/2014/main" id="{8508F0AA-5236-DF44-B678-499D8C202720}"/>
              </a:ext>
            </a:extLst>
          </p:cNvPr>
          <p:cNvSpPr>
            <a:spLocks noGrp="1"/>
          </p:cNvSpPr>
          <p:nvPr>
            <p:ph type="body" sz="quarter" idx="33" hasCustomPrompt="1"/>
          </p:nvPr>
        </p:nvSpPr>
        <p:spPr>
          <a:xfrm>
            <a:off x="7521168" y="3676364"/>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66" name="Straight Connector 65">
            <a:extLst>
              <a:ext uri="{FF2B5EF4-FFF2-40B4-BE49-F238E27FC236}">
                <a16:creationId xmlns:a16="http://schemas.microsoft.com/office/drawing/2014/main" id="{007324A8-D0EA-684E-96C9-F8E7499C74BC}"/>
              </a:ext>
            </a:extLst>
          </p:cNvPr>
          <p:cNvCxnSpPr>
            <a:cxnSpLocks/>
          </p:cNvCxnSpPr>
          <p:nvPr userDrawn="1"/>
        </p:nvCxnSpPr>
        <p:spPr>
          <a:xfrm flipH="1">
            <a:off x="6488206" y="5002307"/>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69" name="Text Placeholder 18">
            <a:extLst>
              <a:ext uri="{FF2B5EF4-FFF2-40B4-BE49-F238E27FC236}">
                <a16:creationId xmlns:a16="http://schemas.microsoft.com/office/drawing/2014/main" id="{2257AC83-07D7-1B4A-8C1A-4251EDD7EA40}"/>
              </a:ext>
            </a:extLst>
          </p:cNvPr>
          <p:cNvSpPr>
            <a:spLocks noGrp="1"/>
          </p:cNvSpPr>
          <p:nvPr>
            <p:ph type="body" sz="quarter" idx="34" hasCustomPrompt="1"/>
          </p:nvPr>
        </p:nvSpPr>
        <p:spPr>
          <a:xfrm>
            <a:off x="7516159" y="5251390"/>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70" name="Text Placeholder 30">
            <a:extLst>
              <a:ext uri="{FF2B5EF4-FFF2-40B4-BE49-F238E27FC236}">
                <a16:creationId xmlns:a16="http://schemas.microsoft.com/office/drawing/2014/main" id="{34EF4682-F76E-2F4C-91A1-1FA78DC6A4EE}"/>
              </a:ext>
            </a:extLst>
          </p:cNvPr>
          <p:cNvSpPr>
            <a:spLocks noGrp="1"/>
          </p:cNvSpPr>
          <p:nvPr>
            <p:ph type="body" sz="quarter" idx="35" hasCustomPrompt="1"/>
          </p:nvPr>
        </p:nvSpPr>
        <p:spPr>
          <a:xfrm>
            <a:off x="7521168" y="5558952"/>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sp>
        <p:nvSpPr>
          <p:cNvPr id="78" name="Text Placeholder 77">
            <a:extLst>
              <a:ext uri="{FF2B5EF4-FFF2-40B4-BE49-F238E27FC236}">
                <a16:creationId xmlns:a16="http://schemas.microsoft.com/office/drawing/2014/main" id="{CE52FA13-2260-7644-B175-53AF537A3F02}"/>
              </a:ext>
            </a:extLst>
          </p:cNvPr>
          <p:cNvSpPr>
            <a:spLocks noGrp="1"/>
          </p:cNvSpPr>
          <p:nvPr>
            <p:ph type="body" sz="quarter" idx="36" hasCustomPrompt="1"/>
          </p:nvPr>
        </p:nvSpPr>
        <p:spPr>
          <a:xfrm>
            <a:off x="2043952" y="4339978"/>
            <a:ext cx="2770187" cy="369686"/>
          </a:xfrm>
          <a:prstGeom prst="rect">
            <a:avLst/>
          </a:prstGeom>
        </p:spPr>
        <p:txBody>
          <a:bodyPr/>
          <a:lstStyle>
            <a:lvl1pPr marL="0" indent="0">
              <a:buNone/>
              <a:defRPr sz="2400" b="1">
                <a:solidFill>
                  <a:schemeClr val="accent1"/>
                </a:solidFill>
              </a:defRPr>
            </a:lvl1pPr>
          </a:lstStyle>
          <a:p>
            <a:pPr lvl="0"/>
            <a:r>
              <a:rPr lang="en-US" dirty="0"/>
              <a:t>BREAK</a:t>
            </a:r>
          </a:p>
        </p:txBody>
      </p:sp>
      <p:sp>
        <p:nvSpPr>
          <p:cNvPr id="79" name="Text Placeholder 77">
            <a:extLst>
              <a:ext uri="{FF2B5EF4-FFF2-40B4-BE49-F238E27FC236}">
                <a16:creationId xmlns:a16="http://schemas.microsoft.com/office/drawing/2014/main" id="{79EAFE9D-70C5-AC49-AB88-8684CADA2011}"/>
              </a:ext>
            </a:extLst>
          </p:cNvPr>
          <p:cNvSpPr>
            <a:spLocks noGrp="1"/>
          </p:cNvSpPr>
          <p:nvPr>
            <p:ph type="body" sz="quarter" idx="37" hasCustomPrompt="1"/>
          </p:nvPr>
        </p:nvSpPr>
        <p:spPr>
          <a:xfrm>
            <a:off x="7503458" y="4339978"/>
            <a:ext cx="2770187" cy="369686"/>
          </a:xfrm>
          <a:prstGeom prst="rect">
            <a:avLst/>
          </a:prstGeom>
        </p:spPr>
        <p:txBody>
          <a:bodyPr/>
          <a:lstStyle>
            <a:lvl1pPr marL="0" indent="0">
              <a:buNone/>
              <a:defRPr sz="2400" b="1">
                <a:solidFill>
                  <a:schemeClr val="accent1"/>
                </a:solidFill>
              </a:defRPr>
            </a:lvl1pPr>
          </a:lstStyle>
          <a:p>
            <a:pPr lvl="0"/>
            <a:r>
              <a:rPr lang="en-US" dirty="0"/>
              <a:t>BREAK</a:t>
            </a:r>
          </a:p>
        </p:txBody>
      </p:sp>
      <p:sp>
        <p:nvSpPr>
          <p:cNvPr id="80" name="Text Placeholder 77">
            <a:extLst>
              <a:ext uri="{FF2B5EF4-FFF2-40B4-BE49-F238E27FC236}">
                <a16:creationId xmlns:a16="http://schemas.microsoft.com/office/drawing/2014/main" id="{1C20D4CF-12DC-D148-A45F-31C95EE7415B}"/>
              </a:ext>
            </a:extLst>
          </p:cNvPr>
          <p:cNvSpPr>
            <a:spLocks noGrp="1"/>
          </p:cNvSpPr>
          <p:nvPr>
            <p:ph type="body" sz="quarter" idx="38" hasCustomPrompt="1"/>
          </p:nvPr>
        </p:nvSpPr>
        <p:spPr>
          <a:xfrm>
            <a:off x="942976" y="2311192"/>
            <a:ext cx="1113677" cy="781634"/>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00:00-</a:t>
            </a:r>
            <a:br>
              <a:rPr lang="en-US" dirty="0"/>
            </a:br>
            <a:r>
              <a:rPr lang="en-US" dirty="0"/>
              <a:t>00:00</a:t>
            </a:r>
          </a:p>
        </p:txBody>
      </p:sp>
      <p:sp>
        <p:nvSpPr>
          <p:cNvPr id="81" name="Text Placeholder 77">
            <a:extLst>
              <a:ext uri="{FF2B5EF4-FFF2-40B4-BE49-F238E27FC236}">
                <a16:creationId xmlns:a16="http://schemas.microsoft.com/office/drawing/2014/main" id="{B55D829A-9CE7-1F46-98E1-8E2EFC4E740C}"/>
              </a:ext>
            </a:extLst>
          </p:cNvPr>
          <p:cNvSpPr>
            <a:spLocks noGrp="1"/>
          </p:cNvSpPr>
          <p:nvPr>
            <p:ph type="body" sz="quarter" idx="39" hasCustomPrompt="1"/>
          </p:nvPr>
        </p:nvSpPr>
        <p:spPr>
          <a:xfrm>
            <a:off x="942976" y="3239039"/>
            <a:ext cx="1113677" cy="781634"/>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00:00-</a:t>
            </a:r>
            <a:br>
              <a:rPr lang="en-US" dirty="0"/>
            </a:br>
            <a:r>
              <a:rPr lang="en-US" dirty="0"/>
              <a:t>00:00</a:t>
            </a:r>
          </a:p>
        </p:txBody>
      </p:sp>
      <p:sp>
        <p:nvSpPr>
          <p:cNvPr id="82" name="Text Placeholder 77">
            <a:extLst>
              <a:ext uri="{FF2B5EF4-FFF2-40B4-BE49-F238E27FC236}">
                <a16:creationId xmlns:a16="http://schemas.microsoft.com/office/drawing/2014/main" id="{C312B1E7-CFBA-3A48-84EC-8401298E7D21}"/>
              </a:ext>
            </a:extLst>
          </p:cNvPr>
          <p:cNvSpPr>
            <a:spLocks noGrp="1"/>
          </p:cNvSpPr>
          <p:nvPr>
            <p:ph type="body" sz="quarter" idx="40" hasCustomPrompt="1"/>
          </p:nvPr>
        </p:nvSpPr>
        <p:spPr>
          <a:xfrm>
            <a:off x="942976" y="4139992"/>
            <a:ext cx="1113677" cy="781634"/>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00:00-</a:t>
            </a:r>
            <a:br>
              <a:rPr lang="en-US" dirty="0"/>
            </a:br>
            <a:r>
              <a:rPr lang="en-US" dirty="0"/>
              <a:t>00:00</a:t>
            </a:r>
          </a:p>
        </p:txBody>
      </p:sp>
      <p:sp>
        <p:nvSpPr>
          <p:cNvPr id="83" name="Text Placeholder 77">
            <a:extLst>
              <a:ext uri="{FF2B5EF4-FFF2-40B4-BE49-F238E27FC236}">
                <a16:creationId xmlns:a16="http://schemas.microsoft.com/office/drawing/2014/main" id="{ACF31C37-AD0C-4044-AEE9-F55429B9BAF1}"/>
              </a:ext>
            </a:extLst>
          </p:cNvPr>
          <p:cNvSpPr>
            <a:spLocks noGrp="1"/>
          </p:cNvSpPr>
          <p:nvPr>
            <p:ph type="body" sz="quarter" idx="41" hasCustomPrompt="1"/>
          </p:nvPr>
        </p:nvSpPr>
        <p:spPr>
          <a:xfrm>
            <a:off x="942976" y="5108181"/>
            <a:ext cx="1113677" cy="781634"/>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00:00-</a:t>
            </a:r>
            <a:br>
              <a:rPr lang="en-US" dirty="0"/>
            </a:br>
            <a:r>
              <a:rPr lang="en-US" dirty="0"/>
              <a:t>00:00</a:t>
            </a:r>
          </a:p>
        </p:txBody>
      </p:sp>
      <p:sp>
        <p:nvSpPr>
          <p:cNvPr id="84" name="Text Placeholder 77">
            <a:extLst>
              <a:ext uri="{FF2B5EF4-FFF2-40B4-BE49-F238E27FC236}">
                <a16:creationId xmlns:a16="http://schemas.microsoft.com/office/drawing/2014/main" id="{1EBCF454-1F38-6141-94FB-B726DC75F151}"/>
              </a:ext>
            </a:extLst>
          </p:cNvPr>
          <p:cNvSpPr>
            <a:spLocks noGrp="1"/>
          </p:cNvSpPr>
          <p:nvPr>
            <p:ph type="body" sz="quarter" idx="42" hasCustomPrompt="1"/>
          </p:nvPr>
        </p:nvSpPr>
        <p:spPr>
          <a:xfrm>
            <a:off x="6415929" y="2311192"/>
            <a:ext cx="1113677" cy="781634"/>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00:00-</a:t>
            </a:r>
            <a:br>
              <a:rPr lang="en-US" dirty="0"/>
            </a:br>
            <a:r>
              <a:rPr lang="en-US" dirty="0"/>
              <a:t>00:00</a:t>
            </a:r>
          </a:p>
        </p:txBody>
      </p:sp>
      <p:sp>
        <p:nvSpPr>
          <p:cNvPr id="85" name="Text Placeholder 77">
            <a:extLst>
              <a:ext uri="{FF2B5EF4-FFF2-40B4-BE49-F238E27FC236}">
                <a16:creationId xmlns:a16="http://schemas.microsoft.com/office/drawing/2014/main" id="{47554BED-DC6C-A646-BB55-9FB57D9334F3}"/>
              </a:ext>
            </a:extLst>
          </p:cNvPr>
          <p:cNvSpPr>
            <a:spLocks noGrp="1"/>
          </p:cNvSpPr>
          <p:nvPr>
            <p:ph type="body" sz="quarter" idx="43" hasCustomPrompt="1"/>
          </p:nvPr>
        </p:nvSpPr>
        <p:spPr>
          <a:xfrm>
            <a:off x="6415929" y="3239039"/>
            <a:ext cx="1113677" cy="781634"/>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00:00-</a:t>
            </a:r>
            <a:br>
              <a:rPr lang="en-US" dirty="0"/>
            </a:br>
            <a:r>
              <a:rPr lang="en-US" dirty="0"/>
              <a:t>00:00</a:t>
            </a:r>
          </a:p>
        </p:txBody>
      </p:sp>
      <p:sp>
        <p:nvSpPr>
          <p:cNvPr id="86" name="Text Placeholder 77">
            <a:extLst>
              <a:ext uri="{FF2B5EF4-FFF2-40B4-BE49-F238E27FC236}">
                <a16:creationId xmlns:a16="http://schemas.microsoft.com/office/drawing/2014/main" id="{264B3986-D433-CC43-8F05-976EFB827600}"/>
              </a:ext>
            </a:extLst>
          </p:cNvPr>
          <p:cNvSpPr>
            <a:spLocks noGrp="1"/>
          </p:cNvSpPr>
          <p:nvPr>
            <p:ph type="body" sz="quarter" idx="44" hasCustomPrompt="1"/>
          </p:nvPr>
        </p:nvSpPr>
        <p:spPr>
          <a:xfrm>
            <a:off x="6415929" y="4139992"/>
            <a:ext cx="1113677" cy="781634"/>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00:00-</a:t>
            </a:r>
            <a:br>
              <a:rPr lang="en-US" dirty="0"/>
            </a:br>
            <a:r>
              <a:rPr lang="en-US" dirty="0"/>
              <a:t>00:00</a:t>
            </a:r>
          </a:p>
        </p:txBody>
      </p:sp>
      <p:sp>
        <p:nvSpPr>
          <p:cNvPr id="87" name="Text Placeholder 77">
            <a:extLst>
              <a:ext uri="{FF2B5EF4-FFF2-40B4-BE49-F238E27FC236}">
                <a16:creationId xmlns:a16="http://schemas.microsoft.com/office/drawing/2014/main" id="{AD167CC2-8BF4-2242-99F4-3ED464273C92}"/>
              </a:ext>
            </a:extLst>
          </p:cNvPr>
          <p:cNvSpPr>
            <a:spLocks noGrp="1"/>
          </p:cNvSpPr>
          <p:nvPr>
            <p:ph type="body" sz="quarter" idx="45" hasCustomPrompt="1"/>
          </p:nvPr>
        </p:nvSpPr>
        <p:spPr>
          <a:xfrm>
            <a:off x="6415929" y="5108181"/>
            <a:ext cx="1113677" cy="781634"/>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00:00-</a:t>
            </a:r>
            <a:br>
              <a:rPr lang="en-US" dirty="0"/>
            </a:br>
            <a:r>
              <a:rPr lang="en-US" dirty="0"/>
              <a:t>00:00</a:t>
            </a:r>
          </a:p>
        </p:txBody>
      </p:sp>
    </p:spTree>
    <p:extLst>
      <p:ext uri="{BB962C8B-B14F-4D97-AF65-F5344CB8AC3E}">
        <p14:creationId xmlns:p14="http://schemas.microsoft.com/office/powerpoint/2010/main" val="690103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genda Slide 02">
    <p:spTree>
      <p:nvGrpSpPr>
        <p:cNvPr id="1" name=""/>
        <p:cNvGrpSpPr/>
        <p:nvPr/>
      </p:nvGrpSpPr>
      <p:grpSpPr>
        <a:xfrm>
          <a:off x="0" y="0"/>
          <a:ext cx="0" cy="0"/>
          <a:chOff x="0" y="0"/>
          <a:chExt cx="0" cy="0"/>
        </a:xfrm>
      </p:grpSpPr>
      <p:sp>
        <p:nvSpPr>
          <p:cNvPr id="35" name="Picture Placeholder 7">
            <a:extLst>
              <a:ext uri="{FF2B5EF4-FFF2-40B4-BE49-F238E27FC236}">
                <a16:creationId xmlns:a16="http://schemas.microsoft.com/office/drawing/2014/main" id="{290B33B5-FE1F-9B40-A748-5A795E71E67E}"/>
              </a:ext>
            </a:extLst>
          </p:cNvPr>
          <p:cNvSpPr>
            <a:spLocks noGrp="1"/>
          </p:cNvSpPr>
          <p:nvPr>
            <p:ph type="pic" sz="quarter" idx="28" hasCustomPrompt="1"/>
          </p:nvPr>
        </p:nvSpPr>
        <p:spPr>
          <a:xfrm>
            <a:off x="0" y="0"/>
            <a:ext cx="12192000" cy="1918773"/>
          </a:xfrm>
          <a:prstGeom prst="rect">
            <a:avLst/>
          </a:prstGeom>
          <a:solidFill>
            <a:schemeClr val="bg2"/>
          </a:solidFill>
        </p:spPr>
        <p:txBody>
          <a:bodyPr anchor="ctr"/>
          <a:lstStyle>
            <a:lvl1pPr marL="0" indent="0" algn="ctr">
              <a:buNone/>
              <a:defRPr sz="1600"/>
            </a:lvl1pPr>
          </a:lstStyle>
          <a:p>
            <a:r>
              <a:rPr lang="en-US" dirty="0"/>
              <a:t>Insert Image Here</a:t>
            </a:r>
          </a:p>
        </p:txBody>
      </p:sp>
      <p:sp>
        <p:nvSpPr>
          <p:cNvPr id="7" name="Title 12">
            <a:extLst>
              <a:ext uri="{FF2B5EF4-FFF2-40B4-BE49-F238E27FC236}">
                <a16:creationId xmlns:a16="http://schemas.microsoft.com/office/drawing/2014/main" id="{76029D84-E496-C243-9183-93BA460D2AF9}"/>
              </a:ext>
            </a:extLst>
          </p:cNvPr>
          <p:cNvSpPr>
            <a:spLocks noGrp="1"/>
          </p:cNvSpPr>
          <p:nvPr>
            <p:ph type="title" hasCustomPrompt="1"/>
          </p:nvPr>
        </p:nvSpPr>
        <p:spPr>
          <a:xfrm>
            <a:off x="930506" y="677874"/>
            <a:ext cx="5914047" cy="87862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TODAY’S</a:t>
            </a:r>
            <a:br>
              <a:rPr lang="en-US" dirty="0"/>
            </a:br>
            <a:r>
              <a:rPr lang="en-US" dirty="0"/>
              <a:t>AGENDA</a:t>
            </a:r>
          </a:p>
        </p:txBody>
      </p:sp>
      <p:sp>
        <p:nvSpPr>
          <p:cNvPr id="8" name="Text Placeholder 18">
            <a:extLst>
              <a:ext uri="{FF2B5EF4-FFF2-40B4-BE49-F238E27FC236}">
                <a16:creationId xmlns:a16="http://schemas.microsoft.com/office/drawing/2014/main" id="{D34808FB-F801-D14F-836B-C44936E5574A}"/>
              </a:ext>
            </a:extLst>
          </p:cNvPr>
          <p:cNvSpPr>
            <a:spLocks noGrp="1"/>
          </p:cNvSpPr>
          <p:nvPr>
            <p:ph type="body" sz="quarter" idx="10" hasCustomPrompt="1"/>
          </p:nvPr>
        </p:nvSpPr>
        <p:spPr>
          <a:xfrm>
            <a:off x="930275" y="419101"/>
            <a:ext cx="3705225" cy="209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SCHEDULE:</a:t>
            </a:r>
          </a:p>
          <a:p>
            <a:pPr lvl="0"/>
            <a:endParaRPr lang="en-US" dirty="0"/>
          </a:p>
        </p:txBody>
      </p:sp>
      <p:cxnSp>
        <p:nvCxnSpPr>
          <p:cNvPr id="10" name="Straight Connector 9">
            <a:extLst>
              <a:ext uri="{FF2B5EF4-FFF2-40B4-BE49-F238E27FC236}">
                <a16:creationId xmlns:a16="http://schemas.microsoft.com/office/drawing/2014/main" id="{ED2A9DEA-03DB-9B44-AAF2-182950F1880A}"/>
              </a:ext>
            </a:extLst>
          </p:cNvPr>
          <p:cNvCxnSpPr>
            <a:cxnSpLocks/>
          </p:cNvCxnSpPr>
          <p:nvPr userDrawn="1"/>
        </p:nvCxnSpPr>
        <p:spPr>
          <a:xfrm flipH="1">
            <a:off x="1028700" y="3146613"/>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18">
            <a:extLst>
              <a:ext uri="{FF2B5EF4-FFF2-40B4-BE49-F238E27FC236}">
                <a16:creationId xmlns:a16="http://schemas.microsoft.com/office/drawing/2014/main" id="{28593F76-C9C3-3A43-9ADE-23DA61D7A205}"/>
              </a:ext>
            </a:extLst>
          </p:cNvPr>
          <p:cNvSpPr>
            <a:spLocks noGrp="1"/>
          </p:cNvSpPr>
          <p:nvPr>
            <p:ph type="body" sz="quarter" idx="11" hasCustomPrompt="1"/>
          </p:nvPr>
        </p:nvSpPr>
        <p:spPr>
          <a:xfrm>
            <a:off x="1524206" y="2440955"/>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14" name="Text Placeholder 30">
            <a:extLst>
              <a:ext uri="{FF2B5EF4-FFF2-40B4-BE49-F238E27FC236}">
                <a16:creationId xmlns:a16="http://schemas.microsoft.com/office/drawing/2014/main" id="{49B83620-5E0B-0146-8E52-5C14688BBD29}"/>
              </a:ext>
            </a:extLst>
          </p:cNvPr>
          <p:cNvSpPr>
            <a:spLocks noGrp="1"/>
          </p:cNvSpPr>
          <p:nvPr>
            <p:ph type="body" sz="quarter" idx="13" hasCustomPrompt="1"/>
          </p:nvPr>
        </p:nvSpPr>
        <p:spPr>
          <a:xfrm>
            <a:off x="1529215" y="2748517"/>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27" name="Straight Connector 26">
            <a:extLst>
              <a:ext uri="{FF2B5EF4-FFF2-40B4-BE49-F238E27FC236}">
                <a16:creationId xmlns:a16="http://schemas.microsoft.com/office/drawing/2014/main" id="{F1689717-A718-404D-BB1E-C8E7AF95CFA2}"/>
              </a:ext>
            </a:extLst>
          </p:cNvPr>
          <p:cNvCxnSpPr>
            <a:cxnSpLocks/>
          </p:cNvCxnSpPr>
          <p:nvPr userDrawn="1"/>
        </p:nvCxnSpPr>
        <p:spPr>
          <a:xfrm flipH="1">
            <a:off x="1028700" y="4074460"/>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8" name="Text Placeholder 18">
            <a:extLst>
              <a:ext uri="{FF2B5EF4-FFF2-40B4-BE49-F238E27FC236}">
                <a16:creationId xmlns:a16="http://schemas.microsoft.com/office/drawing/2014/main" id="{F4428611-4DC0-3F45-A577-4102BB346992}"/>
              </a:ext>
            </a:extLst>
          </p:cNvPr>
          <p:cNvSpPr>
            <a:spLocks noGrp="1"/>
          </p:cNvSpPr>
          <p:nvPr>
            <p:ph type="body" sz="quarter" idx="14" hasCustomPrompt="1"/>
          </p:nvPr>
        </p:nvSpPr>
        <p:spPr>
          <a:xfrm>
            <a:off x="1524206" y="3368802"/>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29" name="Text Placeholder 30">
            <a:extLst>
              <a:ext uri="{FF2B5EF4-FFF2-40B4-BE49-F238E27FC236}">
                <a16:creationId xmlns:a16="http://schemas.microsoft.com/office/drawing/2014/main" id="{7950E720-0CC9-2444-87B2-9AB1C85DD82B}"/>
              </a:ext>
            </a:extLst>
          </p:cNvPr>
          <p:cNvSpPr>
            <a:spLocks noGrp="1"/>
          </p:cNvSpPr>
          <p:nvPr>
            <p:ph type="body" sz="quarter" idx="15" hasCustomPrompt="1"/>
          </p:nvPr>
        </p:nvSpPr>
        <p:spPr>
          <a:xfrm>
            <a:off x="1529215" y="3676364"/>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31" name="Straight Connector 30">
            <a:extLst>
              <a:ext uri="{FF2B5EF4-FFF2-40B4-BE49-F238E27FC236}">
                <a16:creationId xmlns:a16="http://schemas.microsoft.com/office/drawing/2014/main" id="{2FB787BB-0E1A-0F40-A8DE-2605CD03A885}"/>
              </a:ext>
            </a:extLst>
          </p:cNvPr>
          <p:cNvCxnSpPr>
            <a:cxnSpLocks/>
          </p:cNvCxnSpPr>
          <p:nvPr userDrawn="1"/>
        </p:nvCxnSpPr>
        <p:spPr>
          <a:xfrm flipH="1">
            <a:off x="1028700" y="5002307"/>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32" name="Text Placeholder 18">
            <a:extLst>
              <a:ext uri="{FF2B5EF4-FFF2-40B4-BE49-F238E27FC236}">
                <a16:creationId xmlns:a16="http://schemas.microsoft.com/office/drawing/2014/main" id="{3251262F-A827-2945-81E1-B0A185ACD945}"/>
              </a:ext>
            </a:extLst>
          </p:cNvPr>
          <p:cNvSpPr>
            <a:spLocks noGrp="1"/>
          </p:cNvSpPr>
          <p:nvPr>
            <p:ph type="body" sz="quarter" idx="16" hasCustomPrompt="1"/>
          </p:nvPr>
        </p:nvSpPr>
        <p:spPr>
          <a:xfrm>
            <a:off x="1524206" y="4296649"/>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33" name="Text Placeholder 30">
            <a:extLst>
              <a:ext uri="{FF2B5EF4-FFF2-40B4-BE49-F238E27FC236}">
                <a16:creationId xmlns:a16="http://schemas.microsoft.com/office/drawing/2014/main" id="{5ABA57B4-11C2-CD4E-84AF-1428DEFD08E9}"/>
              </a:ext>
            </a:extLst>
          </p:cNvPr>
          <p:cNvSpPr>
            <a:spLocks noGrp="1"/>
          </p:cNvSpPr>
          <p:nvPr>
            <p:ph type="body" sz="quarter" idx="17" hasCustomPrompt="1"/>
          </p:nvPr>
        </p:nvSpPr>
        <p:spPr>
          <a:xfrm>
            <a:off x="1529215" y="4604211"/>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sp>
        <p:nvSpPr>
          <p:cNvPr id="36" name="Text Placeholder 18">
            <a:extLst>
              <a:ext uri="{FF2B5EF4-FFF2-40B4-BE49-F238E27FC236}">
                <a16:creationId xmlns:a16="http://schemas.microsoft.com/office/drawing/2014/main" id="{FFEE8510-4032-1842-AB07-FFE782EF5F41}"/>
              </a:ext>
            </a:extLst>
          </p:cNvPr>
          <p:cNvSpPr>
            <a:spLocks noGrp="1"/>
          </p:cNvSpPr>
          <p:nvPr>
            <p:ph type="body" sz="quarter" idx="18" hasCustomPrompt="1"/>
          </p:nvPr>
        </p:nvSpPr>
        <p:spPr>
          <a:xfrm>
            <a:off x="1524206" y="5278284"/>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37" name="Text Placeholder 30">
            <a:extLst>
              <a:ext uri="{FF2B5EF4-FFF2-40B4-BE49-F238E27FC236}">
                <a16:creationId xmlns:a16="http://schemas.microsoft.com/office/drawing/2014/main" id="{D29AEF6C-B729-8B4E-9F1F-3A725A6D561C}"/>
              </a:ext>
            </a:extLst>
          </p:cNvPr>
          <p:cNvSpPr>
            <a:spLocks noGrp="1"/>
          </p:cNvSpPr>
          <p:nvPr>
            <p:ph type="body" sz="quarter" idx="19" hasCustomPrompt="1"/>
          </p:nvPr>
        </p:nvSpPr>
        <p:spPr>
          <a:xfrm>
            <a:off x="1529215" y="5585846"/>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39" name="Straight Connector 38">
            <a:extLst>
              <a:ext uri="{FF2B5EF4-FFF2-40B4-BE49-F238E27FC236}">
                <a16:creationId xmlns:a16="http://schemas.microsoft.com/office/drawing/2014/main" id="{AE265117-4271-7745-A01F-1E0F2D09C6DF}"/>
              </a:ext>
            </a:extLst>
          </p:cNvPr>
          <p:cNvCxnSpPr>
            <a:cxnSpLocks/>
          </p:cNvCxnSpPr>
          <p:nvPr userDrawn="1"/>
        </p:nvCxnSpPr>
        <p:spPr>
          <a:xfrm flipH="1">
            <a:off x="6501653" y="3146613"/>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40" name="Text Placeholder 18">
            <a:extLst>
              <a:ext uri="{FF2B5EF4-FFF2-40B4-BE49-F238E27FC236}">
                <a16:creationId xmlns:a16="http://schemas.microsoft.com/office/drawing/2014/main" id="{326DDFB8-C27D-AD4A-B75B-3392FE6649CF}"/>
              </a:ext>
            </a:extLst>
          </p:cNvPr>
          <p:cNvSpPr>
            <a:spLocks noGrp="1"/>
          </p:cNvSpPr>
          <p:nvPr>
            <p:ph type="body" sz="quarter" idx="20" hasCustomPrompt="1"/>
          </p:nvPr>
        </p:nvSpPr>
        <p:spPr>
          <a:xfrm>
            <a:off x="6997159" y="2440955"/>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41" name="Text Placeholder 30">
            <a:extLst>
              <a:ext uri="{FF2B5EF4-FFF2-40B4-BE49-F238E27FC236}">
                <a16:creationId xmlns:a16="http://schemas.microsoft.com/office/drawing/2014/main" id="{CFB57B73-58B7-EF46-BC60-6F96EC1E7802}"/>
              </a:ext>
            </a:extLst>
          </p:cNvPr>
          <p:cNvSpPr>
            <a:spLocks noGrp="1"/>
          </p:cNvSpPr>
          <p:nvPr>
            <p:ph type="body" sz="quarter" idx="21" hasCustomPrompt="1"/>
          </p:nvPr>
        </p:nvSpPr>
        <p:spPr>
          <a:xfrm>
            <a:off x="7002168" y="2748517"/>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43" name="Straight Connector 42">
            <a:extLst>
              <a:ext uri="{FF2B5EF4-FFF2-40B4-BE49-F238E27FC236}">
                <a16:creationId xmlns:a16="http://schemas.microsoft.com/office/drawing/2014/main" id="{DCA81FD9-32F3-9F4D-A525-F390F0EF5EBF}"/>
              </a:ext>
            </a:extLst>
          </p:cNvPr>
          <p:cNvCxnSpPr>
            <a:cxnSpLocks/>
          </p:cNvCxnSpPr>
          <p:nvPr userDrawn="1"/>
        </p:nvCxnSpPr>
        <p:spPr>
          <a:xfrm flipH="1">
            <a:off x="6501653" y="4074460"/>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44" name="Text Placeholder 18">
            <a:extLst>
              <a:ext uri="{FF2B5EF4-FFF2-40B4-BE49-F238E27FC236}">
                <a16:creationId xmlns:a16="http://schemas.microsoft.com/office/drawing/2014/main" id="{AA9D5111-5900-5E4E-9B25-264B4F1900F9}"/>
              </a:ext>
            </a:extLst>
          </p:cNvPr>
          <p:cNvSpPr>
            <a:spLocks noGrp="1"/>
          </p:cNvSpPr>
          <p:nvPr>
            <p:ph type="body" sz="quarter" idx="22" hasCustomPrompt="1"/>
          </p:nvPr>
        </p:nvSpPr>
        <p:spPr>
          <a:xfrm>
            <a:off x="6997159" y="3368802"/>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45" name="Text Placeholder 30">
            <a:extLst>
              <a:ext uri="{FF2B5EF4-FFF2-40B4-BE49-F238E27FC236}">
                <a16:creationId xmlns:a16="http://schemas.microsoft.com/office/drawing/2014/main" id="{C85CA9FA-C702-C04F-94C6-5DC566401BDB}"/>
              </a:ext>
            </a:extLst>
          </p:cNvPr>
          <p:cNvSpPr>
            <a:spLocks noGrp="1"/>
          </p:cNvSpPr>
          <p:nvPr>
            <p:ph type="body" sz="quarter" idx="23" hasCustomPrompt="1"/>
          </p:nvPr>
        </p:nvSpPr>
        <p:spPr>
          <a:xfrm>
            <a:off x="7002168" y="3676364"/>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47" name="Straight Connector 46">
            <a:extLst>
              <a:ext uri="{FF2B5EF4-FFF2-40B4-BE49-F238E27FC236}">
                <a16:creationId xmlns:a16="http://schemas.microsoft.com/office/drawing/2014/main" id="{182EA16B-7952-B249-A3A2-CD702AE37A78}"/>
              </a:ext>
            </a:extLst>
          </p:cNvPr>
          <p:cNvCxnSpPr>
            <a:cxnSpLocks/>
          </p:cNvCxnSpPr>
          <p:nvPr userDrawn="1"/>
        </p:nvCxnSpPr>
        <p:spPr>
          <a:xfrm flipH="1">
            <a:off x="6501653" y="5002307"/>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48" name="Text Placeholder 18">
            <a:extLst>
              <a:ext uri="{FF2B5EF4-FFF2-40B4-BE49-F238E27FC236}">
                <a16:creationId xmlns:a16="http://schemas.microsoft.com/office/drawing/2014/main" id="{2BEAE1A8-A890-B84E-BA1B-492DF1E16F6D}"/>
              </a:ext>
            </a:extLst>
          </p:cNvPr>
          <p:cNvSpPr>
            <a:spLocks noGrp="1"/>
          </p:cNvSpPr>
          <p:nvPr>
            <p:ph type="body" sz="quarter" idx="24" hasCustomPrompt="1"/>
          </p:nvPr>
        </p:nvSpPr>
        <p:spPr>
          <a:xfrm>
            <a:off x="6997159" y="4296649"/>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49" name="Text Placeholder 30">
            <a:extLst>
              <a:ext uri="{FF2B5EF4-FFF2-40B4-BE49-F238E27FC236}">
                <a16:creationId xmlns:a16="http://schemas.microsoft.com/office/drawing/2014/main" id="{BE2FEA2E-8CED-6643-A480-6E292C55BEFD}"/>
              </a:ext>
            </a:extLst>
          </p:cNvPr>
          <p:cNvSpPr>
            <a:spLocks noGrp="1"/>
          </p:cNvSpPr>
          <p:nvPr>
            <p:ph type="body" sz="quarter" idx="25" hasCustomPrompt="1"/>
          </p:nvPr>
        </p:nvSpPr>
        <p:spPr>
          <a:xfrm>
            <a:off x="7002168" y="4604211"/>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sp>
        <p:nvSpPr>
          <p:cNvPr id="51" name="Text Placeholder 18">
            <a:extLst>
              <a:ext uri="{FF2B5EF4-FFF2-40B4-BE49-F238E27FC236}">
                <a16:creationId xmlns:a16="http://schemas.microsoft.com/office/drawing/2014/main" id="{EA3250D9-CA98-8548-8561-7991D7B8CC72}"/>
              </a:ext>
            </a:extLst>
          </p:cNvPr>
          <p:cNvSpPr>
            <a:spLocks noGrp="1"/>
          </p:cNvSpPr>
          <p:nvPr>
            <p:ph type="body" sz="quarter" idx="26" hasCustomPrompt="1"/>
          </p:nvPr>
        </p:nvSpPr>
        <p:spPr>
          <a:xfrm>
            <a:off x="6997159" y="5278284"/>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52" name="Text Placeholder 30">
            <a:extLst>
              <a:ext uri="{FF2B5EF4-FFF2-40B4-BE49-F238E27FC236}">
                <a16:creationId xmlns:a16="http://schemas.microsoft.com/office/drawing/2014/main" id="{3C8115DC-D4B3-AC45-A644-847CDE34DC48}"/>
              </a:ext>
            </a:extLst>
          </p:cNvPr>
          <p:cNvSpPr>
            <a:spLocks noGrp="1"/>
          </p:cNvSpPr>
          <p:nvPr>
            <p:ph type="body" sz="quarter" idx="27" hasCustomPrompt="1"/>
          </p:nvPr>
        </p:nvSpPr>
        <p:spPr>
          <a:xfrm>
            <a:off x="7002168" y="5585846"/>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sp>
        <p:nvSpPr>
          <p:cNvPr id="53" name="Text Placeholder 77">
            <a:extLst>
              <a:ext uri="{FF2B5EF4-FFF2-40B4-BE49-F238E27FC236}">
                <a16:creationId xmlns:a16="http://schemas.microsoft.com/office/drawing/2014/main" id="{B8188E40-220F-7844-A6FF-0C83D735136F}"/>
              </a:ext>
            </a:extLst>
          </p:cNvPr>
          <p:cNvSpPr>
            <a:spLocks noGrp="1"/>
          </p:cNvSpPr>
          <p:nvPr>
            <p:ph type="body" sz="quarter" idx="38" hasCustomPrompt="1"/>
          </p:nvPr>
        </p:nvSpPr>
        <p:spPr>
          <a:xfrm>
            <a:off x="972091" y="2391859"/>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01</a:t>
            </a:r>
          </a:p>
        </p:txBody>
      </p:sp>
      <p:sp>
        <p:nvSpPr>
          <p:cNvPr id="54" name="Text Placeholder 77">
            <a:extLst>
              <a:ext uri="{FF2B5EF4-FFF2-40B4-BE49-F238E27FC236}">
                <a16:creationId xmlns:a16="http://schemas.microsoft.com/office/drawing/2014/main" id="{44D57C01-CC56-D64F-BE01-91912B618718}"/>
              </a:ext>
            </a:extLst>
          </p:cNvPr>
          <p:cNvSpPr>
            <a:spLocks noGrp="1"/>
          </p:cNvSpPr>
          <p:nvPr>
            <p:ph type="body" sz="quarter" idx="39" hasCustomPrompt="1"/>
          </p:nvPr>
        </p:nvSpPr>
        <p:spPr>
          <a:xfrm>
            <a:off x="972091" y="3292812"/>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02</a:t>
            </a:r>
          </a:p>
        </p:txBody>
      </p:sp>
      <p:sp>
        <p:nvSpPr>
          <p:cNvPr id="55" name="Text Placeholder 77">
            <a:extLst>
              <a:ext uri="{FF2B5EF4-FFF2-40B4-BE49-F238E27FC236}">
                <a16:creationId xmlns:a16="http://schemas.microsoft.com/office/drawing/2014/main" id="{4EA8E4F0-11D6-DA40-B84F-D81A49C7B21D}"/>
              </a:ext>
            </a:extLst>
          </p:cNvPr>
          <p:cNvSpPr>
            <a:spLocks noGrp="1"/>
          </p:cNvSpPr>
          <p:nvPr>
            <p:ph type="body" sz="quarter" idx="40" hasCustomPrompt="1"/>
          </p:nvPr>
        </p:nvSpPr>
        <p:spPr>
          <a:xfrm>
            <a:off x="972091" y="4234107"/>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03</a:t>
            </a:r>
          </a:p>
        </p:txBody>
      </p:sp>
      <p:sp>
        <p:nvSpPr>
          <p:cNvPr id="56" name="Text Placeholder 77">
            <a:extLst>
              <a:ext uri="{FF2B5EF4-FFF2-40B4-BE49-F238E27FC236}">
                <a16:creationId xmlns:a16="http://schemas.microsoft.com/office/drawing/2014/main" id="{AED1B8F5-9C07-5549-9B4B-A6A3AF5454CE}"/>
              </a:ext>
            </a:extLst>
          </p:cNvPr>
          <p:cNvSpPr>
            <a:spLocks noGrp="1"/>
          </p:cNvSpPr>
          <p:nvPr>
            <p:ph type="body" sz="quarter" idx="41" hasCustomPrompt="1"/>
          </p:nvPr>
        </p:nvSpPr>
        <p:spPr>
          <a:xfrm>
            <a:off x="972091" y="5175401"/>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04</a:t>
            </a:r>
          </a:p>
        </p:txBody>
      </p:sp>
      <p:sp>
        <p:nvSpPr>
          <p:cNvPr id="61" name="Text Placeholder 77">
            <a:extLst>
              <a:ext uri="{FF2B5EF4-FFF2-40B4-BE49-F238E27FC236}">
                <a16:creationId xmlns:a16="http://schemas.microsoft.com/office/drawing/2014/main" id="{0355896C-74CF-2043-9FB6-17B8D25C122B}"/>
              </a:ext>
            </a:extLst>
          </p:cNvPr>
          <p:cNvSpPr>
            <a:spLocks noGrp="1"/>
          </p:cNvSpPr>
          <p:nvPr>
            <p:ph type="body" sz="quarter" idx="42" hasCustomPrompt="1"/>
          </p:nvPr>
        </p:nvSpPr>
        <p:spPr>
          <a:xfrm>
            <a:off x="6418150" y="2391859"/>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05</a:t>
            </a:r>
          </a:p>
        </p:txBody>
      </p:sp>
      <p:sp>
        <p:nvSpPr>
          <p:cNvPr id="62" name="Text Placeholder 77">
            <a:extLst>
              <a:ext uri="{FF2B5EF4-FFF2-40B4-BE49-F238E27FC236}">
                <a16:creationId xmlns:a16="http://schemas.microsoft.com/office/drawing/2014/main" id="{582996A3-0898-EA40-9ED4-5EFFADF57FBC}"/>
              </a:ext>
            </a:extLst>
          </p:cNvPr>
          <p:cNvSpPr>
            <a:spLocks noGrp="1"/>
          </p:cNvSpPr>
          <p:nvPr>
            <p:ph type="body" sz="quarter" idx="43" hasCustomPrompt="1"/>
          </p:nvPr>
        </p:nvSpPr>
        <p:spPr>
          <a:xfrm>
            <a:off x="6418150" y="3292812"/>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06</a:t>
            </a:r>
          </a:p>
        </p:txBody>
      </p:sp>
      <p:sp>
        <p:nvSpPr>
          <p:cNvPr id="63" name="Text Placeholder 77">
            <a:extLst>
              <a:ext uri="{FF2B5EF4-FFF2-40B4-BE49-F238E27FC236}">
                <a16:creationId xmlns:a16="http://schemas.microsoft.com/office/drawing/2014/main" id="{1C687186-235C-8E4A-B9B1-E8C056F0393D}"/>
              </a:ext>
            </a:extLst>
          </p:cNvPr>
          <p:cNvSpPr>
            <a:spLocks noGrp="1"/>
          </p:cNvSpPr>
          <p:nvPr>
            <p:ph type="body" sz="quarter" idx="44" hasCustomPrompt="1"/>
          </p:nvPr>
        </p:nvSpPr>
        <p:spPr>
          <a:xfrm>
            <a:off x="6418150" y="4234107"/>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07</a:t>
            </a:r>
          </a:p>
        </p:txBody>
      </p:sp>
      <p:sp>
        <p:nvSpPr>
          <p:cNvPr id="64" name="Text Placeholder 77">
            <a:extLst>
              <a:ext uri="{FF2B5EF4-FFF2-40B4-BE49-F238E27FC236}">
                <a16:creationId xmlns:a16="http://schemas.microsoft.com/office/drawing/2014/main" id="{0762936A-30CA-4D4F-BA4E-51021E1B90C3}"/>
              </a:ext>
            </a:extLst>
          </p:cNvPr>
          <p:cNvSpPr>
            <a:spLocks noGrp="1"/>
          </p:cNvSpPr>
          <p:nvPr>
            <p:ph type="body" sz="quarter" idx="45" hasCustomPrompt="1"/>
          </p:nvPr>
        </p:nvSpPr>
        <p:spPr>
          <a:xfrm>
            <a:off x="6418150" y="5175401"/>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08</a:t>
            </a:r>
          </a:p>
        </p:txBody>
      </p:sp>
    </p:spTree>
    <p:extLst>
      <p:ext uri="{BB962C8B-B14F-4D97-AF65-F5344CB8AC3E}">
        <p14:creationId xmlns:p14="http://schemas.microsoft.com/office/powerpoint/2010/main" val="33845994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Slide 02">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76029D84-E496-C243-9183-93BA460D2AF9}"/>
              </a:ext>
            </a:extLst>
          </p:cNvPr>
          <p:cNvSpPr>
            <a:spLocks noGrp="1"/>
          </p:cNvSpPr>
          <p:nvPr>
            <p:ph type="title" hasCustomPrompt="1"/>
          </p:nvPr>
        </p:nvSpPr>
        <p:spPr>
          <a:xfrm>
            <a:off x="930506" y="677874"/>
            <a:ext cx="5914047" cy="87862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TODAY’S</a:t>
            </a:r>
            <a:br>
              <a:rPr lang="en-US" dirty="0"/>
            </a:br>
            <a:r>
              <a:rPr lang="en-US" dirty="0"/>
              <a:t>AGENDA</a:t>
            </a:r>
          </a:p>
        </p:txBody>
      </p:sp>
      <p:sp>
        <p:nvSpPr>
          <p:cNvPr id="8" name="Text Placeholder 18">
            <a:extLst>
              <a:ext uri="{FF2B5EF4-FFF2-40B4-BE49-F238E27FC236}">
                <a16:creationId xmlns:a16="http://schemas.microsoft.com/office/drawing/2014/main" id="{D34808FB-F801-D14F-836B-C44936E5574A}"/>
              </a:ext>
            </a:extLst>
          </p:cNvPr>
          <p:cNvSpPr>
            <a:spLocks noGrp="1"/>
          </p:cNvSpPr>
          <p:nvPr>
            <p:ph type="body" sz="quarter" idx="10" hasCustomPrompt="1"/>
          </p:nvPr>
        </p:nvSpPr>
        <p:spPr>
          <a:xfrm>
            <a:off x="930275" y="419101"/>
            <a:ext cx="3705225" cy="209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SCHEDULE:</a:t>
            </a:r>
          </a:p>
          <a:p>
            <a:pPr lvl="0"/>
            <a:endParaRPr lang="en-US" dirty="0"/>
          </a:p>
        </p:txBody>
      </p:sp>
      <p:cxnSp>
        <p:nvCxnSpPr>
          <p:cNvPr id="10" name="Straight Connector 9">
            <a:extLst>
              <a:ext uri="{FF2B5EF4-FFF2-40B4-BE49-F238E27FC236}">
                <a16:creationId xmlns:a16="http://schemas.microsoft.com/office/drawing/2014/main" id="{ED2A9DEA-03DB-9B44-AAF2-182950F1880A}"/>
              </a:ext>
            </a:extLst>
          </p:cNvPr>
          <p:cNvCxnSpPr>
            <a:cxnSpLocks/>
          </p:cNvCxnSpPr>
          <p:nvPr userDrawn="1"/>
        </p:nvCxnSpPr>
        <p:spPr>
          <a:xfrm flipH="1">
            <a:off x="1028700" y="3146613"/>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13" name="Text Placeholder 18">
            <a:extLst>
              <a:ext uri="{FF2B5EF4-FFF2-40B4-BE49-F238E27FC236}">
                <a16:creationId xmlns:a16="http://schemas.microsoft.com/office/drawing/2014/main" id="{28593F76-C9C3-3A43-9ADE-23DA61D7A205}"/>
              </a:ext>
            </a:extLst>
          </p:cNvPr>
          <p:cNvSpPr>
            <a:spLocks noGrp="1"/>
          </p:cNvSpPr>
          <p:nvPr>
            <p:ph type="body" sz="quarter" idx="11" hasCustomPrompt="1"/>
          </p:nvPr>
        </p:nvSpPr>
        <p:spPr>
          <a:xfrm>
            <a:off x="1524206" y="2440955"/>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14" name="Text Placeholder 30">
            <a:extLst>
              <a:ext uri="{FF2B5EF4-FFF2-40B4-BE49-F238E27FC236}">
                <a16:creationId xmlns:a16="http://schemas.microsoft.com/office/drawing/2014/main" id="{49B83620-5E0B-0146-8E52-5C14688BBD29}"/>
              </a:ext>
            </a:extLst>
          </p:cNvPr>
          <p:cNvSpPr>
            <a:spLocks noGrp="1"/>
          </p:cNvSpPr>
          <p:nvPr>
            <p:ph type="body" sz="quarter" idx="13" hasCustomPrompt="1"/>
          </p:nvPr>
        </p:nvSpPr>
        <p:spPr>
          <a:xfrm>
            <a:off x="1529215" y="2748517"/>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27" name="Straight Connector 26">
            <a:extLst>
              <a:ext uri="{FF2B5EF4-FFF2-40B4-BE49-F238E27FC236}">
                <a16:creationId xmlns:a16="http://schemas.microsoft.com/office/drawing/2014/main" id="{F1689717-A718-404D-BB1E-C8E7AF95CFA2}"/>
              </a:ext>
            </a:extLst>
          </p:cNvPr>
          <p:cNvCxnSpPr>
            <a:cxnSpLocks/>
          </p:cNvCxnSpPr>
          <p:nvPr userDrawn="1"/>
        </p:nvCxnSpPr>
        <p:spPr>
          <a:xfrm flipH="1">
            <a:off x="1028700" y="4074460"/>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28" name="Text Placeholder 18">
            <a:extLst>
              <a:ext uri="{FF2B5EF4-FFF2-40B4-BE49-F238E27FC236}">
                <a16:creationId xmlns:a16="http://schemas.microsoft.com/office/drawing/2014/main" id="{F4428611-4DC0-3F45-A577-4102BB346992}"/>
              </a:ext>
            </a:extLst>
          </p:cNvPr>
          <p:cNvSpPr>
            <a:spLocks noGrp="1"/>
          </p:cNvSpPr>
          <p:nvPr>
            <p:ph type="body" sz="quarter" idx="14" hasCustomPrompt="1"/>
          </p:nvPr>
        </p:nvSpPr>
        <p:spPr>
          <a:xfrm>
            <a:off x="1524206" y="3368802"/>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29" name="Text Placeholder 30">
            <a:extLst>
              <a:ext uri="{FF2B5EF4-FFF2-40B4-BE49-F238E27FC236}">
                <a16:creationId xmlns:a16="http://schemas.microsoft.com/office/drawing/2014/main" id="{7950E720-0CC9-2444-87B2-9AB1C85DD82B}"/>
              </a:ext>
            </a:extLst>
          </p:cNvPr>
          <p:cNvSpPr>
            <a:spLocks noGrp="1"/>
          </p:cNvSpPr>
          <p:nvPr>
            <p:ph type="body" sz="quarter" idx="15" hasCustomPrompt="1"/>
          </p:nvPr>
        </p:nvSpPr>
        <p:spPr>
          <a:xfrm>
            <a:off x="1529215" y="3676364"/>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31" name="Straight Connector 30">
            <a:extLst>
              <a:ext uri="{FF2B5EF4-FFF2-40B4-BE49-F238E27FC236}">
                <a16:creationId xmlns:a16="http://schemas.microsoft.com/office/drawing/2014/main" id="{2FB787BB-0E1A-0F40-A8DE-2605CD03A885}"/>
              </a:ext>
            </a:extLst>
          </p:cNvPr>
          <p:cNvCxnSpPr>
            <a:cxnSpLocks/>
          </p:cNvCxnSpPr>
          <p:nvPr userDrawn="1"/>
        </p:nvCxnSpPr>
        <p:spPr>
          <a:xfrm flipH="1">
            <a:off x="1028700" y="5002307"/>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32" name="Text Placeholder 18">
            <a:extLst>
              <a:ext uri="{FF2B5EF4-FFF2-40B4-BE49-F238E27FC236}">
                <a16:creationId xmlns:a16="http://schemas.microsoft.com/office/drawing/2014/main" id="{3251262F-A827-2945-81E1-B0A185ACD945}"/>
              </a:ext>
            </a:extLst>
          </p:cNvPr>
          <p:cNvSpPr>
            <a:spLocks noGrp="1"/>
          </p:cNvSpPr>
          <p:nvPr>
            <p:ph type="body" sz="quarter" idx="16" hasCustomPrompt="1"/>
          </p:nvPr>
        </p:nvSpPr>
        <p:spPr>
          <a:xfrm>
            <a:off x="1524206" y="4296649"/>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33" name="Text Placeholder 30">
            <a:extLst>
              <a:ext uri="{FF2B5EF4-FFF2-40B4-BE49-F238E27FC236}">
                <a16:creationId xmlns:a16="http://schemas.microsoft.com/office/drawing/2014/main" id="{5ABA57B4-11C2-CD4E-84AF-1428DEFD08E9}"/>
              </a:ext>
            </a:extLst>
          </p:cNvPr>
          <p:cNvSpPr>
            <a:spLocks noGrp="1"/>
          </p:cNvSpPr>
          <p:nvPr>
            <p:ph type="body" sz="quarter" idx="17" hasCustomPrompt="1"/>
          </p:nvPr>
        </p:nvSpPr>
        <p:spPr>
          <a:xfrm>
            <a:off x="1529215" y="4604211"/>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sp>
        <p:nvSpPr>
          <p:cNvPr id="36" name="Text Placeholder 18">
            <a:extLst>
              <a:ext uri="{FF2B5EF4-FFF2-40B4-BE49-F238E27FC236}">
                <a16:creationId xmlns:a16="http://schemas.microsoft.com/office/drawing/2014/main" id="{FFEE8510-4032-1842-AB07-FFE782EF5F41}"/>
              </a:ext>
            </a:extLst>
          </p:cNvPr>
          <p:cNvSpPr>
            <a:spLocks noGrp="1"/>
          </p:cNvSpPr>
          <p:nvPr>
            <p:ph type="body" sz="quarter" idx="18" hasCustomPrompt="1"/>
          </p:nvPr>
        </p:nvSpPr>
        <p:spPr>
          <a:xfrm>
            <a:off x="1524206" y="5278284"/>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37" name="Text Placeholder 30">
            <a:extLst>
              <a:ext uri="{FF2B5EF4-FFF2-40B4-BE49-F238E27FC236}">
                <a16:creationId xmlns:a16="http://schemas.microsoft.com/office/drawing/2014/main" id="{D29AEF6C-B729-8B4E-9F1F-3A725A6D561C}"/>
              </a:ext>
            </a:extLst>
          </p:cNvPr>
          <p:cNvSpPr>
            <a:spLocks noGrp="1"/>
          </p:cNvSpPr>
          <p:nvPr>
            <p:ph type="body" sz="quarter" idx="19" hasCustomPrompt="1"/>
          </p:nvPr>
        </p:nvSpPr>
        <p:spPr>
          <a:xfrm>
            <a:off x="1529215" y="5585846"/>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39" name="Straight Connector 38">
            <a:extLst>
              <a:ext uri="{FF2B5EF4-FFF2-40B4-BE49-F238E27FC236}">
                <a16:creationId xmlns:a16="http://schemas.microsoft.com/office/drawing/2014/main" id="{AE265117-4271-7745-A01F-1E0F2D09C6DF}"/>
              </a:ext>
            </a:extLst>
          </p:cNvPr>
          <p:cNvCxnSpPr>
            <a:cxnSpLocks/>
          </p:cNvCxnSpPr>
          <p:nvPr userDrawn="1"/>
        </p:nvCxnSpPr>
        <p:spPr>
          <a:xfrm flipH="1">
            <a:off x="6501653" y="3146613"/>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40" name="Text Placeholder 18">
            <a:extLst>
              <a:ext uri="{FF2B5EF4-FFF2-40B4-BE49-F238E27FC236}">
                <a16:creationId xmlns:a16="http://schemas.microsoft.com/office/drawing/2014/main" id="{326DDFB8-C27D-AD4A-B75B-3392FE6649CF}"/>
              </a:ext>
            </a:extLst>
          </p:cNvPr>
          <p:cNvSpPr>
            <a:spLocks noGrp="1"/>
          </p:cNvSpPr>
          <p:nvPr>
            <p:ph type="body" sz="quarter" idx="20" hasCustomPrompt="1"/>
          </p:nvPr>
        </p:nvSpPr>
        <p:spPr>
          <a:xfrm>
            <a:off x="6997159" y="2440955"/>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41" name="Text Placeholder 30">
            <a:extLst>
              <a:ext uri="{FF2B5EF4-FFF2-40B4-BE49-F238E27FC236}">
                <a16:creationId xmlns:a16="http://schemas.microsoft.com/office/drawing/2014/main" id="{CFB57B73-58B7-EF46-BC60-6F96EC1E7802}"/>
              </a:ext>
            </a:extLst>
          </p:cNvPr>
          <p:cNvSpPr>
            <a:spLocks noGrp="1"/>
          </p:cNvSpPr>
          <p:nvPr>
            <p:ph type="body" sz="quarter" idx="21" hasCustomPrompt="1"/>
          </p:nvPr>
        </p:nvSpPr>
        <p:spPr>
          <a:xfrm>
            <a:off x="7002168" y="2748517"/>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43" name="Straight Connector 42">
            <a:extLst>
              <a:ext uri="{FF2B5EF4-FFF2-40B4-BE49-F238E27FC236}">
                <a16:creationId xmlns:a16="http://schemas.microsoft.com/office/drawing/2014/main" id="{DCA81FD9-32F3-9F4D-A525-F390F0EF5EBF}"/>
              </a:ext>
            </a:extLst>
          </p:cNvPr>
          <p:cNvCxnSpPr>
            <a:cxnSpLocks/>
          </p:cNvCxnSpPr>
          <p:nvPr userDrawn="1"/>
        </p:nvCxnSpPr>
        <p:spPr>
          <a:xfrm flipH="1">
            <a:off x="6501653" y="4074460"/>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44" name="Text Placeholder 18">
            <a:extLst>
              <a:ext uri="{FF2B5EF4-FFF2-40B4-BE49-F238E27FC236}">
                <a16:creationId xmlns:a16="http://schemas.microsoft.com/office/drawing/2014/main" id="{AA9D5111-5900-5E4E-9B25-264B4F1900F9}"/>
              </a:ext>
            </a:extLst>
          </p:cNvPr>
          <p:cNvSpPr>
            <a:spLocks noGrp="1"/>
          </p:cNvSpPr>
          <p:nvPr>
            <p:ph type="body" sz="quarter" idx="22" hasCustomPrompt="1"/>
          </p:nvPr>
        </p:nvSpPr>
        <p:spPr>
          <a:xfrm>
            <a:off x="6997159" y="3368802"/>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45" name="Text Placeholder 30">
            <a:extLst>
              <a:ext uri="{FF2B5EF4-FFF2-40B4-BE49-F238E27FC236}">
                <a16:creationId xmlns:a16="http://schemas.microsoft.com/office/drawing/2014/main" id="{C85CA9FA-C702-C04F-94C6-5DC566401BDB}"/>
              </a:ext>
            </a:extLst>
          </p:cNvPr>
          <p:cNvSpPr>
            <a:spLocks noGrp="1"/>
          </p:cNvSpPr>
          <p:nvPr>
            <p:ph type="body" sz="quarter" idx="23" hasCustomPrompt="1"/>
          </p:nvPr>
        </p:nvSpPr>
        <p:spPr>
          <a:xfrm>
            <a:off x="7002168" y="3676364"/>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cxnSp>
        <p:nvCxnSpPr>
          <p:cNvPr id="47" name="Straight Connector 46">
            <a:extLst>
              <a:ext uri="{FF2B5EF4-FFF2-40B4-BE49-F238E27FC236}">
                <a16:creationId xmlns:a16="http://schemas.microsoft.com/office/drawing/2014/main" id="{182EA16B-7952-B249-A3A2-CD702AE37A78}"/>
              </a:ext>
            </a:extLst>
          </p:cNvPr>
          <p:cNvCxnSpPr>
            <a:cxnSpLocks/>
          </p:cNvCxnSpPr>
          <p:nvPr userDrawn="1"/>
        </p:nvCxnSpPr>
        <p:spPr>
          <a:xfrm flipH="1">
            <a:off x="6501653" y="5002307"/>
            <a:ext cx="4696239"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48" name="Text Placeholder 18">
            <a:extLst>
              <a:ext uri="{FF2B5EF4-FFF2-40B4-BE49-F238E27FC236}">
                <a16:creationId xmlns:a16="http://schemas.microsoft.com/office/drawing/2014/main" id="{2BEAE1A8-A890-B84E-BA1B-492DF1E16F6D}"/>
              </a:ext>
            </a:extLst>
          </p:cNvPr>
          <p:cNvSpPr>
            <a:spLocks noGrp="1"/>
          </p:cNvSpPr>
          <p:nvPr>
            <p:ph type="body" sz="quarter" idx="24" hasCustomPrompt="1"/>
          </p:nvPr>
        </p:nvSpPr>
        <p:spPr>
          <a:xfrm>
            <a:off x="6997159" y="4296649"/>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49" name="Text Placeholder 30">
            <a:extLst>
              <a:ext uri="{FF2B5EF4-FFF2-40B4-BE49-F238E27FC236}">
                <a16:creationId xmlns:a16="http://schemas.microsoft.com/office/drawing/2014/main" id="{BE2FEA2E-8CED-6643-A480-6E292C55BEFD}"/>
              </a:ext>
            </a:extLst>
          </p:cNvPr>
          <p:cNvSpPr>
            <a:spLocks noGrp="1"/>
          </p:cNvSpPr>
          <p:nvPr>
            <p:ph type="body" sz="quarter" idx="25" hasCustomPrompt="1"/>
          </p:nvPr>
        </p:nvSpPr>
        <p:spPr>
          <a:xfrm>
            <a:off x="7002168" y="4604211"/>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sp>
        <p:nvSpPr>
          <p:cNvPr id="51" name="Text Placeholder 18">
            <a:extLst>
              <a:ext uri="{FF2B5EF4-FFF2-40B4-BE49-F238E27FC236}">
                <a16:creationId xmlns:a16="http://schemas.microsoft.com/office/drawing/2014/main" id="{EA3250D9-CA98-8548-8561-7991D7B8CC72}"/>
              </a:ext>
            </a:extLst>
          </p:cNvPr>
          <p:cNvSpPr>
            <a:spLocks noGrp="1"/>
          </p:cNvSpPr>
          <p:nvPr>
            <p:ph type="body" sz="quarter" idx="26" hasCustomPrompt="1"/>
          </p:nvPr>
        </p:nvSpPr>
        <p:spPr>
          <a:xfrm>
            <a:off x="6997159" y="5278284"/>
            <a:ext cx="3705225" cy="2894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52" name="Text Placeholder 30">
            <a:extLst>
              <a:ext uri="{FF2B5EF4-FFF2-40B4-BE49-F238E27FC236}">
                <a16:creationId xmlns:a16="http://schemas.microsoft.com/office/drawing/2014/main" id="{3C8115DC-D4B3-AC45-A644-847CDE34DC48}"/>
              </a:ext>
            </a:extLst>
          </p:cNvPr>
          <p:cNvSpPr>
            <a:spLocks noGrp="1"/>
          </p:cNvSpPr>
          <p:nvPr>
            <p:ph type="body" sz="quarter" idx="27" hasCustomPrompt="1"/>
          </p:nvPr>
        </p:nvSpPr>
        <p:spPr>
          <a:xfrm>
            <a:off x="7002168" y="5585846"/>
            <a:ext cx="3700216" cy="336792"/>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endParaRPr lang="en-US" dirty="0"/>
          </a:p>
        </p:txBody>
      </p:sp>
      <p:sp>
        <p:nvSpPr>
          <p:cNvPr id="35" name="Text Placeholder 77">
            <a:extLst>
              <a:ext uri="{FF2B5EF4-FFF2-40B4-BE49-F238E27FC236}">
                <a16:creationId xmlns:a16="http://schemas.microsoft.com/office/drawing/2014/main" id="{7C932D51-1250-5C4A-80CD-2C5CA0C2C071}"/>
              </a:ext>
            </a:extLst>
          </p:cNvPr>
          <p:cNvSpPr>
            <a:spLocks noGrp="1"/>
          </p:cNvSpPr>
          <p:nvPr>
            <p:ph type="body" sz="quarter" idx="38" hasCustomPrompt="1"/>
          </p:nvPr>
        </p:nvSpPr>
        <p:spPr>
          <a:xfrm>
            <a:off x="972091" y="2391859"/>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01</a:t>
            </a:r>
          </a:p>
        </p:txBody>
      </p:sp>
      <p:sp>
        <p:nvSpPr>
          <p:cNvPr id="53" name="Text Placeholder 77">
            <a:extLst>
              <a:ext uri="{FF2B5EF4-FFF2-40B4-BE49-F238E27FC236}">
                <a16:creationId xmlns:a16="http://schemas.microsoft.com/office/drawing/2014/main" id="{1101164B-76A4-EC4A-BA4E-C629AF9FB621}"/>
              </a:ext>
            </a:extLst>
          </p:cNvPr>
          <p:cNvSpPr>
            <a:spLocks noGrp="1"/>
          </p:cNvSpPr>
          <p:nvPr>
            <p:ph type="body" sz="quarter" idx="39" hasCustomPrompt="1"/>
          </p:nvPr>
        </p:nvSpPr>
        <p:spPr>
          <a:xfrm>
            <a:off x="972091" y="3292812"/>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02</a:t>
            </a:r>
          </a:p>
        </p:txBody>
      </p:sp>
      <p:sp>
        <p:nvSpPr>
          <p:cNvPr id="54" name="Text Placeholder 77">
            <a:extLst>
              <a:ext uri="{FF2B5EF4-FFF2-40B4-BE49-F238E27FC236}">
                <a16:creationId xmlns:a16="http://schemas.microsoft.com/office/drawing/2014/main" id="{29EFD5D8-5C3B-5A41-B777-D4FD1F6216DD}"/>
              </a:ext>
            </a:extLst>
          </p:cNvPr>
          <p:cNvSpPr>
            <a:spLocks noGrp="1"/>
          </p:cNvSpPr>
          <p:nvPr>
            <p:ph type="body" sz="quarter" idx="40" hasCustomPrompt="1"/>
          </p:nvPr>
        </p:nvSpPr>
        <p:spPr>
          <a:xfrm>
            <a:off x="972091" y="4234107"/>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03</a:t>
            </a:r>
          </a:p>
        </p:txBody>
      </p:sp>
      <p:sp>
        <p:nvSpPr>
          <p:cNvPr id="55" name="Text Placeholder 77">
            <a:extLst>
              <a:ext uri="{FF2B5EF4-FFF2-40B4-BE49-F238E27FC236}">
                <a16:creationId xmlns:a16="http://schemas.microsoft.com/office/drawing/2014/main" id="{C876C227-9AF8-7140-9B49-B9B954600FC7}"/>
              </a:ext>
            </a:extLst>
          </p:cNvPr>
          <p:cNvSpPr>
            <a:spLocks noGrp="1"/>
          </p:cNvSpPr>
          <p:nvPr>
            <p:ph type="body" sz="quarter" idx="41" hasCustomPrompt="1"/>
          </p:nvPr>
        </p:nvSpPr>
        <p:spPr>
          <a:xfrm>
            <a:off x="972091" y="5175401"/>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04</a:t>
            </a:r>
          </a:p>
        </p:txBody>
      </p:sp>
      <p:sp>
        <p:nvSpPr>
          <p:cNvPr id="56" name="Text Placeholder 77">
            <a:extLst>
              <a:ext uri="{FF2B5EF4-FFF2-40B4-BE49-F238E27FC236}">
                <a16:creationId xmlns:a16="http://schemas.microsoft.com/office/drawing/2014/main" id="{56B4B1F2-92C8-464B-B4A4-2FABBF0F6BBA}"/>
              </a:ext>
            </a:extLst>
          </p:cNvPr>
          <p:cNvSpPr>
            <a:spLocks noGrp="1"/>
          </p:cNvSpPr>
          <p:nvPr>
            <p:ph type="body" sz="quarter" idx="42" hasCustomPrompt="1"/>
          </p:nvPr>
        </p:nvSpPr>
        <p:spPr>
          <a:xfrm>
            <a:off x="6418150" y="2391859"/>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05</a:t>
            </a:r>
          </a:p>
        </p:txBody>
      </p:sp>
      <p:sp>
        <p:nvSpPr>
          <p:cNvPr id="57" name="Text Placeholder 77">
            <a:extLst>
              <a:ext uri="{FF2B5EF4-FFF2-40B4-BE49-F238E27FC236}">
                <a16:creationId xmlns:a16="http://schemas.microsoft.com/office/drawing/2014/main" id="{0F5AA67B-66AC-1444-BA56-FD23ECAC22DC}"/>
              </a:ext>
            </a:extLst>
          </p:cNvPr>
          <p:cNvSpPr>
            <a:spLocks noGrp="1"/>
          </p:cNvSpPr>
          <p:nvPr>
            <p:ph type="body" sz="quarter" idx="43" hasCustomPrompt="1"/>
          </p:nvPr>
        </p:nvSpPr>
        <p:spPr>
          <a:xfrm>
            <a:off x="6418150" y="3292812"/>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06</a:t>
            </a:r>
          </a:p>
        </p:txBody>
      </p:sp>
      <p:sp>
        <p:nvSpPr>
          <p:cNvPr id="58" name="Text Placeholder 77">
            <a:extLst>
              <a:ext uri="{FF2B5EF4-FFF2-40B4-BE49-F238E27FC236}">
                <a16:creationId xmlns:a16="http://schemas.microsoft.com/office/drawing/2014/main" id="{4C457104-E4CE-B143-B86C-F445BF64BBF4}"/>
              </a:ext>
            </a:extLst>
          </p:cNvPr>
          <p:cNvSpPr>
            <a:spLocks noGrp="1"/>
          </p:cNvSpPr>
          <p:nvPr>
            <p:ph type="body" sz="quarter" idx="44" hasCustomPrompt="1"/>
          </p:nvPr>
        </p:nvSpPr>
        <p:spPr>
          <a:xfrm>
            <a:off x="6418150" y="4234107"/>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07</a:t>
            </a:r>
          </a:p>
        </p:txBody>
      </p:sp>
      <p:sp>
        <p:nvSpPr>
          <p:cNvPr id="59" name="Text Placeholder 77">
            <a:extLst>
              <a:ext uri="{FF2B5EF4-FFF2-40B4-BE49-F238E27FC236}">
                <a16:creationId xmlns:a16="http://schemas.microsoft.com/office/drawing/2014/main" id="{04447C04-C465-3742-9C3B-54E0F91F7953}"/>
              </a:ext>
            </a:extLst>
          </p:cNvPr>
          <p:cNvSpPr>
            <a:spLocks noGrp="1"/>
          </p:cNvSpPr>
          <p:nvPr>
            <p:ph type="body" sz="quarter" idx="45" hasCustomPrompt="1"/>
          </p:nvPr>
        </p:nvSpPr>
        <p:spPr>
          <a:xfrm>
            <a:off x="6418150" y="5175401"/>
            <a:ext cx="552115" cy="528930"/>
          </a:xfrm>
          <a:prstGeom prst="rect">
            <a:avLst/>
          </a:prstGeom>
        </p:spPr>
        <p:txBody>
          <a:bodyPr/>
          <a:lstStyle>
            <a:lvl1pPr marL="0" indent="0">
              <a:lnSpc>
                <a:spcPct val="100000"/>
              </a:lnSpc>
              <a:spcBef>
                <a:spcPts val="0"/>
              </a:spcBef>
              <a:buNone/>
              <a:defRPr sz="2400" b="1">
                <a:solidFill>
                  <a:schemeClr val="bg1">
                    <a:lumMod val="75000"/>
                  </a:schemeClr>
                </a:solidFill>
              </a:defRPr>
            </a:lvl1pPr>
          </a:lstStyle>
          <a:p>
            <a:pPr lvl="0"/>
            <a:r>
              <a:rPr lang="en-US" dirty="0"/>
              <a:t>08</a:t>
            </a:r>
          </a:p>
        </p:txBody>
      </p:sp>
    </p:spTree>
    <p:extLst>
      <p:ext uri="{BB962C8B-B14F-4D97-AF65-F5344CB8AC3E}">
        <p14:creationId xmlns:p14="http://schemas.microsoft.com/office/powerpoint/2010/main" val="2938729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Open Layout">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76029D84-E496-C243-9183-93BA460D2AF9}"/>
              </a:ext>
            </a:extLst>
          </p:cNvPr>
          <p:cNvSpPr>
            <a:spLocks noGrp="1"/>
          </p:cNvSpPr>
          <p:nvPr>
            <p:ph type="title" hasCustomPrompt="1"/>
          </p:nvPr>
        </p:nvSpPr>
        <p:spPr>
          <a:xfrm>
            <a:off x="930506" y="677874"/>
            <a:ext cx="3705225" cy="132556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MAIN TITLE</a:t>
            </a:r>
            <a:br>
              <a:rPr lang="en-US" dirty="0"/>
            </a:br>
            <a:r>
              <a:rPr lang="en-US" dirty="0"/>
              <a:t>GOES HERE</a:t>
            </a:r>
          </a:p>
        </p:txBody>
      </p:sp>
      <p:sp>
        <p:nvSpPr>
          <p:cNvPr id="8" name="Text Placeholder 18">
            <a:extLst>
              <a:ext uri="{FF2B5EF4-FFF2-40B4-BE49-F238E27FC236}">
                <a16:creationId xmlns:a16="http://schemas.microsoft.com/office/drawing/2014/main" id="{D34808FB-F801-D14F-836B-C44936E5574A}"/>
              </a:ext>
            </a:extLst>
          </p:cNvPr>
          <p:cNvSpPr>
            <a:spLocks noGrp="1"/>
          </p:cNvSpPr>
          <p:nvPr>
            <p:ph type="body" sz="quarter" idx="10" hasCustomPrompt="1"/>
          </p:nvPr>
        </p:nvSpPr>
        <p:spPr>
          <a:xfrm>
            <a:off x="930275" y="419101"/>
            <a:ext cx="3705225" cy="209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25241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Left Par">
    <p:spTree>
      <p:nvGrpSpPr>
        <p:cNvPr id="1" name=""/>
        <p:cNvGrpSpPr/>
        <p:nvPr/>
      </p:nvGrpSpPr>
      <p:grpSpPr>
        <a:xfrm>
          <a:off x="0" y="0"/>
          <a:ext cx="0" cy="0"/>
          <a:chOff x="0" y="0"/>
          <a:chExt cx="0" cy="0"/>
        </a:xfrm>
      </p:grpSpPr>
      <p:sp>
        <p:nvSpPr>
          <p:cNvPr id="5" name="Text Placeholder 30">
            <a:extLst>
              <a:ext uri="{FF2B5EF4-FFF2-40B4-BE49-F238E27FC236}">
                <a16:creationId xmlns:a16="http://schemas.microsoft.com/office/drawing/2014/main" id="{D5BE3981-18C3-6A4A-8929-D36FB17D53A1}"/>
              </a:ext>
            </a:extLst>
          </p:cNvPr>
          <p:cNvSpPr>
            <a:spLocks noGrp="1"/>
          </p:cNvSpPr>
          <p:nvPr>
            <p:ph type="body" sz="quarter" idx="13" hasCustomPrompt="1"/>
          </p:nvPr>
        </p:nvSpPr>
        <p:spPr>
          <a:xfrm>
            <a:off x="930506" y="2075225"/>
            <a:ext cx="2943087" cy="3935049"/>
          </a:xfrm>
          <a:prstGeom prst="rect">
            <a:avLst/>
          </a:prstGeom>
        </p:spPr>
        <p:txBody>
          <a:bodyPr/>
          <a:lstStyle>
            <a:lvl1pPr marL="0" indent="0">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a:t>
            </a:r>
          </a:p>
        </p:txBody>
      </p:sp>
      <p:sp>
        <p:nvSpPr>
          <p:cNvPr id="6" name="Title 12">
            <a:extLst>
              <a:ext uri="{FF2B5EF4-FFF2-40B4-BE49-F238E27FC236}">
                <a16:creationId xmlns:a16="http://schemas.microsoft.com/office/drawing/2014/main" id="{3A5418EE-EEB3-304E-A406-FDE769F643F4}"/>
              </a:ext>
            </a:extLst>
          </p:cNvPr>
          <p:cNvSpPr>
            <a:spLocks noGrp="1"/>
          </p:cNvSpPr>
          <p:nvPr>
            <p:ph type="title" hasCustomPrompt="1"/>
          </p:nvPr>
        </p:nvSpPr>
        <p:spPr>
          <a:xfrm>
            <a:off x="930506" y="677874"/>
            <a:ext cx="3705225" cy="132556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MAIN TITLE</a:t>
            </a:r>
            <a:br>
              <a:rPr lang="en-US" dirty="0"/>
            </a:br>
            <a:r>
              <a:rPr lang="en-US" dirty="0"/>
              <a:t>GOES HERE</a:t>
            </a:r>
          </a:p>
        </p:txBody>
      </p:sp>
      <p:sp>
        <p:nvSpPr>
          <p:cNvPr id="7" name="Text Placeholder 18">
            <a:extLst>
              <a:ext uri="{FF2B5EF4-FFF2-40B4-BE49-F238E27FC236}">
                <a16:creationId xmlns:a16="http://schemas.microsoft.com/office/drawing/2014/main" id="{FA58E3F3-E1B1-FC4C-8C3F-51BFA26B8695}"/>
              </a:ext>
            </a:extLst>
          </p:cNvPr>
          <p:cNvSpPr>
            <a:spLocks noGrp="1"/>
          </p:cNvSpPr>
          <p:nvPr>
            <p:ph type="body" sz="quarter" idx="10" hasCustomPrompt="1"/>
          </p:nvPr>
        </p:nvSpPr>
        <p:spPr>
          <a:xfrm>
            <a:off x="930275" y="419101"/>
            <a:ext cx="3705225" cy="209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621917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ent Slide Right Par">
    <p:spTree>
      <p:nvGrpSpPr>
        <p:cNvPr id="1" name=""/>
        <p:cNvGrpSpPr/>
        <p:nvPr/>
      </p:nvGrpSpPr>
      <p:grpSpPr>
        <a:xfrm>
          <a:off x="0" y="0"/>
          <a:ext cx="0" cy="0"/>
          <a:chOff x="0" y="0"/>
          <a:chExt cx="0" cy="0"/>
        </a:xfrm>
      </p:grpSpPr>
      <p:sp>
        <p:nvSpPr>
          <p:cNvPr id="31" name="Text Placeholder 30">
            <a:extLst>
              <a:ext uri="{FF2B5EF4-FFF2-40B4-BE49-F238E27FC236}">
                <a16:creationId xmlns:a16="http://schemas.microsoft.com/office/drawing/2014/main" id="{42B8D9BE-AAC0-1949-BB98-986858E19153}"/>
              </a:ext>
            </a:extLst>
          </p:cNvPr>
          <p:cNvSpPr>
            <a:spLocks noGrp="1"/>
          </p:cNvSpPr>
          <p:nvPr>
            <p:ph type="body" sz="quarter" idx="13" hasCustomPrompt="1"/>
          </p:nvPr>
        </p:nvSpPr>
        <p:spPr>
          <a:xfrm>
            <a:off x="5240902" y="686668"/>
            <a:ext cx="6265298" cy="1325564"/>
          </a:xfrm>
          <a:prstGeom prst="rect">
            <a:avLst/>
          </a:prstGeom>
        </p:spPr>
        <p:txBody>
          <a:bodyPr/>
          <a:lstStyle>
            <a:lvl1pPr marL="0" indent="0">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a:t>
            </a:r>
          </a:p>
        </p:txBody>
      </p:sp>
      <p:sp>
        <p:nvSpPr>
          <p:cNvPr id="5" name="Title 12">
            <a:extLst>
              <a:ext uri="{FF2B5EF4-FFF2-40B4-BE49-F238E27FC236}">
                <a16:creationId xmlns:a16="http://schemas.microsoft.com/office/drawing/2014/main" id="{2C9E2C96-1071-B342-A28B-2A2923C65F4B}"/>
              </a:ext>
            </a:extLst>
          </p:cNvPr>
          <p:cNvSpPr>
            <a:spLocks noGrp="1"/>
          </p:cNvSpPr>
          <p:nvPr>
            <p:ph type="title" hasCustomPrompt="1"/>
          </p:nvPr>
        </p:nvSpPr>
        <p:spPr>
          <a:xfrm>
            <a:off x="930506" y="677874"/>
            <a:ext cx="3705225" cy="132556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MAIN TITLE</a:t>
            </a:r>
            <a:br>
              <a:rPr lang="en-US" dirty="0"/>
            </a:br>
            <a:r>
              <a:rPr lang="en-US" dirty="0"/>
              <a:t>GOES HERE</a:t>
            </a:r>
          </a:p>
        </p:txBody>
      </p:sp>
      <p:sp>
        <p:nvSpPr>
          <p:cNvPr id="6" name="Text Placeholder 18">
            <a:extLst>
              <a:ext uri="{FF2B5EF4-FFF2-40B4-BE49-F238E27FC236}">
                <a16:creationId xmlns:a16="http://schemas.microsoft.com/office/drawing/2014/main" id="{5DF1E97B-21D1-5C4D-8926-02579E7F6B0C}"/>
              </a:ext>
            </a:extLst>
          </p:cNvPr>
          <p:cNvSpPr>
            <a:spLocks noGrp="1"/>
          </p:cNvSpPr>
          <p:nvPr>
            <p:ph type="body" sz="quarter" idx="10" hasCustomPrompt="1"/>
          </p:nvPr>
        </p:nvSpPr>
        <p:spPr>
          <a:xfrm>
            <a:off x="930275" y="419101"/>
            <a:ext cx="3705225" cy="209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2148866275"/>
      </p:ext>
    </p:extLst>
  </p:cSld>
  <p:clrMapOvr>
    <a:masterClrMapping/>
  </p:clrMapOvr>
  <p:extLst>
    <p:ext uri="{DCECCB84-F9BA-43D5-87BE-67443E8EF086}">
      <p15:sldGuideLst xmlns:p15="http://schemas.microsoft.com/office/powerpoint/2012/main">
        <p15:guide id="1" orient="horz" pos="2160">
          <p15:clr>
            <a:srgbClr val="FBAE40"/>
          </p15:clr>
        </p15:guide>
        <p15:guide id="2" pos="3864" userDrawn="1">
          <p15:clr>
            <a:srgbClr val="FBAE40"/>
          </p15:clr>
        </p15:guide>
        <p15:guide id="3" pos="648" userDrawn="1">
          <p15:clr>
            <a:srgbClr val="FBAE40"/>
          </p15:clr>
        </p15:guide>
        <p15:guide id="4" pos="724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Centere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12669BDF-7030-C94F-9053-805DA8E3B919}"/>
              </a:ext>
            </a:extLst>
          </p:cNvPr>
          <p:cNvSpPr>
            <a:spLocks noGrp="1"/>
          </p:cNvSpPr>
          <p:nvPr>
            <p:ph type="title" hasCustomPrompt="1"/>
          </p:nvPr>
        </p:nvSpPr>
        <p:spPr>
          <a:xfrm>
            <a:off x="2014538" y="677874"/>
            <a:ext cx="8162924" cy="1325563"/>
          </a:xfrm>
          <a:prstGeom prst="rect">
            <a:avLst/>
          </a:prstGeom>
        </p:spPr>
        <p:txBody>
          <a:bodyPr/>
          <a:lstStyle>
            <a:lvl1pPr marL="0" marR="0" indent="0" algn="ctr"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MAIN TITLE</a:t>
            </a:r>
            <a:br>
              <a:rPr lang="en-US" dirty="0"/>
            </a:br>
            <a:r>
              <a:rPr lang="en-US" dirty="0"/>
              <a:t>GOES HERE</a:t>
            </a:r>
          </a:p>
        </p:txBody>
      </p:sp>
      <p:sp>
        <p:nvSpPr>
          <p:cNvPr id="7" name="Text Placeholder 18">
            <a:extLst>
              <a:ext uri="{FF2B5EF4-FFF2-40B4-BE49-F238E27FC236}">
                <a16:creationId xmlns:a16="http://schemas.microsoft.com/office/drawing/2014/main" id="{6D759706-0457-6F40-8CCF-553E53FCB216}"/>
              </a:ext>
            </a:extLst>
          </p:cNvPr>
          <p:cNvSpPr>
            <a:spLocks noGrp="1"/>
          </p:cNvSpPr>
          <p:nvPr>
            <p:ph type="body" sz="quarter" idx="10" hasCustomPrompt="1"/>
          </p:nvPr>
        </p:nvSpPr>
        <p:spPr>
          <a:xfrm>
            <a:off x="4243388" y="419101"/>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3120578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guide id="4" pos="7248">
          <p15:clr>
            <a:srgbClr val="FBAE40"/>
          </p15:clr>
        </p15:guide>
        <p15:guide id="5" orient="horz" pos="4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ent Slide 2 Column">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12669BDF-7030-C94F-9053-805DA8E3B919}"/>
              </a:ext>
            </a:extLst>
          </p:cNvPr>
          <p:cNvSpPr>
            <a:spLocks noGrp="1"/>
          </p:cNvSpPr>
          <p:nvPr>
            <p:ph type="title" hasCustomPrompt="1"/>
          </p:nvPr>
        </p:nvSpPr>
        <p:spPr>
          <a:xfrm>
            <a:off x="2014538" y="677874"/>
            <a:ext cx="8162924" cy="1325563"/>
          </a:xfrm>
          <a:prstGeom prst="rect">
            <a:avLst/>
          </a:prstGeom>
        </p:spPr>
        <p:txBody>
          <a:bodyPr/>
          <a:lstStyle>
            <a:lvl1pPr marL="0" marR="0" indent="0" algn="ctr"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MAIN TITLE</a:t>
            </a:r>
            <a:br>
              <a:rPr lang="en-US" dirty="0"/>
            </a:br>
            <a:r>
              <a:rPr lang="en-US" dirty="0"/>
              <a:t>GOES HERE</a:t>
            </a:r>
          </a:p>
        </p:txBody>
      </p:sp>
      <p:sp>
        <p:nvSpPr>
          <p:cNvPr id="7" name="Text Placeholder 18">
            <a:extLst>
              <a:ext uri="{FF2B5EF4-FFF2-40B4-BE49-F238E27FC236}">
                <a16:creationId xmlns:a16="http://schemas.microsoft.com/office/drawing/2014/main" id="{6D759706-0457-6F40-8CCF-553E53FCB216}"/>
              </a:ext>
            </a:extLst>
          </p:cNvPr>
          <p:cNvSpPr>
            <a:spLocks noGrp="1"/>
          </p:cNvSpPr>
          <p:nvPr>
            <p:ph type="body" sz="quarter" idx="10" hasCustomPrompt="1"/>
          </p:nvPr>
        </p:nvSpPr>
        <p:spPr>
          <a:xfrm>
            <a:off x="4243388" y="419101"/>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cxnSp>
        <p:nvCxnSpPr>
          <p:cNvPr id="4" name="Straight Connector 3">
            <a:extLst>
              <a:ext uri="{FF2B5EF4-FFF2-40B4-BE49-F238E27FC236}">
                <a16:creationId xmlns:a16="http://schemas.microsoft.com/office/drawing/2014/main" id="{8F49A290-7CA9-5D47-91B6-500D95795774}"/>
              </a:ext>
            </a:extLst>
          </p:cNvPr>
          <p:cNvCxnSpPr>
            <a:cxnSpLocks/>
          </p:cNvCxnSpPr>
          <p:nvPr userDrawn="1"/>
        </p:nvCxnSpPr>
        <p:spPr>
          <a:xfrm>
            <a:off x="6096000" y="1869957"/>
            <a:ext cx="0" cy="4033538"/>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8" name="Text Placeholder 18">
            <a:extLst>
              <a:ext uri="{FF2B5EF4-FFF2-40B4-BE49-F238E27FC236}">
                <a16:creationId xmlns:a16="http://schemas.microsoft.com/office/drawing/2014/main" id="{615B03A1-1711-474D-8947-D2590F8DD866}"/>
              </a:ext>
            </a:extLst>
          </p:cNvPr>
          <p:cNvSpPr>
            <a:spLocks noGrp="1"/>
          </p:cNvSpPr>
          <p:nvPr>
            <p:ph type="body" sz="quarter" idx="11" hasCustomPrompt="1"/>
          </p:nvPr>
        </p:nvSpPr>
        <p:spPr>
          <a:xfrm>
            <a:off x="1042736" y="2375068"/>
            <a:ext cx="4523871" cy="45442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9" name="Text Placeholder 30">
            <a:extLst>
              <a:ext uri="{FF2B5EF4-FFF2-40B4-BE49-F238E27FC236}">
                <a16:creationId xmlns:a16="http://schemas.microsoft.com/office/drawing/2014/main" id="{F3E6B7EF-0955-C144-AB34-11191429FD2D}"/>
              </a:ext>
            </a:extLst>
          </p:cNvPr>
          <p:cNvSpPr>
            <a:spLocks noGrp="1"/>
          </p:cNvSpPr>
          <p:nvPr>
            <p:ph type="body" sz="quarter" idx="13" hasCustomPrompt="1"/>
          </p:nvPr>
        </p:nvSpPr>
        <p:spPr>
          <a:xfrm>
            <a:off x="1070044" y="3365725"/>
            <a:ext cx="4496565" cy="2537769"/>
          </a:xfrm>
          <a:prstGeom prst="rect">
            <a:avLst/>
          </a:prstGeom>
        </p:spPr>
        <p:txBody>
          <a:bodyPr/>
          <a:lstStyle>
            <a:lvl1pPr marL="0" indent="0" algn="l">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a:t>
            </a:r>
          </a:p>
        </p:txBody>
      </p:sp>
      <p:sp>
        <p:nvSpPr>
          <p:cNvPr id="10" name="Text Placeholder 18">
            <a:extLst>
              <a:ext uri="{FF2B5EF4-FFF2-40B4-BE49-F238E27FC236}">
                <a16:creationId xmlns:a16="http://schemas.microsoft.com/office/drawing/2014/main" id="{5FFFC6E4-D201-394D-94CB-002A76B1ADD1}"/>
              </a:ext>
            </a:extLst>
          </p:cNvPr>
          <p:cNvSpPr>
            <a:spLocks noGrp="1"/>
          </p:cNvSpPr>
          <p:nvPr>
            <p:ph type="body" sz="quarter" idx="14" hasCustomPrompt="1"/>
          </p:nvPr>
        </p:nvSpPr>
        <p:spPr>
          <a:xfrm>
            <a:off x="6561220" y="2375068"/>
            <a:ext cx="4523871" cy="45442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tx1"/>
                </a:solidFill>
                <a:latin typeface="+mj-lt"/>
                <a:cs typeface="Arial Black" panose="020B0604020202020204" pitchFamily="34" charset="0"/>
              </a:defRPr>
            </a:lvl1pPr>
          </a:lstStyle>
          <a:p>
            <a:pPr lvl="0"/>
            <a:r>
              <a:rPr lang="en-US" dirty="0"/>
              <a:t>TITLE GOES HERE:</a:t>
            </a:r>
          </a:p>
          <a:p>
            <a:pPr lvl="0"/>
            <a:endParaRPr lang="en-US" dirty="0"/>
          </a:p>
        </p:txBody>
      </p:sp>
      <p:sp>
        <p:nvSpPr>
          <p:cNvPr id="11" name="Text Placeholder 30">
            <a:extLst>
              <a:ext uri="{FF2B5EF4-FFF2-40B4-BE49-F238E27FC236}">
                <a16:creationId xmlns:a16="http://schemas.microsoft.com/office/drawing/2014/main" id="{ACDC5687-058C-114F-8A8B-56811B18613A}"/>
              </a:ext>
            </a:extLst>
          </p:cNvPr>
          <p:cNvSpPr>
            <a:spLocks noGrp="1"/>
          </p:cNvSpPr>
          <p:nvPr>
            <p:ph type="body" sz="quarter" idx="15" hasCustomPrompt="1"/>
          </p:nvPr>
        </p:nvSpPr>
        <p:spPr>
          <a:xfrm>
            <a:off x="6588528" y="3365725"/>
            <a:ext cx="4496565" cy="2537769"/>
          </a:xfrm>
          <a:prstGeom prst="rect">
            <a:avLst/>
          </a:prstGeom>
        </p:spPr>
        <p:txBody>
          <a:bodyPr/>
          <a:lstStyle>
            <a:lvl1pPr marL="285750" marR="0" indent="-28575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Bullet Text</a:t>
            </a:r>
          </a:p>
          <a:p>
            <a:pPr marL="285750" marR="0" lvl="0" indent="-28575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Bullet Text</a:t>
            </a:r>
          </a:p>
          <a:p>
            <a:pPr marL="285750" marR="0" lvl="0" indent="-28575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Bullet Text</a:t>
            </a:r>
          </a:p>
          <a:p>
            <a:pPr marL="285750" marR="0" lvl="0" indent="-28575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Bullet Text</a:t>
            </a:r>
          </a:p>
          <a:p>
            <a:pPr marL="285750" marR="0" lvl="0" indent="-28575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Bullet Text</a:t>
            </a:r>
          </a:p>
          <a:p>
            <a:pPr marL="285750" marR="0" lvl="0" indent="-28575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Bullet Text</a:t>
            </a:r>
          </a:p>
          <a:p>
            <a:pPr lvl="0"/>
            <a:endParaRPr lang="en-US" dirty="0"/>
          </a:p>
        </p:txBody>
      </p:sp>
    </p:spTree>
    <p:extLst>
      <p:ext uri="{BB962C8B-B14F-4D97-AF65-F5344CB8AC3E}">
        <p14:creationId xmlns:p14="http://schemas.microsoft.com/office/powerpoint/2010/main" val="23539594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guide id="4" pos="7248">
          <p15:clr>
            <a:srgbClr val="FBAE40"/>
          </p15:clr>
        </p15:guide>
        <p15:guide id="5" orient="horz" pos="4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3 Column">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12669BDF-7030-C94F-9053-805DA8E3B919}"/>
              </a:ext>
            </a:extLst>
          </p:cNvPr>
          <p:cNvSpPr>
            <a:spLocks noGrp="1"/>
          </p:cNvSpPr>
          <p:nvPr>
            <p:ph type="title" hasCustomPrompt="1"/>
          </p:nvPr>
        </p:nvSpPr>
        <p:spPr>
          <a:xfrm>
            <a:off x="2014538" y="677875"/>
            <a:ext cx="8162924" cy="814042"/>
          </a:xfrm>
          <a:prstGeom prst="rect">
            <a:avLst/>
          </a:prstGeom>
        </p:spPr>
        <p:txBody>
          <a:bodyPr/>
          <a:lstStyle>
            <a:lvl1pPr marL="0" marR="0" indent="0" algn="ctr"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MAIN TITLE</a:t>
            </a:r>
            <a:br>
              <a:rPr lang="en-US" dirty="0"/>
            </a:br>
            <a:r>
              <a:rPr lang="en-US" dirty="0"/>
              <a:t>GOES HERE</a:t>
            </a:r>
          </a:p>
        </p:txBody>
      </p:sp>
      <p:sp>
        <p:nvSpPr>
          <p:cNvPr id="7" name="Text Placeholder 18">
            <a:extLst>
              <a:ext uri="{FF2B5EF4-FFF2-40B4-BE49-F238E27FC236}">
                <a16:creationId xmlns:a16="http://schemas.microsoft.com/office/drawing/2014/main" id="{6D759706-0457-6F40-8CCF-553E53FCB216}"/>
              </a:ext>
            </a:extLst>
          </p:cNvPr>
          <p:cNvSpPr>
            <a:spLocks noGrp="1"/>
          </p:cNvSpPr>
          <p:nvPr>
            <p:ph type="body" sz="quarter" idx="10" hasCustomPrompt="1"/>
          </p:nvPr>
        </p:nvSpPr>
        <p:spPr>
          <a:xfrm>
            <a:off x="4243388" y="419101"/>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cxnSp>
        <p:nvCxnSpPr>
          <p:cNvPr id="4" name="Straight Connector 3">
            <a:extLst>
              <a:ext uri="{FF2B5EF4-FFF2-40B4-BE49-F238E27FC236}">
                <a16:creationId xmlns:a16="http://schemas.microsoft.com/office/drawing/2014/main" id="{8F49A290-7CA9-5D47-91B6-500D95795774}"/>
              </a:ext>
            </a:extLst>
          </p:cNvPr>
          <p:cNvCxnSpPr>
            <a:cxnSpLocks/>
          </p:cNvCxnSpPr>
          <p:nvPr userDrawn="1"/>
        </p:nvCxnSpPr>
        <p:spPr>
          <a:xfrm>
            <a:off x="4529221" y="1869957"/>
            <a:ext cx="0" cy="4033538"/>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A3611F0-0546-E341-BFA8-DE9EFA3029DC}"/>
              </a:ext>
            </a:extLst>
          </p:cNvPr>
          <p:cNvCxnSpPr>
            <a:cxnSpLocks/>
          </p:cNvCxnSpPr>
          <p:nvPr userDrawn="1"/>
        </p:nvCxnSpPr>
        <p:spPr>
          <a:xfrm>
            <a:off x="8015705" y="1869957"/>
            <a:ext cx="0" cy="4033538"/>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43419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guide id="4" pos="7224" userDrawn="1">
          <p15:clr>
            <a:srgbClr val="FBAE40"/>
          </p15:clr>
        </p15:guide>
        <p15:guide id="5" orient="horz" pos="4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4 Column">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12669BDF-7030-C94F-9053-805DA8E3B919}"/>
              </a:ext>
            </a:extLst>
          </p:cNvPr>
          <p:cNvSpPr>
            <a:spLocks noGrp="1"/>
          </p:cNvSpPr>
          <p:nvPr>
            <p:ph type="title" hasCustomPrompt="1"/>
          </p:nvPr>
        </p:nvSpPr>
        <p:spPr>
          <a:xfrm>
            <a:off x="2014538" y="677874"/>
            <a:ext cx="8162924" cy="1325563"/>
          </a:xfrm>
          <a:prstGeom prst="rect">
            <a:avLst/>
          </a:prstGeom>
        </p:spPr>
        <p:txBody>
          <a:bodyPr/>
          <a:lstStyle>
            <a:lvl1pPr marL="0" marR="0" indent="0" algn="ctr"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MAIN TITLE</a:t>
            </a:r>
            <a:br>
              <a:rPr lang="en-US" dirty="0"/>
            </a:br>
            <a:r>
              <a:rPr lang="en-US" dirty="0"/>
              <a:t>GOES HERE</a:t>
            </a:r>
          </a:p>
        </p:txBody>
      </p:sp>
      <p:sp>
        <p:nvSpPr>
          <p:cNvPr id="7" name="Text Placeholder 18">
            <a:extLst>
              <a:ext uri="{FF2B5EF4-FFF2-40B4-BE49-F238E27FC236}">
                <a16:creationId xmlns:a16="http://schemas.microsoft.com/office/drawing/2014/main" id="{6D759706-0457-6F40-8CCF-553E53FCB216}"/>
              </a:ext>
            </a:extLst>
          </p:cNvPr>
          <p:cNvSpPr>
            <a:spLocks noGrp="1"/>
          </p:cNvSpPr>
          <p:nvPr>
            <p:ph type="body" sz="quarter" idx="10" hasCustomPrompt="1"/>
          </p:nvPr>
        </p:nvSpPr>
        <p:spPr>
          <a:xfrm>
            <a:off x="4243388" y="419101"/>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
        <p:nvSpPr>
          <p:cNvPr id="4" name="Rectangle 3">
            <a:extLst>
              <a:ext uri="{FF2B5EF4-FFF2-40B4-BE49-F238E27FC236}">
                <a16:creationId xmlns:a16="http://schemas.microsoft.com/office/drawing/2014/main" id="{7D314C0D-49EB-AB4A-AB4E-7F00576DA1B8}"/>
              </a:ext>
            </a:extLst>
          </p:cNvPr>
          <p:cNvSpPr/>
          <p:nvPr userDrawn="1"/>
        </p:nvSpPr>
        <p:spPr>
          <a:xfrm>
            <a:off x="8935453" y="2261936"/>
            <a:ext cx="2558895" cy="357739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6CE600-3625-9943-BA97-08076195C159}"/>
              </a:ext>
            </a:extLst>
          </p:cNvPr>
          <p:cNvSpPr/>
          <p:nvPr userDrawn="1"/>
        </p:nvSpPr>
        <p:spPr>
          <a:xfrm>
            <a:off x="6304548" y="2261936"/>
            <a:ext cx="2558895" cy="357739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0987637-DCDB-3547-9D19-DAD828C93FAD}"/>
              </a:ext>
            </a:extLst>
          </p:cNvPr>
          <p:cNvSpPr/>
          <p:nvPr userDrawn="1"/>
        </p:nvSpPr>
        <p:spPr>
          <a:xfrm>
            <a:off x="3673642" y="2261936"/>
            <a:ext cx="2558895" cy="357739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7B3BEF6-352A-7E45-AEBE-0413C83A9243}"/>
              </a:ext>
            </a:extLst>
          </p:cNvPr>
          <p:cNvSpPr/>
          <p:nvPr userDrawn="1"/>
        </p:nvSpPr>
        <p:spPr>
          <a:xfrm>
            <a:off x="1042736" y="2261936"/>
            <a:ext cx="2558895" cy="357739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57DDE4C-D933-9F4F-8A60-91A953861A0A}"/>
              </a:ext>
            </a:extLst>
          </p:cNvPr>
          <p:cNvSpPr/>
          <p:nvPr userDrawn="1"/>
        </p:nvSpPr>
        <p:spPr>
          <a:xfrm>
            <a:off x="2069430" y="2701088"/>
            <a:ext cx="497306" cy="497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B1A6C77-9064-534D-AA31-BE1B3702842C}"/>
              </a:ext>
            </a:extLst>
          </p:cNvPr>
          <p:cNvSpPr/>
          <p:nvPr userDrawn="1"/>
        </p:nvSpPr>
        <p:spPr>
          <a:xfrm>
            <a:off x="4704436" y="2701088"/>
            <a:ext cx="497306" cy="497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9496A82-EAB9-BF45-A182-B7E89F404645}"/>
              </a:ext>
            </a:extLst>
          </p:cNvPr>
          <p:cNvSpPr/>
          <p:nvPr userDrawn="1"/>
        </p:nvSpPr>
        <p:spPr>
          <a:xfrm>
            <a:off x="7335342" y="2701088"/>
            <a:ext cx="497306" cy="497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E9124D1-5407-534B-9B4B-548A974E3A69}"/>
              </a:ext>
            </a:extLst>
          </p:cNvPr>
          <p:cNvSpPr/>
          <p:nvPr userDrawn="1"/>
        </p:nvSpPr>
        <p:spPr>
          <a:xfrm>
            <a:off x="9966247" y="2701088"/>
            <a:ext cx="497306" cy="4973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 Placeholder 18">
            <a:extLst>
              <a:ext uri="{FF2B5EF4-FFF2-40B4-BE49-F238E27FC236}">
                <a16:creationId xmlns:a16="http://schemas.microsoft.com/office/drawing/2014/main" id="{8C6EDFC0-BB61-9048-92CD-BE6BB7382A99}"/>
              </a:ext>
            </a:extLst>
          </p:cNvPr>
          <p:cNvSpPr>
            <a:spLocks noGrp="1"/>
          </p:cNvSpPr>
          <p:nvPr>
            <p:ph type="body" sz="quarter" idx="11" hasCustomPrompt="1"/>
          </p:nvPr>
        </p:nvSpPr>
        <p:spPr>
          <a:xfrm>
            <a:off x="1042736" y="3493301"/>
            <a:ext cx="2534653" cy="454425"/>
          </a:xfrm>
          <a:prstGeom prst="rect">
            <a:avLst/>
          </a:prstGeom>
        </p:spPr>
        <p:txBody>
          <a:bodyPr/>
          <a:lstStyle>
            <a:lvl1pPr marL="0" marR="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a:t>
            </a:r>
            <a:br>
              <a:rPr lang="en-US" dirty="0"/>
            </a:br>
            <a:r>
              <a:rPr lang="en-US" dirty="0"/>
              <a:t>HERE:</a:t>
            </a:r>
          </a:p>
          <a:p>
            <a:pPr lvl="0"/>
            <a:endParaRPr lang="en-US" dirty="0"/>
          </a:p>
        </p:txBody>
      </p:sp>
      <p:sp>
        <p:nvSpPr>
          <p:cNvPr id="25" name="Text Placeholder 30">
            <a:extLst>
              <a:ext uri="{FF2B5EF4-FFF2-40B4-BE49-F238E27FC236}">
                <a16:creationId xmlns:a16="http://schemas.microsoft.com/office/drawing/2014/main" id="{98328FBF-A117-BC42-9BF8-EBC42FAE7B85}"/>
              </a:ext>
            </a:extLst>
          </p:cNvPr>
          <p:cNvSpPr>
            <a:spLocks noGrp="1"/>
          </p:cNvSpPr>
          <p:nvPr>
            <p:ph type="body" sz="quarter" idx="13" hasCustomPrompt="1"/>
          </p:nvPr>
        </p:nvSpPr>
        <p:spPr>
          <a:xfrm>
            <a:off x="1070045" y="4109974"/>
            <a:ext cx="2507344" cy="1325564"/>
          </a:xfrm>
          <a:prstGeom prst="rect">
            <a:avLst/>
          </a:prstGeom>
        </p:spPr>
        <p:txBody>
          <a:bodyPr/>
          <a:lstStyle>
            <a:lvl1pPr marL="0" indent="0" algn="ctr">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a:t>
            </a:r>
          </a:p>
        </p:txBody>
      </p:sp>
      <p:sp>
        <p:nvSpPr>
          <p:cNvPr id="26" name="Text Placeholder 18">
            <a:extLst>
              <a:ext uri="{FF2B5EF4-FFF2-40B4-BE49-F238E27FC236}">
                <a16:creationId xmlns:a16="http://schemas.microsoft.com/office/drawing/2014/main" id="{BB4171B3-AFA7-F040-8970-F706FADA7ABD}"/>
              </a:ext>
            </a:extLst>
          </p:cNvPr>
          <p:cNvSpPr>
            <a:spLocks noGrp="1"/>
          </p:cNvSpPr>
          <p:nvPr>
            <p:ph type="body" sz="quarter" idx="14" hasCustomPrompt="1"/>
          </p:nvPr>
        </p:nvSpPr>
        <p:spPr>
          <a:xfrm>
            <a:off x="3673641" y="3493301"/>
            <a:ext cx="2534653" cy="454425"/>
          </a:xfrm>
          <a:prstGeom prst="rect">
            <a:avLst/>
          </a:prstGeom>
        </p:spPr>
        <p:txBody>
          <a:bodyPr/>
          <a:lstStyle>
            <a:lvl1pPr marL="0" marR="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a:t>
            </a:r>
            <a:br>
              <a:rPr lang="en-US" dirty="0"/>
            </a:br>
            <a:r>
              <a:rPr lang="en-US" dirty="0"/>
              <a:t>HERE:</a:t>
            </a:r>
          </a:p>
          <a:p>
            <a:pPr lvl="0"/>
            <a:endParaRPr lang="en-US" dirty="0"/>
          </a:p>
        </p:txBody>
      </p:sp>
      <p:sp>
        <p:nvSpPr>
          <p:cNvPr id="27" name="Text Placeholder 30">
            <a:extLst>
              <a:ext uri="{FF2B5EF4-FFF2-40B4-BE49-F238E27FC236}">
                <a16:creationId xmlns:a16="http://schemas.microsoft.com/office/drawing/2014/main" id="{681BCEEF-3CCF-CF4F-8236-B2C24F55C709}"/>
              </a:ext>
            </a:extLst>
          </p:cNvPr>
          <p:cNvSpPr>
            <a:spLocks noGrp="1"/>
          </p:cNvSpPr>
          <p:nvPr>
            <p:ph type="body" sz="quarter" idx="15" hasCustomPrompt="1"/>
          </p:nvPr>
        </p:nvSpPr>
        <p:spPr>
          <a:xfrm>
            <a:off x="3700950" y="4109974"/>
            <a:ext cx="2507344" cy="1325564"/>
          </a:xfrm>
          <a:prstGeom prst="rect">
            <a:avLst/>
          </a:prstGeom>
        </p:spPr>
        <p:txBody>
          <a:bodyPr/>
          <a:lstStyle>
            <a:lvl1pPr marL="0" indent="0" algn="ctr">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a:t>
            </a:r>
          </a:p>
        </p:txBody>
      </p:sp>
      <p:sp>
        <p:nvSpPr>
          <p:cNvPr id="28" name="Text Placeholder 18">
            <a:extLst>
              <a:ext uri="{FF2B5EF4-FFF2-40B4-BE49-F238E27FC236}">
                <a16:creationId xmlns:a16="http://schemas.microsoft.com/office/drawing/2014/main" id="{41FB5F7F-CEFC-2C48-8EE7-37F65A835465}"/>
              </a:ext>
            </a:extLst>
          </p:cNvPr>
          <p:cNvSpPr>
            <a:spLocks noGrp="1"/>
          </p:cNvSpPr>
          <p:nvPr>
            <p:ph type="body" sz="quarter" idx="16" hasCustomPrompt="1"/>
          </p:nvPr>
        </p:nvSpPr>
        <p:spPr>
          <a:xfrm>
            <a:off x="6304547" y="3493301"/>
            <a:ext cx="2534653" cy="454425"/>
          </a:xfrm>
          <a:prstGeom prst="rect">
            <a:avLst/>
          </a:prstGeom>
        </p:spPr>
        <p:txBody>
          <a:bodyPr/>
          <a:lstStyle>
            <a:lvl1pPr marL="0" marR="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a:t>
            </a:r>
            <a:br>
              <a:rPr lang="en-US" dirty="0"/>
            </a:br>
            <a:r>
              <a:rPr lang="en-US" dirty="0"/>
              <a:t>HERE:</a:t>
            </a:r>
          </a:p>
          <a:p>
            <a:pPr lvl="0"/>
            <a:endParaRPr lang="en-US" dirty="0"/>
          </a:p>
        </p:txBody>
      </p:sp>
      <p:sp>
        <p:nvSpPr>
          <p:cNvPr id="29" name="Text Placeholder 30">
            <a:extLst>
              <a:ext uri="{FF2B5EF4-FFF2-40B4-BE49-F238E27FC236}">
                <a16:creationId xmlns:a16="http://schemas.microsoft.com/office/drawing/2014/main" id="{008CF9A1-F463-0A47-BCC9-EDC164945D00}"/>
              </a:ext>
            </a:extLst>
          </p:cNvPr>
          <p:cNvSpPr>
            <a:spLocks noGrp="1"/>
          </p:cNvSpPr>
          <p:nvPr>
            <p:ph type="body" sz="quarter" idx="17" hasCustomPrompt="1"/>
          </p:nvPr>
        </p:nvSpPr>
        <p:spPr>
          <a:xfrm>
            <a:off x="6331856" y="4109974"/>
            <a:ext cx="2507344" cy="1325564"/>
          </a:xfrm>
          <a:prstGeom prst="rect">
            <a:avLst/>
          </a:prstGeom>
        </p:spPr>
        <p:txBody>
          <a:bodyPr/>
          <a:lstStyle>
            <a:lvl1pPr marL="0" indent="0" algn="ctr">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a:t>
            </a:r>
          </a:p>
        </p:txBody>
      </p:sp>
      <p:sp>
        <p:nvSpPr>
          <p:cNvPr id="30" name="Text Placeholder 18">
            <a:extLst>
              <a:ext uri="{FF2B5EF4-FFF2-40B4-BE49-F238E27FC236}">
                <a16:creationId xmlns:a16="http://schemas.microsoft.com/office/drawing/2014/main" id="{23BA272D-2239-BF47-A5D0-4B1535DB2D18}"/>
              </a:ext>
            </a:extLst>
          </p:cNvPr>
          <p:cNvSpPr>
            <a:spLocks noGrp="1"/>
          </p:cNvSpPr>
          <p:nvPr>
            <p:ph type="body" sz="quarter" idx="18" hasCustomPrompt="1"/>
          </p:nvPr>
        </p:nvSpPr>
        <p:spPr>
          <a:xfrm>
            <a:off x="8951495" y="3493301"/>
            <a:ext cx="2534653" cy="454425"/>
          </a:xfrm>
          <a:prstGeom prst="rect">
            <a:avLst/>
          </a:prstGeom>
        </p:spPr>
        <p:txBody>
          <a:bodyPr/>
          <a:lstStyle>
            <a:lvl1pPr marL="0" marR="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sz="1100" b="1" i="0">
                <a:solidFill>
                  <a:schemeClr val="tx1"/>
                </a:solidFill>
                <a:latin typeface="+mj-lt"/>
                <a:cs typeface="Arial Black" panose="020B0604020202020204" pitchFamily="34" charset="0"/>
              </a:defRPr>
            </a:lvl1pPr>
          </a:lstStyle>
          <a:p>
            <a:pPr lvl="0"/>
            <a:r>
              <a:rPr lang="en-US" dirty="0"/>
              <a:t>TITLE GOES </a:t>
            </a:r>
            <a:br>
              <a:rPr lang="en-US" dirty="0"/>
            </a:br>
            <a:r>
              <a:rPr lang="en-US" dirty="0"/>
              <a:t>HERE:</a:t>
            </a:r>
          </a:p>
          <a:p>
            <a:pPr lvl="0"/>
            <a:endParaRPr lang="en-US" dirty="0"/>
          </a:p>
        </p:txBody>
      </p:sp>
      <p:sp>
        <p:nvSpPr>
          <p:cNvPr id="31" name="Text Placeholder 30">
            <a:extLst>
              <a:ext uri="{FF2B5EF4-FFF2-40B4-BE49-F238E27FC236}">
                <a16:creationId xmlns:a16="http://schemas.microsoft.com/office/drawing/2014/main" id="{C84C278D-4ACD-5A40-AA61-568737DDE7C6}"/>
              </a:ext>
            </a:extLst>
          </p:cNvPr>
          <p:cNvSpPr>
            <a:spLocks noGrp="1"/>
          </p:cNvSpPr>
          <p:nvPr>
            <p:ph type="body" sz="quarter" idx="19" hasCustomPrompt="1"/>
          </p:nvPr>
        </p:nvSpPr>
        <p:spPr>
          <a:xfrm>
            <a:off x="8978804" y="4109974"/>
            <a:ext cx="2507344" cy="1325564"/>
          </a:xfrm>
          <a:prstGeom prst="rect">
            <a:avLst/>
          </a:prstGeom>
        </p:spPr>
        <p:txBody>
          <a:bodyPr/>
          <a:lstStyle>
            <a:lvl1pPr marL="0" indent="0" algn="ctr">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a:t>
            </a:r>
          </a:p>
        </p:txBody>
      </p:sp>
    </p:spTree>
    <p:extLst>
      <p:ext uri="{BB962C8B-B14F-4D97-AF65-F5344CB8AC3E}">
        <p14:creationId xmlns:p14="http://schemas.microsoft.com/office/powerpoint/2010/main" val="4649320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guide id="4" pos="7248">
          <p15:clr>
            <a:srgbClr val="FBAE40"/>
          </p15:clr>
        </p15:guide>
        <p15:guide id="5" orient="horz" pos="4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 w/ Map">
    <p:spTree>
      <p:nvGrpSpPr>
        <p:cNvPr id="1" name=""/>
        <p:cNvGrpSpPr/>
        <p:nvPr/>
      </p:nvGrpSpPr>
      <p:grpSpPr>
        <a:xfrm>
          <a:off x="0" y="0"/>
          <a:ext cx="0" cy="0"/>
          <a:chOff x="0" y="0"/>
          <a:chExt cx="0" cy="0"/>
        </a:xfrm>
      </p:grpSpPr>
      <p:pic>
        <p:nvPicPr>
          <p:cNvPr id="4" name="Picture 3" descr="A picture containing man&#10;&#10;Description automatically generated">
            <a:extLst>
              <a:ext uri="{FF2B5EF4-FFF2-40B4-BE49-F238E27FC236}">
                <a16:creationId xmlns:a16="http://schemas.microsoft.com/office/drawing/2014/main" id="{0F9E1A20-BFFB-1A46-9674-EA32A9DE1BBD}"/>
              </a:ext>
            </a:extLst>
          </p:cNvPr>
          <p:cNvPicPr>
            <a:picLocks noChangeAspect="1"/>
          </p:cNvPicPr>
          <p:nvPr userDrawn="1"/>
        </p:nvPicPr>
        <p:blipFill>
          <a:blip r:embed="rId2" cstate="screen">
            <a:alphaModFix amt="73000"/>
            <a:extLst>
              <a:ext uri="{28A0092B-C50C-407E-A947-70E740481C1C}">
                <a14:useLocalDpi xmlns:a14="http://schemas.microsoft.com/office/drawing/2010/main"/>
              </a:ext>
            </a:extLst>
          </a:blip>
          <a:stretch>
            <a:fillRect/>
          </a:stretch>
        </p:blipFill>
        <p:spPr>
          <a:xfrm>
            <a:off x="-153866" y="535599"/>
            <a:ext cx="12216751" cy="6581775"/>
          </a:xfrm>
          <a:prstGeom prst="rect">
            <a:avLst/>
          </a:prstGeom>
        </p:spPr>
      </p:pic>
      <p:sp>
        <p:nvSpPr>
          <p:cNvPr id="6" name="Title 12">
            <a:extLst>
              <a:ext uri="{FF2B5EF4-FFF2-40B4-BE49-F238E27FC236}">
                <a16:creationId xmlns:a16="http://schemas.microsoft.com/office/drawing/2014/main" id="{12669BDF-7030-C94F-9053-805DA8E3B919}"/>
              </a:ext>
            </a:extLst>
          </p:cNvPr>
          <p:cNvSpPr>
            <a:spLocks noGrp="1"/>
          </p:cNvSpPr>
          <p:nvPr>
            <p:ph type="title" hasCustomPrompt="1"/>
          </p:nvPr>
        </p:nvSpPr>
        <p:spPr>
          <a:xfrm>
            <a:off x="2014538" y="677874"/>
            <a:ext cx="8162924" cy="1325563"/>
          </a:xfrm>
          <a:prstGeom prst="rect">
            <a:avLst/>
          </a:prstGeom>
        </p:spPr>
        <p:txBody>
          <a:bodyPr/>
          <a:lstStyle>
            <a:lvl1pPr marL="0" marR="0" indent="0" algn="ctr"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A CRITICAL MOMENT TO TACKLE YOUTH UNEMPLOYMENT</a:t>
            </a:r>
          </a:p>
        </p:txBody>
      </p:sp>
      <p:sp>
        <p:nvSpPr>
          <p:cNvPr id="7" name="Text Placeholder 18">
            <a:extLst>
              <a:ext uri="{FF2B5EF4-FFF2-40B4-BE49-F238E27FC236}">
                <a16:creationId xmlns:a16="http://schemas.microsoft.com/office/drawing/2014/main" id="{6D759706-0457-6F40-8CCF-553E53FCB216}"/>
              </a:ext>
            </a:extLst>
          </p:cNvPr>
          <p:cNvSpPr>
            <a:spLocks noGrp="1"/>
          </p:cNvSpPr>
          <p:nvPr>
            <p:ph type="body" sz="quarter" idx="10" hasCustomPrompt="1"/>
          </p:nvPr>
        </p:nvSpPr>
        <p:spPr>
          <a:xfrm>
            <a:off x="4243388" y="419101"/>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PROBLEM:</a:t>
            </a:r>
          </a:p>
          <a:p>
            <a:pPr lvl="0"/>
            <a:endParaRPr lang="en-US" dirty="0"/>
          </a:p>
        </p:txBody>
      </p:sp>
    </p:spTree>
    <p:extLst>
      <p:ext uri="{BB962C8B-B14F-4D97-AF65-F5344CB8AC3E}">
        <p14:creationId xmlns:p14="http://schemas.microsoft.com/office/powerpoint/2010/main" val="27138953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guide id="4" pos="7224" userDrawn="1">
          <p15:clr>
            <a:srgbClr val="FBAE40"/>
          </p15:clr>
        </p15:guide>
        <p15:guide id="5" orient="horz" pos="4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w/ Image">
    <p:spTree>
      <p:nvGrpSpPr>
        <p:cNvPr id="1" name=""/>
        <p:cNvGrpSpPr/>
        <p:nvPr/>
      </p:nvGrpSpPr>
      <p:grpSpPr>
        <a:xfrm>
          <a:off x="0" y="0"/>
          <a:ext cx="0" cy="0"/>
          <a:chOff x="0" y="0"/>
          <a:chExt cx="0" cy="0"/>
        </a:xfrm>
      </p:grpSpPr>
      <p:sp>
        <p:nvSpPr>
          <p:cNvPr id="13" name="TextBox 6">
            <a:extLst>
              <a:ext uri="{FF2B5EF4-FFF2-40B4-BE49-F238E27FC236}">
                <a16:creationId xmlns:a16="http://schemas.microsoft.com/office/drawing/2014/main" id="{F172272D-0BEE-4F42-AE2E-4A6615847F7E}"/>
              </a:ext>
            </a:extLst>
          </p:cNvPr>
          <p:cNvSpPr txBox="1"/>
          <p:nvPr userDrawn="1"/>
        </p:nvSpPr>
        <p:spPr>
          <a:xfrm>
            <a:off x="226995" y="6381419"/>
            <a:ext cx="486625"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A657A6DC-12EA-294E-BBA8-5785FB94FB36}" type="slidenum">
              <a:rPr lang="en-US" sz="1000" b="1" smtClean="0">
                <a:solidFill>
                  <a:schemeClr val="bg1">
                    <a:lumMod val="75000"/>
                  </a:schemeClr>
                </a:solidFill>
                <a:latin typeface="Arial"/>
                <a:cs typeface="Arial"/>
              </a:rPr>
              <a:pPr algn="l"/>
              <a:t>‹#›</a:t>
            </a:fld>
            <a:endParaRPr lang="en-US" sz="1000" b="1" dirty="0">
              <a:solidFill>
                <a:schemeClr val="bg1">
                  <a:lumMod val="75000"/>
                </a:schemeClr>
              </a:solidFill>
              <a:latin typeface="Arial"/>
              <a:cs typeface="Arial"/>
            </a:endParaRPr>
          </a:p>
        </p:txBody>
      </p:sp>
      <p:sp>
        <p:nvSpPr>
          <p:cNvPr id="14" name="TextBox 13">
            <a:extLst>
              <a:ext uri="{FF2B5EF4-FFF2-40B4-BE49-F238E27FC236}">
                <a16:creationId xmlns:a16="http://schemas.microsoft.com/office/drawing/2014/main" id="{15F30905-506A-AD4A-88B6-F51E6067D2E5}"/>
              </a:ext>
            </a:extLst>
          </p:cNvPr>
          <p:cNvSpPr txBox="1"/>
          <p:nvPr userDrawn="1"/>
        </p:nvSpPr>
        <p:spPr>
          <a:xfrm rot="16200000">
            <a:off x="-875641" y="4764431"/>
            <a:ext cx="2540619" cy="215444"/>
          </a:xfrm>
          <a:prstGeom prst="rect">
            <a:avLst/>
          </a:prstGeom>
          <a:noFill/>
        </p:spPr>
        <p:txBody>
          <a:bodyPr wrap="square" rtlCol="0">
            <a:spAutoFit/>
          </a:bodyPr>
          <a:lstStyle/>
          <a:p>
            <a:pPr algn="l"/>
            <a:r>
              <a:rPr lang="en-US" sz="800" b="1" dirty="0">
                <a:solidFill>
                  <a:schemeClr val="accent3"/>
                </a:solidFill>
              </a:rPr>
              <a:t>GLOBAL OPPORTUNITY YOUTH NETWORK</a:t>
            </a:r>
          </a:p>
        </p:txBody>
      </p:sp>
      <p:sp>
        <p:nvSpPr>
          <p:cNvPr id="15" name="TextBox 14">
            <a:extLst>
              <a:ext uri="{FF2B5EF4-FFF2-40B4-BE49-F238E27FC236}">
                <a16:creationId xmlns:a16="http://schemas.microsoft.com/office/drawing/2014/main" id="{00F03129-77B4-1047-919C-8B874216F48A}"/>
              </a:ext>
            </a:extLst>
          </p:cNvPr>
          <p:cNvSpPr txBox="1"/>
          <p:nvPr userDrawn="1"/>
        </p:nvSpPr>
        <p:spPr>
          <a:xfrm rot="16200000">
            <a:off x="-875640" y="1575181"/>
            <a:ext cx="2540619" cy="215444"/>
          </a:xfrm>
          <a:prstGeom prst="rect">
            <a:avLst/>
          </a:prstGeom>
          <a:noFill/>
        </p:spPr>
        <p:txBody>
          <a:bodyPr wrap="square" rtlCol="0">
            <a:spAutoFit/>
          </a:bodyPr>
          <a:lstStyle/>
          <a:p>
            <a:pPr algn="r"/>
            <a:r>
              <a:rPr lang="en-US" sz="800" b="1" dirty="0">
                <a:solidFill>
                  <a:schemeClr val="accent3"/>
                </a:solidFill>
              </a:rPr>
              <a:t>THE ASPEN ISTITUTE</a:t>
            </a:r>
          </a:p>
        </p:txBody>
      </p:sp>
      <p:sp>
        <p:nvSpPr>
          <p:cNvPr id="9" name="Title 12">
            <a:extLst>
              <a:ext uri="{FF2B5EF4-FFF2-40B4-BE49-F238E27FC236}">
                <a16:creationId xmlns:a16="http://schemas.microsoft.com/office/drawing/2014/main" id="{886F4480-FF49-E946-A53B-4C56050FAA3F}"/>
              </a:ext>
            </a:extLst>
          </p:cNvPr>
          <p:cNvSpPr>
            <a:spLocks noGrp="1"/>
          </p:cNvSpPr>
          <p:nvPr>
            <p:ph type="title" hasCustomPrompt="1"/>
          </p:nvPr>
        </p:nvSpPr>
        <p:spPr>
          <a:xfrm>
            <a:off x="6689853" y="677874"/>
            <a:ext cx="3705225" cy="132556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sz="2400" b="1" i="0" dirty="0">
                <a:cs typeface="Calibri" panose="020F0502020204030204" pitchFamily="34" charset="0"/>
              </a:defRPr>
            </a:lvl1pPr>
          </a:lstStyle>
          <a:p>
            <a:r>
              <a:rPr lang="en-US" dirty="0"/>
              <a:t>MAIN TITLE</a:t>
            </a:r>
            <a:br>
              <a:rPr lang="en-US" dirty="0"/>
            </a:br>
            <a:r>
              <a:rPr lang="en-US" dirty="0"/>
              <a:t>GOES HERE</a:t>
            </a:r>
          </a:p>
        </p:txBody>
      </p:sp>
      <p:sp>
        <p:nvSpPr>
          <p:cNvPr id="10" name="Text Placeholder 18">
            <a:extLst>
              <a:ext uri="{FF2B5EF4-FFF2-40B4-BE49-F238E27FC236}">
                <a16:creationId xmlns:a16="http://schemas.microsoft.com/office/drawing/2014/main" id="{8CE3E84D-8B74-6640-97CB-355395A3B03A}"/>
              </a:ext>
            </a:extLst>
          </p:cNvPr>
          <p:cNvSpPr>
            <a:spLocks noGrp="1"/>
          </p:cNvSpPr>
          <p:nvPr>
            <p:ph type="body" sz="quarter" idx="10" hasCustomPrompt="1"/>
          </p:nvPr>
        </p:nvSpPr>
        <p:spPr>
          <a:xfrm>
            <a:off x="6689622" y="419101"/>
            <a:ext cx="3705225" cy="209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
        <p:nvSpPr>
          <p:cNvPr id="11" name="Text Placeholder 30">
            <a:extLst>
              <a:ext uri="{FF2B5EF4-FFF2-40B4-BE49-F238E27FC236}">
                <a16:creationId xmlns:a16="http://schemas.microsoft.com/office/drawing/2014/main" id="{E2357653-3866-074C-867B-FA365828BB11}"/>
              </a:ext>
            </a:extLst>
          </p:cNvPr>
          <p:cNvSpPr>
            <a:spLocks noGrp="1"/>
          </p:cNvSpPr>
          <p:nvPr>
            <p:ph type="body" sz="quarter" idx="13" hasCustomPrompt="1"/>
          </p:nvPr>
        </p:nvSpPr>
        <p:spPr>
          <a:xfrm>
            <a:off x="6701197" y="2506977"/>
            <a:ext cx="4665143" cy="3804991"/>
          </a:xfrm>
          <a:prstGeom prst="rect">
            <a:avLst/>
          </a:prstGeom>
        </p:spPr>
        <p:txBody>
          <a:bodyPr/>
          <a:lstStyle>
            <a:lvl1pPr marL="0" indent="0">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a:t>
            </a:r>
          </a:p>
        </p:txBody>
      </p:sp>
      <p:sp>
        <p:nvSpPr>
          <p:cNvPr id="8" name="Picture Placeholder 7">
            <a:extLst>
              <a:ext uri="{FF2B5EF4-FFF2-40B4-BE49-F238E27FC236}">
                <a16:creationId xmlns:a16="http://schemas.microsoft.com/office/drawing/2014/main" id="{FEAB54AA-1099-FB47-8C1F-321B84B3A590}"/>
              </a:ext>
            </a:extLst>
          </p:cNvPr>
          <p:cNvSpPr>
            <a:spLocks noGrp="1"/>
          </p:cNvSpPr>
          <p:nvPr>
            <p:ph type="pic" sz="quarter" idx="14" hasCustomPrompt="1"/>
          </p:nvPr>
        </p:nvSpPr>
        <p:spPr>
          <a:xfrm>
            <a:off x="0" y="0"/>
            <a:ext cx="6096000" cy="6858000"/>
          </a:xfrm>
          <a:prstGeom prst="rect">
            <a:avLst/>
          </a:prstGeom>
          <a:solidFill>
            <a:schemeClr val="bg2"/>
          </a:solidFill>
        </p:spPr>
        <p:txBody>
          <a:bodyPr anchor="ctr"/>
          <a:lstStyle>
            <a:lvl1pPr marL="0" indent="0" algn="ctr">
              <a:buNone/>
              <a:defRPr sz="1800"/>
            </a:lvl1pPr>
          </a:lstStyle>
          <a:p>
            <a:r>
              <a:rPr lang="en-US" dirty="0"/>
              <a:t>Insert Image Here</a:t>
            </a:r>
          </a:p>
        </p:txBody>
      </p:sp>
    </p:spTree>
    <p:extLst>
      <p:ext uri="{BB962C8B-B14F-4D97-AF65-F5344CB8AC3E}">
        <p14:creationId xmlns:p14="http://schemas.microsoft.com/office/powerpoint/2010/main" val="30685336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9732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Slide 01">
    <p:bg>
      <p:bgPr>
        <a:solidFill>
          <a:schemeClr val="accent1"/>
        </a:solidFill>
        <a:effectLst/>
      </p:bgPr>
    </p:bg>
    <p:spTree>
      <p:nvGrpSpPr>
        <p:cNvPr id="1" name=""/>
        <p:cNvGrpSpPr/>
        <p:nvPr/>
      </p:nvGrpSpPr>
      <p:grpSpPr>
        <a:xfrm>
          <a:off x="0" y="0"/>
          <a:ext cx="0" cy="0"/>
          <a:chOff x="0" y="0"/>
          <a:chExt cx="0" cy="0"/>
        </a:xfrm>
      </p:grpSpPr>
      <p:sp>
        <p:nvSpPr>
          <p:cNvPr id="5" name="Title 12">
            <a:extLst>
              <a:ext uri="{FF2B5EF4-FFF2-40B4-BE49-F238E27FC236}">
                <a16:creationId xmlns:a16="http://schemas.microsoft.com/office/drawing/2014/main" id="{E7BEC3DB-20E7-B443-9FF2-0AF31E46F4BC}"/>
              </a:ext>
            </a:extLst>
          </p:cNvPr>
          <p:cNvSpPr>
            <a:spLocks noGrp="1"/>
          </p:cNvSpPr>
          <p:nvPr>
            <p:ph type="title" hasCustomPrompt="1"/>
          </p:nvPr>
        </p:nvSpPr>
        <p:spPr>
          <a:xfrm>
            <a:off x="4243388" y="2885809"/>
            <a:ext cx="3705225" cy="1325563"/>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dirty="0">
                <a:cs typeface="Calibri" panose="020F0502020204030204" pitchFamily="34" charset="0"/>
              </a:defRPr>
            </a:lvl1pPr>
          </a:lstStyle>
          <a:p>
            <a:r>
              <a:rPr lang="en-US" dirty="0"/>
              <a:t>MAIN TITLE</a:t>
            </a:r>
            <a:br>
              <a:rPr lang="en-US" dirty="0"/>
            </a:br>
            <a:r>
              <a:rPr lang="en-US" dirty="0"/>
              <a:t>GOES HERE</a:t>
            </a:r>
          </a:p>
        </p:txBody>
      </p:sp>
      <p:sp>
        <p:nvSpPr>
          <p:cNvPr id="6" name="Text Placeholder 18">
            <a:extLst>
              <a:ext uri="{FF2B5EF4-FFF2-40B4-BE49-F238E27FC236}">
                <a16:creationId xmlns:a16="http://schemas.microsoft.com/office/drawing/2014/main" id="{7B285650-7508-244F-9CF3-A24AC126A7A2}"/>
              </a:ext>
            </a:extLst>
          </p:cNvPr>
          <p:cNvSpPr>
            <a:spLocks noGrp="1"/>
          </p:cNvSpPr>
          <p:nvPr>
            <p:ph type="body" sz="quarter" idx="10" hasCustomPrompt="1"/>
          </p:nvPr>
        </p:nvSpPr>
        <p:spPr>
          <a:xfrm>
            <a:off x="4243388" y="2583566"/>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bg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623941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vider Slide 01">
    <p:bg>
      <p:bgPr>
        <a:solidFill>
          <a:schemeClr val="accent3"/>
        </a:solidFill>
        <a:effectLst/>
      </p:bgPr>
    </p:bg>
    <p:spTree>
      <p:nvGrpSpPr>
        <p:cNvPr id="1" name=""/>
        <p:cNvGrpSpPr/>
        <p:nvPr/>
      </p:nvGrpSpPr>
      <p:grpSpPr>
        <a:xfrm>
          <a:off x="0" y="0"/>
          <a:ext cx="0" cy="0"/>
          <a:chOff x="0" y="0"/>
          <a:chExt cx="0" cy="0"/>
        </a:xfrm>
      </p:grpSpPr>
      <p:sp>
        <p:nvSpPr>
          <p:cNvPr id="5" name="Title 12">
            <a:extLst>
              <a:ext uri="{FF2B5EF4-FFF2-40B4-BE49-F238E27FC236}">
                <a16:creationId xmlns:a16="http://schemas.microsoft.com/office/drawing/2014/main" id="{E7BEC3DB-20E7-B443-9FF2-0AF31E46F4BC}"/>
              </a:ext>
            </a:extLst>
          </p:cNvPr>
          <p:cNvSpPr>
            <a:spLocks noGrp="1"/>
          </p:cNvSpPr>
          <p:nvPr>
            <p:ph type="title" hasCustomPrompt="1"/>
          </p:nvPr>
        </p:nvSpPr>
        <p:spPr>
          <a:xfrm>
            <a:off x="4243388" y="2885809"/>
            <a:ext cx="3705225" cy="1325563"/>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dirty="0">
                <a:cs typeface="Calibri" panose="020F0502020204030204" pitchFamily="34" charset="0"/>
              </a:defRPr>
            </a:lvl1pPr>
          </a:lstStyle>
          <a:p>
            <a:r>
              <a:rPr lang="en-US" dirty="0"/>
              <a:t>MAIN TITLE</a:t>
            </a:r>
            <a:br>
              <a:rPr lang="en-US" dirty="0"/>
            </a:br>
            <a:r>
              <a:rPr lang="en-US" dirty="0"/>
              <a:t>GOES HERE</a:t>
            </a:r>
          </a:p>
        </p:txBody>
      </p:sp>
      <p:sp>
        <p:nvSpPr>
          <p:cNvPr id="6" name="Text Placeholder 18">
            <a:extLst>
              <a:ext uri="{FF2B5EF4-FFF2-40B4-BE49-F238E27FC236}">
                <a16:creationId xmlns:a16="http://schemas.microsoft.com/office/drawing/2014/main" id="{7B285650-7508-244F-9CF3-A24AC126A7A2}"/>
              </a:ext>
            </a:extLst>
          </p:cNvPr>
          <p:cNvSpPr>
            <a:spLocks noGrp="1"/>
          </p:cNvSpPr>
          <p:nvPr>
            <p:ph type="body" sz="quarter" idx="10" hasCustomPrompt="1"/>
          </p:nvPr>
        </p:nvSpPr>
        <p:spPr>
          <a:xfrm>
            <a:off x="4243388" y="2583566"/>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3190705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04">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438D0C-12D6-BB4A-93AE-5107FBE3353C}"/>
              </a:ext>
            </a:extLst>
          </p:cNvPr>
          <p:cNvSpPr/>
          <p:nvPr userDrawn="1"/>
        </p:nvSpPr>
        <p:spPr>
          <a:xfrm>
            <a:off x="0" y="0"/>
            <a:ext cx="609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2">
            <a:extLst>
              <a:ext uri="{FF2B5EF4-FFF2-40B4-BE49-F238E27FC236}">
                <a16:creationId xmlns:a16="http://schemas.microsoft.com/office/drawing/2014/main" id="{E7FCF76A-970E-F943-8FF1-1954495F0900}"/>
              </a:ext>
            </a:extLst>
          </p:cNvPr>
          <p:cNvSpPr>
            <a:spLocks noGrp="1"/>
          </p:cNvSpPr>
          <p:nvPr>
            <p:ph type="title" hasCustomPrompt="1"/>
          </p:nvPr>
        </p:nvSpPr>
        <p:spPr>
          <a:xfrm>
            <a:off x="934403" y="5345741"/>
            <a:ext cx="3705225" cy="1325563"/>
          </a:xfrm>
          <a:prstGeom prst="rect">
            <a:avLst/>
          </a:prstGeom>
        </p:spPr>
        <p:txBody>
          <a:bodyPr/>
          <a:lstStyle>
            <a:lvl1pPr marL="0" marR="0" indent="0" algn="l" defTabSz="914400" rtl="0" eaLnBrk="1" fontAlgn="auto" latinLnBrk="0" hangingPunct="1">
              <a:lnSpc>
                <a:spcPct val="80000"/>
              </a:lnSpc>
              <a:spcBef>
                <a:spcPct val="0"/>
              </a:spcBef>
              <a:spcAft>
                <a:spcPts val="0"/>
              </a:spcAft>
              <a:buClrTx/>
              <a:buSzTx/>
              <a:buFontTx/>
              <a:buNone/>
              <a:tabLst/>
              <a:defRPr lang="en-US" sz="3200" b="1" i="0" dirty="0">
                <a:solidFill>
                  <a:schemeClr val="bg1"/>
                </a:solidFill>
                <a:cs typeface="Calibri" panose="020F0502020204030204" pitchFamily="34" charset="0"/>
              </a:defRPr>
            </a:lvl1pPr>
          </a:lstStyle>
          <a:p>
            <a:r>
              <a:rPr lang="en-US" dirty="0"/>
              <a:t>MAIN TITLE</a:t>
            </a:r>
            <a:br>
              <a:rPr lang="en-US" dirty="0"/>
            </a:br>
            <a:r>
              <a:rPr lang="en-US" dirty="0"/>
              <a:t>GOES HERE</a:t>
            </a:r>
          </a:p>
        </p:txBody>
      </p:sp>
      <p:sp>
        <p:nvSpPr>
          <p:cNvPr id="9" name="Text Placeholder 18">
            <a:extLst>
              <a:ext uri="{FF2B5EF4-FFF2-40B4-BE49-F238E27FC236}">
                <a16:creationId xmlns:a16="http://schemas.microsoft.com/office/drawing/2014/main" id="{72DE5285-53F5-154B-BB45-7F403C1F9AB6}"/>
              </a:ext>
            </a:extLst>
          </p:cNvPr>
          <p:cNvSpPr>
            <a:spLocks noGrp="1"/>
          </p:cNvSpPr>
          <p:nvPr>
            <p:ph type="body" sz="quarter" idx="10" hasCustomPrompt="1"/>
          </p:nvPr>
        </p:nvSpPr>
        <p:spPr>
          <a:xfrm>
            <a:off x="934403" y="5073978"/>
            <a:ext cx="3705225" cy="2095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tx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
        <p:nvSpPr>
          <p:cNvPr id="7" name="Picture Placeholder 7">
            <a:extLst>
              <a:ext uri="{FF2B5EF4-FFF2-40B4-BE49-F238E27FC236}">
                <a16:creationId xmlns:a16="http://schemas.microsoft.com/office/drawing/2014/main" id="{6ED29F01-7890-A84E-A3D1-7516530183BC}"/>
              </a:ext>
            </a:extLst>
          </p:cNvPr>
          <p:cNvSpPr>
            <a:spLocks noGrp="1"/>
          </p:cNvSpPr>
          <p:nvPr>
            <p:ph type="pic" sz="quarter" idx="14" hasCustomPrompt="1"/>
          </p:nvPr>
        </p:nvSpPr>
        <p:spPr>
          <a:xfrm>
            <a:off x="6096000" y="0"/>
            <a:ext cx="6096000" cy="6858000"/>
          </a:xfrm>
          <a:prstGeom prst="rect">
            <a:avLst/>
          </a:prstGeom>
          <a:solidFill>
            <a:schemeClr val="bg2"/>
          </a:solidFill>
        </p:spPr>
        <p:txBody>
          <a:bodyPr/>
          <a:lstStyle/>
          <a:p>
            <a:r>
              <a:rPr lang="en-US" dirty="0"/>
              <a:t>Insert Image Here</a:t>
            </a:r>
          </a:p>
        </p:txBody>
      </p:sp>
    </p:spTree>
    <p:extLst>
      <p:ext uri="{BB962C8B-B14F-4D97-AF65-F5344CB8AC3E}">
        <p14:creationId xmlns:p14="http://schemas.microsoft.com/office/powerpoint/2010/main" val="21911935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653"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05">
    <p:bg>
      <p:bgPr>
        <a:solidFill>
          <a:schemeClr val="accent1"/>
        </a:solidFill>
        <a:effectLst/>
      </p:bgPr>
    </p:bg>
    <p:spTree>
      <p:nvGrpSpPr>
        <p:cNvPr id="1" name=""/>
        <p:cNvGrpSpPr/>
        <p:nvPr/>
      </p:nvGrpSpPr>
      <p:grpSpPr>
        <a:xfrm>
          <a:off x="0" y="0"/>
          <a:ext cx="0" cy="0"/>
          <a:chOff x="0" y="0"/>
          <a:chExt cx="0" cy="0"/>
        </a:xfrm>
      </p:grpSpPr>
      <p:pic>
        <p:nvPicPr>
          <p:cNvPr id="3" name="Picture 2" descr="A picture containing object, light&#10;&#10;Description automatically generated">
            <a:extLst>
              <a:ext uri="{FF2B5EF4-FFF2-40B4-BE49-F238E27FC236}">
                <a16:creationId xmlns:a16="http://schemas.microsoft.com/office/drawing/2014/main" id="{A2E3C91E-36F7-D949-B4ED-4E23AB27C6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40114" y="0"/>
            <a:ext cx="6511772" cy="6264880"/>
          </a:xfrm>
          <a:prstGeom prst="rect">
            <a:avLst/>
          </a:prstGeom>
        </p:spPr>
      </p:pic>
      <p:sp>
        <p:nvSpPr>
          <p:cNvPr id="7" name="Title 12">
            <a:extLst>
              <a:ext uri="{FF2B5EF4-FFF2-40B4-BE49-F238E27FC236}">
                <a16:creationId xmlns:a16="http://schemas.microsoft.com/office/drawing/2014/main" id="{06A969CE-5D31-A74B-834D-348C91FDA5BD}"/>
              </a:ext>
            </a:extLst>
          </p:cNvPr>
          <p:cNvSpPr>
            <a:spLocks noGrp="1"/>
          </p:cNvSpPr>
          <p:nvPr>
            <p:ph type="title" hasCustomPrompt="1"/>
          </p:nvPr>
        </p:nvSpPr>
        <p:spPr>
          <a:xfrm>
            <a:off x="4243388" y="2885809"/>
            <a:ext cx="3705225" cy="1325563"/>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dirty="0">
                <a:cs typeface="Calibri" panose="020F0502020204030204" pitchFamily="34" charset="0"/>
              </a:defRPr>
            </a:lvl1pPr>
          </a:lstStyle>
          <a:p>
            <a:r>
              <a:rPr lang="en-US" dirty="0"/>
              <a:t>MAIN TITLE</a:t>
            </a:r>
            <a:br>
              <a:rPr lang="en-US" dirty="0"/>
            </a:br>
            <a:r>
              <a:rPr lang="en-US" dirty="0"/>
              <a:t>GOES HERE</a:t>
            </a:r>
          </a:p>
        </p:txBody>
      </p:sp>
      <p:sp>
        <p:nvSpPr>
          <p:cNvPr id="8" name="Text Placeholder 18">
            <a:extLst>
              <a:ext uri="{FF2B5EF4-FFF2-40B4-BE49-F238E27FC236}">
                <a16:creationId xmlns:a16="http://schemas.microsoft.com/office/drawing/2014/main" id="{FFA8B472-BD5E-BE47-A129-153D91B9CF70}"/>
              </a:ext>
            </a:extLst>
          </p:cNvPr>
          <p:cNvSpPr>
            <a:spLocks noGrp="1"/>
          </p:cNvSpPr>
          <p:nvPr>
            <p:ph type="body" sz="quarter" idx="10" hasCustomPrompt="1"/>
          </p:nvPr>
        </p:nvSpPr>
        <p:spPr>
          <a:xfrm>
            <a:off x="4243388" y="2583566"/>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1"/>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1867182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vider Slide 05">
    <p:bg>
      <p:bgPr>
        <a:solidFill>
          <a:schemeClr val="accent3"/>
        </a:solidFill>
        <a:effectLst/>
      </p:bgPr>
    </p:bg>
    <p:spTree>
      <p:nvGrpSpPr>
        <p:cNvPr id="1" name=""/>
        <p:cNvGrpSpPr/>
        <p:nvPr/>
      </p:nvGrpSpPr>
      <p:grpSpPr>
        <a:xfrm>
          <a:off x="0" y="0"/>
          <a:ext cx="0" cy="0"/>
          <a:chOff x="0" y="0"/>
          <a:chExt cx="0" cy="0"/>
        </a:xfrm>
      </p:grpSpPr>
      <p:pic>
        <p:nvPicPr>
          <p:cNvPr id="3" name="Picture 2" descr="A picture containing object, light&#10;&#10;Description automatically generated">
            <a:extLst>
              <a:ext uri="{FF2B5EF4-FFF2-40B4-BE49-F238E27FC236}">
                <a16:creationId xmlns:a16="http://schemas.microsoft.com/office/drawing/2014/main" id="{A2E3C91E-36F7-D949-B4ED-4E23AB27C6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840114" y="0"/>
            <a:ext cx="6511772" cy="6264880"/>
          </a:xfrm>
          <a:prstGeom prst="rect">
            <a:avLst/>
          </a:prstGeom>
        </p:spPr>
      </p:pic>
      <p:sp>
        <p:nvSpPr>
          <p:cNvPr id="7" name="Title 12">
            <a:extLst>
              <a:ext uri="{FF2B5EF4-FFF2-40B4-BE49-F238E27FC236}">
                <a16:creationId xmlns:a16="http://schemas.microsoft.com/office/drawing/2014/main" id="{06A969CE-5D31-A74B-834D-348C91FDA5BD}"/>
              </a:ext>
            </a:extLst>
          </p:cNvPr>
          <p:cNvSpPr>
            <a:spLocks noGrp="1"/>
          </p:cNvSpPr>
          <p:nvPr>
            <p:ph type="title" hasCustomPrompt="1"/>
          </p:nvPr>
        </p:nvSpPr>
        <p:spPr>
          <a:xfrm>
            <a:off x="4243388" y="2885809"/>
            <a:ext cx="3705225" cy="1325563"/>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dirty="0">
                <a:cs typeface="Calibri" panose="020F0502020204030204" pitchFamily="34" charset="0"/>
              </a:defRPr>
            </a:lvl1pPr>
          </a:lstStyle>
          <a:p>
            <a:r>
              <a:rPr lang="en-US" dirty="0"/>
              <a:t>MAIN TITLE</a:t>
            </a:r>
            <a:br>
              <a:rPr lang="en-US" dirty="0"/>
            </a:br>
            <a:r>
              <a:rPr lang="en-US" dirty="0"/>
              <a:t>GOES HERE</a:t>
            </a:r>
          </a:p>
        </p:txBody>
      </p:sp>
      <p:sp>
        <p:nvSpPr>
          <p:cNvPr id="8" name="Text Placeholder 18">
            <a:extLst>
              <a:ext uri="{FF2B5EF4-FFF2-40B4-BE49-F238E27FC236}">
                <a16:creationId xmlns:a16="http://schemas.microsoft.com/office/drawing/2014/main" id="{FFA8B472-BD5E-BE47-A129-153D91B9CF70}"/>
              </a:ext>
            </a:extLst>
          </p:cNvPr>
          <p:cNvSpPr>
            <a:spLocks noGrp="1"/>
          </p:cNvSpPr>
          <p:nvPr>
            <p:ph type="body" sz="quarter" idx="10" hasCustomPrompt="1"/>
          </p:nvPr>
        </p:nvSpPr>
        <p:spPr>
          <a:xfrm>
            <a:off x="4243388" y="2583566"/>
            <a:ext cx="3705225" cy="209550"/>
          </a:xfrm>
          <a:prstGeom prst="rect">
            <a:avLst/>
          </a:prstGeom>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i="0">
                <a:solidFill>
                  <a:schemeClr val="accent2"/>
                </a:solidFill>
                <a:latin typeface="Arial Black" panose="020B0604020202020204" pitchFamily="34" charset="0"/>
                <a:cs typeface="Arial Black" panose="020B0604020202020204" pitchFamily="34" charset="0"/>
              </a:defRPr>
            </a:lvl1pPr>
          </a:lstStyle>
          <a:p>
            <a:pPr lvl="0"/>
            <a:r>
              <a:rPr lang="en-US" dirty="0"/>
              <a:t>THE SUBTITLE:</a:t>
            </a:r>
          </a:p>
          <a:p>
            <a:pPr lvl="0"/>
            <a:endParaRPr lang="en-US" dirty="0"/>
          </a:p>
        </p:txBody>
      </p:sp>
    </p:spTree>
    <p:extLst>
      <p:ext uri="{BB962C8B-B14F-4D97-AF65-F5344CB8AC3E}">
        <p14:creationId xmlns:p14="http://schemas.microsoft.com/office/powerpoint/2010/main" val="7968365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UIDELINES: Typorgraphy">
    <p:bg>
      <p:bgRef idx="1001">
        <a:schemeClr val="bg1"/>
      </p:bgRef>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2B4B53BB-04A4-734F-9A14-E9B9D9483DEE}"/>
              </a:ext>
            </a:extLst>
          </p:cNvPr>
          <p:cNvSpPr/>
          <p:nvPr userDrawn="1"/>
        </p:nvSpPr>
        <p:spPr>
          <a:xfrm>
            <a:off x="1896035" y="3486236"/>
            <a:ext cx="1425389" cy="7957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25736" y="6312338"/>
            <a:ext cx="10538503" cy="395572"/>
          </a:xfrm>
          <a:prstGeom prst="rect">
            <a:avLst/>
          </a:prstGeom>
        </p:spPr>
        <p:txBody>
          <a:bodyPr/>
          <a:lstStyle>
            <a:lvl1pPr>
              <a:defRPr sz="1800" b="1" baseline="0">
                <a:solidFill>
                  <a:srgbClr val="FF0000"/>
                </a:solidFill>
              </a:defRPr>
            </a:lvl1pPr>
          </a:lstStyle>
          <a:p>
            <a:r>
              <a:rPr lang="en-US" dirty="0"/>
              <a:t>GUIDELINES ONLY</a:t>
            </a:r>
          </a:p>
        </p:txBody>
      </p:sp>
      <p:sp>
        <p:nvSpPr>
          <p:cNvPr id="23" name="Title 1"/>
          <p:cNvSpPr txBox="1">
            <a:spLocks/>
          </p:cNvSpPr>
          <p:nvPr userDrawn="1"/>
        </p:nvSpPr>
        <p:spPr>
          <a:xfrm>
            <a:off x="525736" y="646036"/>
            <a:ext cx="10538503"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000" dirty="0"/>
              <a:t>Typography</a:t>
            </a:r>
          </a:p>
        </p:txBody>
      </p:sp>
      <p:sp>
        <p:nvSpPr>
          <p:cNvPr id="24" name="Title 1"/>
          <p:cNvSpPr txBox="1">
            <a:spLocks/>
          </p:cNvSpPr>
          <p:nvPr userDrawn="1"/>
        </p:nvSpPr>
        <p:spPr>
          <a:xfrm>
            <a:off x="525736" y="1327218"/>
            <a:ext cx="5951264"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H1 </a:t>
            </a:r>
            <a:r>
              <a:rPr lang="mr-IN" sz="1000" dirty="0">
                <a:solidFill>
                  <a:schemeClr val="accent2">
                    <a:lumMod val="60000"/>
                    <a:lumOff val="40000"/>
                  </a:schemeClr>
                </a:solidFill>
              </a:rPr>
              <a:t>–</a:t>
            </a:r>
            <a:r>
              <a:rPr lang="en-US" sz="1000" dirty="0">
                <a:solidFill>
                  <a:schemeClr val="accent2">
                    <a:lumMod val="60000"/>
                    <a:lumOff val="40000"/>
                  </a:schemeClr>
                </a:solidFill>
              </a:rPr>
              <a:t> </a:t>
            </a:r>
            <a:r>
              <a:rPr lang="en-US" sz="1000" b="0" dirty="0">
                <a:solidFill>
                  <a:schemeClr val="accent2">
                    <a:lumMod val="60000"/>
                    <a:lumOff val="40000"/>
                  </a:schemeClr>
                </a:solidFill>
              </a:rPr>
              <a:t>Arial Bold 32pt ALL CAPS    Leading 0.8</a:t>
            </a:r>
          </a:p>
        </p:txBody>
      </p:sp>
      <p:sp>
        <p:nvSpPr>
          <p:cNvPr id="28" name="Title 1"/>
          <p:cNvSpPr txBox="1">
            <a:spLocks/>
          </p:cNvSpPr>
          <p:nvPr userDrawn="1"/>
        </p:nvSpPr>
        <p:spPr>
          <a:xfrm>
            <a:off x="525737" y="1765812"/>
            <a:ext cx="1450981" cy="874210"/>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nSpc>
                <a:spcPct val="80000"/>
              </a:lnSpc>
            </a:pPr>
            <a:r>
              <a:rPr lang="en-US" sz="3200" dirty="0"/>
              <a:t>TITLE</a:t>
            </a:r>
            <a:br>
              <a:rPr lang="en-US" sz="3200" dirty="0"/>
            </a:br>
            <a:r>
              <a:rPr lang="en-US" sz="3200" dirty="0"/>
              <a:t>HERE</a:t>
            </a:r>
          </a:p>
        </p:txBody>
      </p:sp>
      <p:sp>
        <p:nvSpPr>
          <p:cNvPr id="33" name="Title 1"/>
          <p:cNvSpPr txBox="1">
            <a:spLocks/>
          </p:cNvSpPr>
          <p:nvPr userDrawn="1"/>
        </p:nvSpPr>
        <p:spPr>
          <a:xfrm>
            <a:off x="560428" y="3518924"/>
            <a:ext cx="1156446" cy="653849"/>
          </a:xfrm>
          <a:prstGeom prst="rect">
            <a:avLst/>
          </a:prstGeom>
        </p:spPr>
        <p:txBody>
          <a:bodyPr>
            <a:noAutofit/>
          </a:bodyPr>
          <a:lstStyle>
            <a:lvl1pPr algn="l" defTabSz="914400" rtl="0" eaLnBrk="1" latinLnBrk="0" hangingPunct="1">
              <a:lnSpc>
                <a:spcPct val="80000"/>
              </a:lnSpc>
              <a:spcBef>
                <a:spcPct val="0"/>
              </a:spcBef>
              <a:buNone/>
              <a:defRPr lang="en-US" sz="3200" b="1" kern="1200" smtClean="0">
                <a:solidFill>
                  <a:srgbClr val="26999F"/>
                </a:solidFill>
                <a:latin typeface="+mj-lt"/>
                <a:ea typeface="+mj-ea"/>
                <a:cs typeface="+mj-cs"/>
              </a:defRPr>
            </a:lvl1pPr>
          </a:lstStyle>
          <a:p>
            <a:pPr>
              <a:lnSpc>
                <a:spcPct val="90000"/>
              </a:lnSpc>
            </a:pPr>
            <a:r>
              <a:rPr lang="en-US" sz="2400" b="1" dirty="0">
                <a:solidFill>
                  <a:schemeClr val="tx1"/>
                </a:solidFill>
                <a:latin typeface="+mj-lt"/>
              </a:rPr>
              <a:t>TITLE</a:t>
            </a:r>
          </a:p>
          <a:p>
            <a:pPr>
              <a:lnSpc>
                <a:spcPct val="90000"/>
              </a:lnSpc>
            </a:pPr>
            <a:r>
              <a:rPr lang="en-US" sz="2400" b="1" kern="1200" dirty="0">
                <a:solidFill>
                  <a:schemeClr val="tx1"/>
                </a:solidFill>
                <a:latin typeface="+mj-lt"/>
                <a:cs typeface="Arial"/>
              </a:rPr>
              <a:t>HERE</a:t>
            </a:r>
          </a:p>
        </p:txBody>
      </p:sp>
      <p:sp>
        <p:nvSpPr>
          <p:cNvPr id="36" name="Title 1"/>
          <p:cNvSpPr txBox="1">
            <a:spLocks/>
          </p:cNvSpPr>
          <p:nvPr userDrawn="1"/>
        </p:nvSpPr>
        <p:spPr>
          <a:xfrm>
            <a:off x="525737" y="3166608"/>
            <a:ext cx="3615958"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H2 </a:t>
            </a:r>
            <a:r>
              <a:rPr lang="mr-IN" sz="1000" dirty="0">
                <a:solidFill>
                  <a:schemeClr val="accent2">
                    <a:lumMod val="60000"/>
                    <a:lumOff val="40000"/>
                  </a:schemeClr>
                </a:solidFill>
              </a:rPr>
              <a:t>–</a:t>
            </a:r>
            <a:r>
              <a:rPr lang="en-US" sz="1000" dirty="0">
                <a:solidFill>
                  <a:schemeClr val="accent2">
                    <a:lumMod val="60000"/>
                    <a:lumOff val="40000"/>
                  </a:schemeClr>
                </a:solidFill>
              </a:rPr>
              <a:t> </a:t>
            </a:r>
            <a:r>
              <a:rPr lang="en-US" sz="1000" b="0" dirty="0">
                <a:solidFill>
                  <a:schemeClr val="accent2">
                    <a:lumMod val="60000"/>
                    <a:lumOff val="40000"/>
                  </a:schemeClr>
                </a:solidFill>
              </a:rPr>
              <a:t>Arial Regular 24pt ALL CAPS    Leading 0.9</a:t>
            </a:r>
          </a:p>
        </p:txBody>
      </p:sp>
      <p:sp>
        <p:nvSpPr>
          <p:cNvPr id="38" name="Title 1"/>
          <p:cNvSpPr txBox="1">
            <a:spLocks/>
          </p:cNvSpPr>
          <p:nvPr userDrawn="1"/>
        </p:nvSpPr>
        <p:spPr>
          <a:xfrm>
            <a:off x="599441" y="4875158"/>
            <a:ext cx="1377277" cy="338796"/>
          </a:xfrm>
          <a:prstGeom prst="rect">
            <a:avLst/>
          </a:prstGeom>
        </p:spPr>
        <p:txBody>
          <a:bodyPr>
            <a:noAutofit/>
          </a:bodyPr>
          <a:lstStyle>
            <a:lvl1pPr algn="l" defTabSz="914400" rtl="0" eaLnBrk="1" latinLnBrk="0" hangingPunct="1">
              <a:lnSpc>
                <a:spcPct val="80000"/>
              </a:lnSpc>
              <a:spcBef>
                <a:spcPct val="0"/>
              </a:spcBef>
              <a:buNone/>
              <a:defRPr lang="en-US" sz="3200" b="1" kern="1200" smtClean="0">
                <a:solidFill>
                  <a:srgbClr val="26999F"/>
                </a:solidFill>
                <a:latin typeface="+mj-lt"/>
                <a:ea typeface="+mj-ea"/>
                <a:cs typeface="+mj-cs"/>
              </a:defRPr>
            </a:lvl1pPr>
          </a:lstStyle>
          <a:p>
            <a:pPr algn="l"/>
            <a:r>
              <a:rPr lang="en-US" sz="1200" b="1" i="0" dirty="0">
                <a:solidFill>
                  <a:schemeClr val="accent5"/>
                </a:solidFill>
                <a:latin typeface="Arial Black" panose="020B0604020202020204" pitchFamily="34" charset="0"/>
                <a:ea typeface="Open Sans Semibold" charset="0"/>
                <a:cs typeface="Arial Black" panose="020B0604020202020204" pitchFamily="34" charset="0"/>
              </a:rPr>
              <a:t>SUBTITLE TEXT HERE</a:t>
            </a:r>
          </a:p>
        </p:txBody>
      </p:sp>
      <p:sp>
        <p:nvSpPr>
          <p:cNvPr id="39" name="Title 1"/>
          <p:cNvSpPr txBox="1">
            <a:spLocks/>
          </p:cNvSpPr>
          <p:nvPr userDrawn="1"/>
        </p:nvSpPr>
        <p:spPr>
          <a:xfrm>
            <a:off x="525737" y="4534400"/>
            <a:ext cx="3965446"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H3 </a:t>
            </a:r>
            <a:r>
              <a:rPr lang="mr-IN" sz="1000" dirty="0">
                <a:solidFill>
                  <a:schemeClr val="accent2">
                    <a:lumMod val="60000"/>
                    <a:lumOff val="40000"/>
                  </a:schemeClr>
                </a:solidFill>
              </a:rPr>
              <a:t>–</a:t>
            </a:r>
            <a:r>
              <a:rPr lang="en-US" sz="1000" dirty="0">
                <a:solidFill>
                  <a:schemeClr val="accent2">
                    <a:lumMod val="60000"/>
                    <a:lumOff val="40000"/>
                  </a:schemeClr>
                </a:solidFill>
              </a:rPr>
              <a:t> </a:t>
            </a:r>
            <a:r>
              <a:rPr lang="en-US" sz="1000" b="0" dirty="0">
                <a:solidFill>
                  <a:schemeClr val="accent2">
                    <a:lumMod val="60000"/>
                    <a:lumOff val="40000"/>
                  </a:schemeClr>
                </a:solidFill>
              </a:rPr>
              <a:t>Arial Black  12pt ALL CAPS Leading 0.8</a:t>
            </a:r>
          </a:p>
        </p:txBody>
      </p:sp>
      <p:sp>
        <p:nvSpPr>
          <p:cNvPr id="41" name="TextBox 40"/>
          <p:cNvSpPr txBox="1"/>
          <p:nvPr userDrawn="1"/>
        </p:nvSpPr>
        <p:spPr>
          <a:xfrm>
            <a:off x="596669" y="5679679"/>
            <a:ext cx="2636058" cy="261610"/>
          </a:xfrm>
          <a:prstGeom prst="rect">
            <a:avLst/>
          </a:prstGeom>
          <a:noFill/>
        </p:spPr>
        <p:txBody>
          <a:bodyPr wrap="square" rtlCol="0">
            <a:spAutoFit/>
          </a:bodyPr>
          <a:lstStyle/>
          <a:p>
            <a:pPr algn="l"/>
            <a:r>
              <a:rPr lang="en-US" sz="1100" b="1" dirty="0">
                <a:solidFill>
                  <a:schemeClr val="tx1"/>
                </a:solidFill>
              </a:rPr>
              <a:t>TITLE</a:t>
            </a:r>
            <a:r>
              <a:rPr lang="en-US" sz="1100" b="1" baseline="0" dirty="0">
                <a:solidFill>
                  <a:schemeClr val="tx1"/>
                </a:solidFill>
              </a:rPr>
              <a:t> HERE</a:t>
            </a:r>
            <a:endParaRPr lang="en-US" sz="1100" b="1" dirty="0">
              <a:solidFill>
                <a:schemeClr val="tx1"/>
              </a:solidFill>
            </a:endParaRPr>
          </a:p>
        </p:txBody>
      </p:sp>
      <p:sp>
        <p:nvSpPr>
          <p:cNvPr id="42" name="Title 1"/>
          <p:cNvSpPr txBox="1">
            <a:spLocks/>
          </p:cNvSpPr>
          <p:nvPr userDrawn="1"/>
        </p:nvSpPr>
        <p:spPr>
          <a:xfrm>
            <a:off x="525737" y="5439011"/>
            <a:ext cx="3965446"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H4 </a:t>
            </a:r>
            <a:r>
              <a:rPr lang="mr-IN" sz="1000" dirty="0">
                <a:solidFill>
                  <a:schemeClr val="accent2">
                    <a:lumMod val="60000"/>
                    <a:lumOff val="40000"/>
                  </a:schemeClr>
                </a:solidFill>
              </a:rPr>
              <a:t>–</a:t>
            </a:r>
            <a:r>
              <a:rPr lang="en-US" sz="1000" dirty="0">
                <a:solidFill>
                  <a:schemeClr val="accent2">
                    <a:lumMod val="60000"/>
                    <a:lumOff val="40000"/>
                  </a:schemeClr>
                </a:solidFill>
              </a:rPr>
              <a:t> </a:t>
            </a:r>
            <a:r>
              <a:rPr lang="en-US" sz="1000" b="0" dirty="0">
                <a:solidFill>
                  <a:schemeClr val="accent2">
                    <a:lumMod val="60000"/>
                    <a:lumOff val="40000"/>
                  </a:schemeClr>
                </a:solidFill>
              </a:rPr>
              <a:t>Arial Bold AL</a:t>
            </a:r>
            <a:r>
              <a:rPr lang="en-US" sz="1000" b="0" baseline="0" dirty="0">
                <a:solidFill>
                  <a:schemeClr val="accent2">
                    <a:lumMod val="60000"/>
                    <a:lumOff val="40000"/>
                  </a:schemeClr>
                </a:solidFill>
              </a:rPr>
              <a:t>L CAPS </a:t>
            </a:r>
            <a:r>
              <a:rPr lang="en-US" sz="1000" b="0" dirty="0">
                <a:solidFill>
                  <a:schemeClr val="accent2">
                    <a:lumMod val="60000"/>
                    <a:lumOff val="40000"/>
                  </a:schemeClr>
                </a:solidFill>
              </a:rPr>
              <a:t>11pt </a:t>
            </a:r>
            <a:r>
              <a:rPr lang="en-US" sz="1000" b="0" baseline="0" dirty="0">
                <a:solidFill>
                  <a:schemeClr val="accent2">
                    <a:lumMod val="60000"/>
                    <a:lumOff val="40000"/>
                  </a:schemeClr>
                </a:solidFill>
              </a:rPr>
              <a:t>   </a:t>
            </a:r>
            <a:r>
              <a:rPr lang="en-US" sz="1000" b="0" dirty="0">
                <a:solidFill>
                  <a:schemeClr val="accent2">
                    <a:lumMod val="60000"/>
                    <a:lumOff val="40000"/>
                  </a:schemeClr>
                </a:solidFill>
              </a:rPr>
              <a:t>Leading 0.9</a:t>
            </a:r>
          </a:p>
        </p:txBody>
      </p:sp>
      <p:sp>
        <p:nvSpPr>
          <p:cNvPr id="48" name="Title 1"/>
          <p:cNvSpPr txBox="1">
            <a:spLocks/>
          </p:cNvSpPr>
          <p:nvPr userDrawn="1"/>
        </p:nvSpPr>
        <p:spPr>
          <a:xfrm>
            <a:off x="5294008" y="1327218"/>
            <a:ext cx="5951264"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BODY</a:t>
            </a:r>
            <a:r>
              <a:rPr lang="en-US" sz="1000" baseline="0" dirty="0">
                <a:solidFill>
                  <a:schemeClr val="accent2">
                    <a:lumMod val="60000"/>
                    <a:lumOff val="40000"/>
                  </a:schemeClr>
                </a:solidFill>
              </a:rPr>
              <a:t> TEXT 1</a:t>
            </a:r>
            <a:r>
              <a:rPr lang="en-US" sz="1000" dirty="0">
                <a:solidFill>
                  <a:schemeClr val="accent2">
                    <a:lumMod val="60000"/>
                    <a:lumOff val="40000"/>
                  </a:schemeClr>
                </a:solidFill>
              </a:rPr>
              <a:t> </a:t>
            </a:r>
            <a:r>
              <a:rPr lang="mr-IN" sz="1000" dirty="0">
                <a:solidFill>
                  <a:schemeClr val="accent2">
                    <a:lumMod val="60000"/>
                    <a:lumOff val="40000"/>
                  </a:schemeClr>
                </a:solidFill>
              </a:rPr>
              <a:t>–</a:t>
            </a:r>
            <a:r>
              <a:rPr lang="en-US" sz="1000" dirty="0">
                <a:solidFill>
                  <a:schemeClr val="accent2">
                    <a:lumMod val="60000"/>
                    <a:lumOff val="40000"/>
                  </a:schemeClr>
                </a:solidFill>
              </a:rPr>
              <a:t> </a:t>
            </a:r>
            <a:r>
              <a:rPr lang="en-US" sz="1000" b="0" dirty="0">
                <a:solidFill>
                  <a:schemeClr val="accent2">
                    <a:lumMod val="60000"/>
                    <a:lumOff val="40000"/>
                  </a:schemeClr>
                </a:solidFill>
              </a:rPr>
              <a:t>Calibri 14pt Sentence</a:t>
            </a:r>
            <a:r>
              <a:rPr lang="en-US" sz="1000" b="0" baseline="0" dirty="0">
                <a:solidFill>
                  <a:schemeClr val="accent2">
                    <a:lumMod val="60000"/>
                    <a:lumOff val="40000"/>
                  </a:schemeClr>
                </a:solidFill>
              </a:rPr>
              <a:t> Case   </a:t>
            </a:r>
            <a:r>
              <a:rPr lang="en-US" sz="1000" b="0" dirty="0">
                <a:solidFill>
                  <a:schemeClr val="accent2">
                    <a:lumMod val="60000"/>
                    <a:lumOff val="40000"/>
                  </a:schemeClr>
                </a:solidFill>
              </a:rPr>
              <a:t>Leading .9 Color: Gray</a:t>
            </a:r>
          </a:p>
        </p:txBody>
      </p:sp>
      <p:sp>
        <p:nvSpPr>
          <p:cNvPr id="50" name="Title 1"/>
          <p:cNvSpPr txBox="1">
            <a:spLocks/>
          </p:cNvSpPr>
          <p:nvPr userDrawn="1"/>
        </p:nvSpPr>
        <p:spPr>
          <a:xfrm>
            <a:off x="5294008" y="4752903"/>
            <a:ext cx="5951264"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QUOTE</a:t>
            </a:r>
            <a:r>
              <a:rPr lang="en-US" sz="1000" baseline="0" dirty="0">
                <a:solidFill>
                  <a:schemeClr val="accent2">
                    <a:lumMod val="60000"/>
                    <a:lumOff val="40000"/>
                  </a:schemeClr>
                </a:solidFill>
              </a:rPr>
              <a:t> TEXT </a:t>
            </a:r>
            <a:r>
              <a:rPr lang="en-US" sz="1000" dirty="0">
                <a:solidFill>
                  <a:schemeClr val="accent2">
                    <a:lumMod val="60000"/>
                    <a:lumOff val="40000"/>
                  </a:schemeClr>
                </a:solidFill>
              </a:rPr>
              <a:t> </a:t>
            </a:r>
            <a:r>
              <a:rPr lang="mr-IN" sz="1000" dirty="0">
                <a:solidFill>
                  <a:schemeClr val="accent2">
                    <a:lumMod val="60000"/>
                    <a:lumOff val="40000"/>
                  </a:schemeClr>
                </a:solidFill>
              </a:rPr>
              <a:t>–</a:t>
            </a:r>
            <a:r>
              <a:rPr lang="en-US" sz="1000" dirty="0">
                <a:solidFill>
                  <a:schemeClr val="accent2">
                    <a:lumMod val="60000"/>
                    <a:lumOff val="40000"/>
                  </a:schemeClr>
                </a:solidFill>
              </a:rPr>
              <a:t> </a:t>
            </a:r>
            <a:r>
              <a:rPr lang="en-US" sz="1000" b="0" dirty="0">
                <a:solidFill>
                  <a:schemeClr val="accent2">
                    <a:lumMod val="60000"/>
                    <a:lumOff val="40000"/>
                  </a:schemeClr>
                </a:solidFill>
              </a:rPr>
              <a:t>Arial 18pt </a:t>
            </a:r>
            <a:r>
              <a:rPr lang="en-US" sz="1000" b="0" baseline="0" dirty="0">
                <a:solidFill>
                  <a:schemeClr val="accent2">
                    <a:lumMod val="60000"/>
                    <a:lumOff val="40000"/>
                  </a:schemeClr>
                </a:solidFill>
              </a:rPr>
              <a:t> Sentence Case    </a:t>
            </a:r>
            <a:r>
              <a:rPr lang="en-US" sz="1000" b="0" dirty="0">
                <a:solidFill>
                  <a:schemeClr val="accent2">
                    <a:lumMod val="60000"/>
                    <a:lumOff val="40000"/>
                  </a:schemeClr>
                </a:solidFill>
              </a:rPr>
              <a:t>Leading 1.0 (Color can vary)</a:t>
            </a:r>
          </a:p>
        </p:txBody>
      </p:sp>
      <p:sp>
        <p:nvSpPr>
          <p:cNvPr id="3" name="Rectangle 2">
            <a:extLst>
              <a:ext uri="{FF2B5EF4-FFF2-40B4-BE49-F238E27FC236}">
                <a16:creationId xmlns:a16="http://schemas.microsoft.com/office/drawing/2014/main" id="{8B178B02-6CC9-6C48-BC73-CE91A4BA702E}"/>
              </a:ext>
            </a:extLst>
          </p:cNvPr>
          <p:cNvSpPr/>
          <p:nvPr userDrawn="1"/>
        </p:nvSpPr>
        <p:spPr>
          <a:xfrm>
            <a:off x="2138082" y="1672327"/>
            <a:ext cx="1570509" cy="9464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03CC7BD7-6E01-D14C-800C-E5BE97543426}"/>
              </a:ext>
            </a:extLst>
          </p:cNvPr>
          <p:cNvSpPr txBox="1">
            <a:spLocks/>
          </p:cNvSpPr>
          <p:nvPr userDrawn="1"/>
        </p:nvSpPr>
        <p:spPr>
          <a:xfrm>
            <a:off x="2217269" y="1765812"/>
            <a:ext cx="1450981" cy="874210"/>
          </a:xfrm>
          <a:prstGeom prst="rect">
            <a:avLst/>
          </a:prstGeom>
          <a:noFill/>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nSpc>
                <a:spcPct val="80000"/>
              </a:lnSpc>
            </a:pPr>
            <a:r>
              <a:rPr lang="en-US" sz="3200" dirty="0">
                <a:solidFill>
                  <a:schemeClr val="bg1"/>
                </a:solidFill>
              </a:rPr>
              <a:t>TITLE</a:t>
            </a:r>
            <a:br>
              <a:rPr lang="en-US" sz="3200" dirty="0">
                <a:solidFill>
                  <a:schemeClr val="bg1"/>
                </a:solidFill>
              </a:rPr>
            </a:br>
            <a:r>
              <a:rPr lang="en-US" sz="3200" dirty="0">
                <a:solidFill>
                  <a:schemeClr val="bg1"/>
                </a:solidFill>
              </a:rPr>
              <a:t>HERE</a:t>
            </a:r>
          </a:p>
        </p:txBody>
      </p:sp>
      <p:sp>
        <p:nvSpPr>
          <p:cNvPr id="20" name="Title 1">
            <a:extLst>
              <a:ext uri="{FF2B5EF4-FFF2-40B4-BE49-F238E27FC236}">
                <a16:creationId xmlns:a16="http://schemas.microsoft.com/office/drawing/2014/main" id="{99E11FD0-E217-844F-8D51-FF98D5951B7B}"/>
              </a:ext>
            </a:extLst>
          </p:cNvPr>
          <p:cNvSpPr txBox="1">
            <a:spLocks/>
          </p:cNvSpPr>
          <p:nvPr userDrawn="1"/>
        </p:nvSpPr>
        <p:spPr>
          <a:xfrm>
            <a:off x="525736" y="2658477"/>
            <a:ext cx="1329958"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bg2">
                    <a:lumMod val="50000"/>
                  </a:schemeClr>
                </a:solidFill>
              </a:rPr>
              <a:t>Dark Blue on White BG</a:t>
            </a:r>
            <a:endParaRPr lang="en-US" sz="1000" b="0" dirty="0">
              <a:solidFill>
                <a:schemeClr val="bg2">
                  <a:lumMod val="50000"/>
                </a:schemeClr>
              </a:solidFill>
            </a:endParaRPr>
          </a:p>
        </p:txBody>
      </p:sp>
      <p:sp>
        <p:nvSpPr>
          <p:cNvPr id="21" name="Title 1">
            <a:extLst>
              <a:ext uri="{FF2B5EF4-FFF2-40B4-BE49-F238E27FC236}">
                <a16:creationId xmlns:a16="http://schemas.microsoft.com/office/drawing/2014/main" id="{D3BD2D4D-0F8F-1D41-BB77-3A6FB242D5FC}"/>
              </a:ext>
            </a:extLst>
          </p:cNvPr>
          <p:cNvSpPr txBox="1">
            <a:spLocks/>
          </p:cNvSpPr>
          <p:nvPr userDrawn="1"/>
        </p:nvSpPr>
        <p:spPr>
          <a:xfrm>
            <a:off x="2099042" y="2658477"/>
            <a:ext cx="1329958"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bg2">
                    <a:lumMod val="50000"/>
                  </a:schemeClr>
                </a:solidFill>
              </a:rPr>
              <a:t>White on </a:t>
            </a:r>
          </a:p>
          <a:p>
            <a:r>
              <a:rPr lang="en-US" sz="1000" dirty="0">
                <a:solidFill>
                  <a:schemeClr val="bg2">
                    <a:lumMod val="50000"/>
                  </a:schemeClr>
                </a:solidFill>
              </a:rPr>
              <a:t>Color BG</a:t>
            </a:r>
            <a:endParaRPr lang="en-US" sz="1000" b="0" dirty="0">
              <a:solidFill>
                <a:schemeClr val="bg2">
                  <a:lumMod val="50000"/>
                </a:schemeClr>
              </a:solidFill>
            </a:endParaRPr>
          </a:p>
        </p:txBody>
      </p:sp>
      <p:sp>
        <p:nvSpPr>
          <p:cNvPr id="25" name="Title 1">
            <a:extLst>
              <a:ext uri="{FF2B5EF4-FFF2-40B4-BE49-F238E27FC236}">
                <a16:creationId xmlns:a16="http://schemas.microsoft.com/office/drawing/2014/main" id="{0B0E382E-3EB9-D244-9535-94B0F83DEC97}"/>
              </a:ext>
            </a:extLst>
          </p:cNvPr>
          <p:cNvSpPr txBox="1">
            <a:spLocks/>
          </p:cNvSpPr>
          <p:nvPr userDrawn="1"/>
        </p:nvSpPr>
        <p:spPr>
          <a:xfrm>
            <a:off x="1944147" y="4875158"/>
            <a:ext cx="1377277" cy="338796"/>
          </a:xfrm>
          <a:prstGeom prst="rect">
            <a:avLst/>
          </a:prstGeom>
        </p:spPr>
        <p:txBody>
          <a:bodyPr>
            <a:noAutofit/>
          </a:bodyPr>
          <a:lstStyle>
            <a:lvl1pPr algn="l" defTabSz="914400" rtl="0" eaLnBrk="1" latinLnBrk="0" hangingPunct="1">
              <a:lnSpc>
                <a:spcPct val="80000"/>
              </a:lnSpc>
              <a:spcBef>
                <a:spcPct val="0"/>
              </a:spcBef>
              <a:buNone/>
              <a:defRPr lang="en-US" sz="3200" b="1" kern="1200" smtClean="0">
                <a:solidFill>
                  <a:srgbClr val="26999F"/>
                </a:solidFill>
                <a:latin typeface="+mj-lt"/>
                <a:ea typeface="+mj-ea"/>
                <a:cs typeface="+mj-cs"/>
              </a:defRPr>
            </a:lvl1pPr>
          </a:lstStyle>
          <a:p>
            <a:pPr algn="l"/>
            <a:r>
              <a:rPr lang="en-US" sz="1200" b="1" i="0" dirty="0">
                <a:solidFill>
                  <a:schemeClr val="accent1"/>
                </a:solidFill>
                <a:latin typeface="Arial Black" panose="020B0604020202020204" pitchFamily="34" charset="0"/>
                <a:ea typeface="Open Sans Semibold" charset="0"/>
                <a:cs typeface="Arial Black" panose="020B0604020202020204" pitchFamily="34" charset="0"/>
              </a:rPr>
              <a:t>SUBTITLE TEXT HERE</a:t>
            </a:r>
          </a:p>
        </p:txBody>
      </p:sp>
      <p:sp>
        <p:nvSpPr>
          <p:cNvPr id="26" name="TextBox 25">
            <a:extLst>
              <a:ext uri="{FF2B5EF4-FFF2-40B4-BE49-F238E27FC236}">
                <a16:creationId xmlns:a16="http://schemas.microsoft.com/office/drawing/2014/main" id="{7117B9E5-5A59-B647-8F40-594A92A036A0}"/>
              </a:ext>
            </a:extLst>
          </p:cNvPr>
          <p:cNvSpPr txBox="1"/>
          <p:nvPr userDrawn="1"/>
        </p:nvSpPr>
        <p:spPr>
          <a:xfrm>
            <a:off x="5697135" y="5212696"/>
            <a:ext cx="5145010" cy="646331"/>
          </a:xfrm>
          <a:prstGeom prst="rect">
            <a:avLst/>
          </a:prstGeom>
          <a:noFill/>
        </p:spPr>
        <p:txBody>
          <a:bodyPr wrap="square" rtlCol="0">
            <a:spAutoFit/>
          </a:bodyPr>
          <a:lstStyle/>
          <a:p>
            <a:pPr algn="ctr"/>
            <a:r>
              <a:rPr lang="en-US" altLang="en-US" b="1" dirty="0">
                <a:solidFill>
                  <a:schemeClr val="accent1"/>
                </a:solidFill>
                <a:latin typeface="Arial" panose="020B0604020202020204" pitchFamily="34" charset="0"/>
                <a:ea typeface="Calibri" charset="0"/>
                <a:cs typeface="Arial" panose="020B0604020202020204" pitchFamily="34" charset="0"/>
                <a:sym typeface="Calibri" charset="0"/>
              </a:rPr>
              <a:t>350 million youth are not connected to education, training or formal jobs</a:t>
            </a:r>
          </a:p>
        </p:txBody>
      </p:sp>
      <p:cxnSp>
        <p:nvCxnSpPr>
          <p:cNvPr id="30" name="Straight Connector 29">
            <a:extLst>
              <a:ext uri="{FF2B5EF4-FFF2-40B4-BE49-F238E27FC236}">
                <a16:creationId xmlns:a16="http://schemas.microsoft.com/office/drawing/2014/main" id="{D01D7B08-DE8D-744C-85FB-CA8E2F96AC4D}"/>
              </a:ext>
            </a:extLst>
          </p:cNvPr>
          <p:cNvCxnSpPr>
            <a:cxnSpLocks/>
          </p:cNvCxnSpPr>
          <p:nvPr userDrawn="1"/>
        </p:nvCxnSpPr>
        <p:spPr>
          <a:xfrm>
            <a:off x="5362171" y="6059816"/>
            <a:ext cx="5883101"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C59E69A-5CD3-CB4A-ADCE-48383C766E03}"/>
              </a:ext>
            </a:extLst>
          </p:cNvPr>
          <p:cNvCxnSpPr>
            <a:cxnSpLocks/>
          </p:cNvCxnSpPr>
          <p:nvPr userDrawn="1"/>
        </p:nvCxnSpPr>
        <p:spPr>
          <a:xfrm>
            <a:off x="5362171" y="5037839"/>
            <a:ext cx="5883101"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sp>
        <p:nvSpPr>
          <p:cNvPr id="32" name="Title 1">
            <a:extLst>
              <a:ext uri="{FF2B5EF4-FFF2-40B4-BE49-F238E27FC236}">
                <a16:creationId xmlns:a16="http://schemas.microsoft.com/office/drawing/2014/main" id="{6BE56F2F-8478-9C43-8922-16C4335CAC75}"/>
              </a:ext>
            </a:extLst>
          </p:cNvPr>
          <p:cNvSpPr txBox="1">
            <a:spLocks/>
          </p:cNvSpPr>
          <p:nvPr userDrawn="1"/>
        </p:nvSpPr>
        <p:spPr>
          <a:xfrm>
            <a:off x="1972369" y="3532371"/>
            <a:ext cx="1093560" cy="653849"/>
          </a:xfrm>
          <a:prstGeom prst="rect">
            <a:avLst/>
          </a:prstGeom>
        </p:spPr>
        <p:txBody>
          <a:bodyPr>
            <a:noAutofit/>
          </a:bodyPr>
          <a:lstStyle>
            <a:lvl1pPr algn="l" defTabSz="914400" rtl="0" eaLnBrk="1" latinLnBrk="0" hangingPunct="1">
              <a:lnSpc>
                <a:spcPct val="80000"/>
              </a:lnSpc>
              <a:spcBef>
                <a:spcPct val="0"/>
              </a:spcBef>
              <a:buNone/>
              <a:defRPr lang="en-US" sz="3200" b="1" kern="1200" smtClean="0">
                <a:solidFill>
                  <a:srgbClr val="26999F"/>
                </a:solidFill>
                <a:latin typeface="+mj-lt"/>
                <a:ea typeface="+mj-ea"/>
                <a:cs typeface="+mj-cs"/>
              </a:defRPr>
            </a:lvl1pPr>
          </a:lstStyle>
          <a:p>
            <a:pPr>
              <a:lnSpc>
                <a:spcPct val="90000"/>
              </a:lnSpc>
            </a:pPr>
            <a:r>
              <a:rPr lang="en-US" sz="2400" b="1" dirty="0">
                <a:solidFill>
                  <a:schemeClr val="bg1"/>
                </a:solidFill>
                <a:latin typeface="+mj-lt"/>
              </a:rPr>
              <a:t>TITLE</a:t>
            </a:r>
          </a:p>
          <a:p>
            <a:pPr>
              <a:lnSpc>
                <a:spcPct val="90000"/>
              </a:lnSpc>
            </a:pPr>
            <a:r>
              <a:rPr lang="en-US" sz="2400" b="1" kern="1200" dirty="0">
                <a:solidFill>
                  <a:schemeClr val="bg1"/>
                </a:solidFill>
                <a:latin typeface="+mj-lt"/>
                <a:cs typeface="Arial"/>
              </a:rPr>
              <a:t>HERE</a:t>
            </a:r>
          </a:p>
        </p:txBody>
      </p:sp>
      <p:sp>
        <p:nvSpPr>
          <p:cNvPr id="37" name="Text Placeholder 30">
            <a:extLst>
              <a:ext uri="{FF2B5EF4-FFF2-40B4-BE49-F238E27FC236}">
                <a16:creationId xmlns:a16="http://schemas.microsoft.com/office/drawing/2014/main" id="{6401F0A0-B46A-334F-AD28-8BA5455BED79}"/>
              </a:ext>
            </a:extLst>
          </p:cNvPr>
          <p:cNvSpPr>
            <a:spLocks noGrp="1"/>
          </p:cNvSpPr>
          <p:nvPr>
            <p:ph type="body" sz="quarter" idx="13" hasCustomPrompt="1"/>
          </p:nvPr>
        </p:nvSpPr>
        <p:spPr>
          <a:xfrm>
            <a:off x="5362171" y="1677396"/>
            <a:ext cx="4844147" cy="895391"/>
          </a:xfrm>
          <a:prstGeom prst="rect">
            <a:avLst/>
          </a:prstGeom>
        </p:spPr>
        <p:txBody>
          <a:bodyPr/>
          <a:lstStyle>
            <a:lvl1pPr marL="0" indent="0">
              <a:buNone/>
              <a:defRPr sz="14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a:t>
            </a:r>
            <a:r>
              <a:rPr lang="en-US" dirty="0" err="1"/>
              <a:t>Aenean</a:t>
            </a:r>
            <a:r>
              <a:rPr lang="en-US" dirty="0"/>
              <a:t> </a:t>
            </a:r>
            <a:r>
              <a:rPr lang="en-US" dirty="0" err="1"/>
              <a:t>commodo</a:t>
            </a:r>
            <a:r>
              <a:rPr lang="en-US" dirty="0"/>
              <a:t> ligula </a:t>
            </a:r>
            <a:r>
              <a:rPr lang="en-US" dirty="0" err="1"/>
              <a:t>eget</a:t>
            </a:r>
            <a:r>
              <a:rPr lang="en-US" dirty="0"/>
              <a:t> dolor. </a:t>
            </a:r>
            <a:r>
              <a:rPr lang="en-US" dirty="0" err="1"/>
              <a:t>Aenean</a:t>
            </a:r>
            <a:r>
              <a:rPr lang="en-US" dirty="0"/>
              <a:t> </a:t>
            </a:r>
            <a:r>
              <a:rPr lang="en-US" dirty="0" err="1"/>
              <a:t>massa</a:t>
            </a:r>
            <a:r>
              <a:rPr lang="en-US" dirty="0"/>
              <a:t>. Cum sociis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a:t>
            </a:r>
          </a:p>
        </p:txBody>
      </p:sp>
      <p:sp>
        <p:nvSpPr>
          <p:cNvPr id="40" name="Title 1">
            <a:extLst>
              <a:ext uri="{FF2B5EF4-FFF2-40B4-BE49-F238E27FC236}">
                <a16:creationId xmlns:a16="http://schemas.microsoft.com/office/drawing/2014/main" id="{7016C131-8CAB-BA4A-86D1-D4408FB9F351}"/>
              </a:ext>
            </a:extLst>
          </p:cNvPr>
          <p:cNvSpPr txBox="1">
            <a:spLocks/>
          </p:cNvSpPr>
          <p:nvPr userDrawn="1"/>
        </p:nvSpPr>
        <p:spPr>
          <a:xfrm>
            <a:off x="5294008" y="2725712"/>
            <a:ext cx="5951264"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BULLET</a:t>
            </a:r>
            <a:r>
              <a:rPr lang="en-US" sz="1000" baseline="0" dirty="0">
                <a:solidFill>
                  <a:schemeClr val="accent2">
                    <a:lumMod val="60000"/>
                    <a:lumOff val="40000"/>
                  </a:schemeClr>
                </a:solidFill>
              </a:rPr>
              <a:t> TEXT 1</a:t>
            </a:r>
            <a:r>
              <a:rPr lang="en-US" sz="1000" dirty="0">
                <a:solidFill>
                  <a:schemeClr val="accent2">
                    <a:lumMod val="60000"/>
                    <a:lumOff val="40000"/>
                  </a:schemeClr>
                </a:solidFill>
              </a:rPr>
              <a:t> </a:t>
            </a:r>
            <a:r>
              <a:rPr lang="mr-IN" sz="1000" dirty="0">
                <a:solidFill>
                  <a:schemeClr val="accent2">
                    <a:lumMod val="60000"/>
                    <a:lumOff val="40000"/>
                  </a:schemeClr>
                </a:solidFill>
              </a:rPr>
              <a:t>–</a:t>
            </a:r>
            <a:r>
              <a:rPr lang="en-US" sz="1000" dirty="0">
                <a:solidFill>
                  <a:schemeClr val="accent2">
                    <a:lumMod val="60000"/>
                    <a:lumOff val="40000"/>
                  </a:schemeClr>
                </a:solidFill>
              </a:rPr>
              <a:t> Large and Small (Bullet colors can vary)</a:t>
            </a:r>
            <a:endParaRPr lang="en-US" sz="1000" b="0" dirty="0">
              <a:solidFill>
                <a:schemeClr val="accent2">
                  <a:lumMod val="60000"/>
                  <a:lumOff val="40000"/>
                </a:schemeClr>
              </a:solidFill>
            </a:endParaRPr>
          </a:p>
        </p:txBody>
      </p:sp>
      <p:sp>
        <p:nvSpPr>
          <p:cNvPr id="43" name="Text Placeholder 30">
            <a:extLst>
              <a:ext uri="{FF2B5EF4-FFF2-40B4-BE49-F238E27FC236}">
                <a16:creationId xmlns:a16="http://schemas.microsoft.com/office/drawing/2014/main" id="{A5D0981E-D1FB-AD49-A87C-7C7A910EF2E2}"/>
              </a:ext>
            </a:extLst>
          </p:cNvPr>
          <p:cNvSpPr>
            <a:spLocks noGrp="1"/>
          </p:cNvSpPr>
          <p:nvPr>
            <p:ph type="body" sz="quarter" idx="15" hasCustomPrompt="1"/>
          </p:nvPr>
        </p:nvSpPr>
        <p:spPr>
          <a:xfrm>
            <a:off x="5362171" y="3176740"/>
            <a:ext cx="1869672" cy="820495"/>
          </a:xfrm>
          <a:prstGeom prst="rect">
            <a:avLst/>
          </a:prstGeom>
        </p:spPr>
        <p:txBody>
          <a:bodyPr/>
          <a:lstStyle>
            <a:lvl1pPr marL="285750" marR="0" indent="-28575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a:solidFill>
                  <a:schemeClr val="tx2">
                    <a:lumMod val="75000"/>
                    <a:lumOff val="25000"/>
                  </a:schemeClr>
                </a:solidFill>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Bullet Text</a:t>
            </a:r>
          </a:p>
          <a:p>
            <a:pPr marL="285750" marR="0" lvl="0" indent="-28575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en-US" dirty="0"/>
              <a:t>Bullet Text</a:t>
            </a:r>
          </a:p>
          <a:p>
            <a:pPr lvl="0"/>
            <a:endParaRPr lang="en-US" dirty="0"/>
          </a:p>
        </p:txBody>
      </p:sp>
      <p:sp>
        <p:nvSpPr>
          <p:cNvPr id="45" name="TextBox 44">
            <a:extLst>
              <a:ext uri="{FF2B5EF4-FFF2-40B4-BE49-F238E27FC236}">
                <a16:creationId xmlns:a16="http://schemas.microsoft.com/office/drawing/2014/main" id="{D668750D-AE0E-F040-AEEA-81D8DFE25B4A}"/>
              </a:ext>
            </a:extLst>
          </p:cNvPr>
          <p:cNvSpPr txBox="1"/>
          <p:nvPr userDrawn="1"/>
        </p:nvSpPr>
        <p:spPr>
          <a:xfrm>
            <a:off x="7776310" y="3176740"/>
            <a:ext cx="2922932" cy="938719"/>
          </a:xfrm>
          <a:prstGeom prst="rect">
            <a:avLst/>
          </a:prstGeom>
          <a:noFill/>
        </p:spPr>
        <p:txBody>
          <a:bodyPr wrap="square" rtlCol="0">
            <a:spAutoFit/>
          </a:bodyPr>
          <a:lstStyle/>
          <a:p>
            <a:pPr marL="171450" indent="-171450">
              <a:buClr>
                <a:schemeClr val="accent1"/>
              </a:buClr>
              <a:buFont typeface="Arial" panose="020B0604020202020204" pitchFamily="34" charset="0"/>
              <a:buChar char="•"/>
            </a:pPr>
            <a:r>
              <a:rPr lang="en-US" sz="1100" dirty="0">
                <a:solidFill>
                  <a:schemeClr val="tx2">
                    <a:lumMod val="90000"/>
                    <a:lumOff val="10000"/>
                  </a:schemeClr>
                </a:solidFill>
                <a:latin typeface="Calibre" panose="020B0503030202060203" pitchFamily="34" charset="77"/>
                <a:sym typeface="Avenir"/>
              </a:rPr>
              <a:t>“Peak youth” -1.8 billion strong global youth population (and growing!) </a:t>
            </a:r>
          </a:p>
          <a:p>
            <a:pPr marL="171450" indent="-171450">
              <a:buClr>
                <a:schemeClr val="accent1"/>
              </a:buClr>
              <a:buFont typeface="Arial" panose="020B0604020202020204" pitchFamily="34" charset="0"/>
              <a:buChar char="•"/>
            </a:pPr>
            <a:r>
              <a:rPr lang="en-US" sz="1100" dirty="0">
                <a:solidFill>
                  <a:schemeClr val="tx2">
                    <a:lumMod val="90000"/>
                    <a:lumOff val="10000"/>
                  </a:schemeClr>
                </a:solidFill>
                <a:latin typeface="Calibre" panose="020B0503030202060203" pitchFamily="34" charset="77"/>
                <a:sym typeface="Avenir"/>
              </a:rPr>
              <a:t>70 million youth are unemployed </a:t>
            </a:r>
          </a:p>
          <a:p>
            <a:pPr marL="0" indent="0">
              <a:buClr>
                <a:schemeClr val="accent1"/>
              </a:buClr>
              <a:buFont typeface="Arial" panose="020B0604020202020204" pitchFamily="34" charset="0"/>
              <a:buNone/>
            </a:pPr>
            <a:endParaRPr lang="en-US" sz="1100" dirty="0">
              <a:solidFill>
                <a:schemeClr val="tx2">
                  <a:lumMod val="90000"/>
                  <a:lumOff val="10000"/>
                </a:schemeClr>
              </a:solidFill>
              <a:latin typeface="Calibre" panose="020B0503030202060203" pitchFamily="34" charset="77"/>
              <a:sym typeface="Avenir"/>
            </a:endParaRPr>
          </a:p>
          <a:p>
            <a:pPr>
              <a:buClr>
                <a:schemeClr val="accent1"/>
              </a:buClr>
            </a:pPr>
            <a:endParaRPr lang="en-US" sz="1100" dirty="0">
              <a:solidFill>
                <a:schemeClr val="tx2">
                  <a:lumMod val="90000"/>
                  <a:lumOff val="10000"/>
                </a:schemeClr>
              </a:solidFill>
              <a:latin typeface="Calibre" panose="020B0503030202060203" pitchFamily="34" charset="77"/>
              <a:sym typeface="Avenir"/>
            </a:endParaRPr>
          </a:p>
        </p:txBody>
      </p:sp>
      <p:sp>
        <p:nvSpPr>
          <p:cNvPr id="7" name="Rectangle 6">
            <a:extLst>
              <a:ext uri="{FF2B5EF4-FFF2-40B4-BE49-F238E27FC236}">
                <a16:creationId xmlns:a16="http://schemas.microsoft.com/office/drawing/2014/main" id="{396473D0-770A-F442-8B61-7A91BDA4CD3C}"/>
              </a:ext>
            </a:extLst>
          </p:cNvPr>
          <p:cNvSpPr/>
          <p:nvPr userDrawn="1"/>
        </p:nvSpPr>
        <p:spPr>
          <a:xfrm>
            <a:off x="5294008" y="4056965"/>
            <a:ext cx="1842171" cy="400110"/>
          </a:xfrm>
          <a:prstGeom prst="rect">
            <a:avLst/>
          </a:prstGeom>
        </p:spPr>
        <p:txBody>
          <a:bodyPr wrap="none">
            <a:spAutoFit/>
          </a:bodyPr>
          <a:lstStyle/>
          <a:p>
            <a:r>
              <a:rPr lang="en-US" sz="1000" b="0" dirty="0">
                <a:solidFill>
                  <a:schemeClr val="accent2">
                    <a:lumMod val="60000"/>
                    <a:lumOff val="40000"/>
                  </a:schemeClr>
                </a:solidFill>
              </a:rPr>
              <a:t>Calibri 18pt Sentence</a:t>
            </a:r>
            <a:r>
              <a:rPr lang="en-US" sz="1000" b="0" baseline="0" dirty="0">
                <a:solidFill>
                  <a:schemeClr val="accent2">
                    <a:lumMod val="60000"/>
                    <a:lumOff val="40000"/>
                  </a:schemeClr>
                </a:solidFill>
              </a:rPr>
              <a:t> Case   </a:t>
            </a:r>
          </a:p>
          <a:p>
            <a:r>
              <a:rPr lang="en-US" sz="1000" b="0" dirty="0">
                <a:solidFill>
                  <a:schemeClr val="accent2">
                    <a:lumMod val="60000"/>
                    <a:lumOff val="40000"/>
                  </a:schemeClr>
                </a:solidFill>
              </a:rPr>
              <a:t>Line Spacing 10, Color: Gray</a:t>
            </a:r>
            <a:endParaRPr lang="en-US" sz="1000" dirty="0">
              <a:solidFill>
                <a:schemeClr val="accent2">
                  <a:lumMod val="60000"/>
                  <a:lumOff val="40000"/>
                </a:schemeClr>
              </a:solidFill>
            </a:endParaRPr>
          </a:p>
        </p:txBody>
      </p:sp>
      <p:sp>
        <p:nvSpPr>
          <p:cNvPr id="46" name="Rectangle 45">
            <a:extLst>
              <a:ext uri="{FF2B5EF4-FFF2-40B4-BE49-F238E27FC236}">
                <a16:creationId xmlns:a16="http://schemas.microsoft.com/office/drawing/2014/main" id="{685E4A19-A097-9B40-B4EF-BBFF7101D00B}"/>
              </a:ext>
            </a:extLst>
          </p:cNvPr>
          <p:cNvSpPr/>
          <p:nvPr userDrawn="1"/>
        </p:nvSpPr>
        <p:spPr>
          <a:xfrm>
            <a:off x="8104442" y="4056965"/>
            <a:ext cx="1842171" cy="400110"/>
          </a:xfrm>
          <a:prstGeom prst="rect">
            <a:avLst/>
          </a:prstGeom>
        </p:spPr>
        <p:txBody>
          <a:bodyPr wrap="none">
            <a:spAutoFit/>
          </a:bodyPr>
          <a:lstStyle/>
          <a:p>
            <a:r>
              <a:rPr lang="en-US" sz="1000" b="0" dirty="0">
                <a:solidFill>
                  <a:schemeClr val="accent2">
                    <a:lumMod val="60000"/>
                    <a:lumOff val="40000"/>
                  </a:schemeClr>
                </a:solidFill>
              </a:rPr>
              <a:t>Calibri 11pt Sentence</a:t>
            </a:r>
            <a:r>
              <a:rPr lang="en-US" sz="1000" b="0" baseline="0" dirty="0">
                <a:solidFill>
                  <a:schemeClr val="accent2">
                    <a:lumMod val="60000"/>
                    <a:lumOff val="40000"/>
                  </a:schemeClr>
                </a:solidFill>
              </a:rPr>
              <a:t> Case   </a:t>
            </a:r>
          </a:p>
          <a:p>
            <a:r>
              <a:rPr lang="en-US" sz="1000" b="0" dirty="0">
                <a:solidFill>
                  <a:schemeClr val="accent2">
                    <a:lumMod val="60000"/>
                    <a:lumOff val="40000"/>
                  </a:schemeClr>
                </a:solidFill>
              </a:rPr>
              <a:t>Line Spacing 1, Color: Gray</a:t>
            </a:r>
            <a:endParaRPr lang="en-US" sz="1000" dirty="0">
              <a:solidFill>
                <a:schemeClr val="accent2">
                  <a:lumMod val="60000"/>
                  <a:lumOff val="40000"/>
                </a:schemeClr>
              </a:solidFill>
            </a:endParaRPr>
          </a:p>
        </p:txBody>
      </p:sp>
    </p:spTree>
    <p:extLst>
      <p:ext uri="{BB962C8B-B14F-4D97-AF65-F5344CB8AC3E}">
        <p14:creationId xmlns:p14="http://schemas.microsoft.com/office/powerpoint/2010/main" val="209790560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GUIDELINES: GRAPHIC LIBRAR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5736" y="6312338"/>
            <a:ext cx="10538503" cy="395572"/>
          </a:xfrm>
          <a:prstGeom prst="rect">
            <a:avLst/>
          </a:prstGeom>
        </p:spPr>
        <p:txBody>
          <a:bodyPr/>
          <a:lstStyle>
            <a:lvl1pPr>
              <a:defRPr sz="1800" b="1" baseline="0">
                <a:solidFill>
                  <a:srgbClr val="FF0000"/>
                </a:solidFill>
              </a:defRPr>
            </a:lvl1pPr>
          </a:lstStyle>
          <a:p>
            <a:r>
              <a:rPr lang="en-US" dirty="0"/>
              <a:t>GUIDELINES ONLY</a:t>
            </a:r>
          </a:p>
        </p:txBody>
      </p:sp>
      <p:sp>
        <p:nvSpPr>
          <p:cNvPr id="23" name="Title 1"/>
          <p:cNvSpPr txBox="1">
            <a:spLocks/>
          </p:cNvSpPr>
          <p:nvPr userDrawn="1"/>
        </p:nvSpPr>
        <p:spPr>
          <a:xfrm>
            <a:off x="525736" y="646036"/>
            <a:ext cx="10538503"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2000" dirty="0"/>
              <a:t>Graphic Library</a:t>
            </a:r>
          </a:p>
        </p:txBody>
      </p:sp>
      <p:sp>
        <p:nvSpPr>
          <p:cNvPr id="35" name="Title 1">
            <a:extLst>
              <a:ext uri="{FF2B5EF4-FFF2-40B4-BE49-F238E27FC236}">
                <a16:creationId xmlns:a16="http://schemas.microsoft.com/office/drawing/2014/main" id="{116F97C3-69C0-F54C-A25B-0CAA3CF0BFDB}"/>
              </a:ext>
            </a:extLst>
          </p:cNvPr>
          <p:cNvSpPr txBox="1">
            <a:spLocks/>
          </p:cNvSpPr>
          <p:nvPr userDrawn="1"/>
        </p:nvSpPr>
        <p:spPr>
          <a:xfrm>
            <a:off x="525737" y="1327218"/>
            <a:ext cx="1171446"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600" b="0" dirty="0">
                <a:solidFill>
                  <a:schemeClr val="bg2">
                    <a:lumMod val="75000"/>
                  </a:schemeClr>
                </a:solidFill>
              </a:rPr>
              <a:t>Icons</a:t>
            </a:r>
          </a:p>
        </p:txBody>
      </p:sp>
      <p:sp>
        <p:nvSpPr>
          <p:cNvPr id="44" name="Title 1">
            <a:extLst>
              <a:ext uri="{FF2B5EF4-FFF2-40B4-BE49-F238E27FC236}">
                <a16:creationId xmlns:a16="http://schemas.microsoft.com/office/drawing/2014/main" id="{3B9EF8A4-865F-604C-AE24-E72D42321738}"/>
              </a:ext>
            </a:extLst>
          </p:cNvPr>
          <p:cNvSpPr txBox="1">
            <a:spLocks/>
          </p:cNvSpPr>
          <p:nvPr userDrawn="1"/>
        </p:nvSpPr>
        <p:spPr>
          <a:xfrm>
            <a:off x="4679927" y="1327218"/>
            <a:ext cx="1171446" cy="43923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600" b="0" dirty="0">
                <a:solidFill>
                  <a:schemeClr val="bg2">
                    <a:lumMod val="75000"/>
                  </a:schemeClr>
                </a:solidFill>
              </a:rPr>
              <a:t>Graphics</a:t>
            </a:r>
          </a:p>
        </p:txBody>
      </p:sp>
      <p:cxnSp>
        <p:nvCxnSpPr>
          <p:cNvPr id="47" name="Straight Connector 46">
            <a:extLst>
              <a:ext uri="{FF2B5EF4-FFF2-40B4-BE49-F238E27FC236}">
                <a16:creationId xmlns:a16="http://schemas.microsoft.com/office/drawing/2014/main" id="{B68A2EDD-5AB6-674B-AFF8-34D3117DF4F4}"/>
              </a:ext>
            </a:extLst>
          </p:cNvPr>
          <p:cNvCxnSpPr>
            <a:cxnSpLocks/>
          </p:cNvCxnSpPr>
          <p:nvPr userDrawn="1"/>
        </p:nvCxnSpPr>
        <p:spPr>
          <a:xfrm>
            <a:off x="4783947" y="2181983"/>
            <a:ext cx="5883101" cy="0"/>
          </a:xfrm>
          <a:prstGeom prst="line">
            <a:avLst/>
          </a:prstGeom>
          <a:ln w="1270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2BB3996F-A956-5C43-A580-A4406423DE5E}"/>
              </a:ext>
            </a:extLst>
          </p:cNvPr>
          <p:cNvGrpSpPr/>
          <p:nvPr userDrawn="1"/>
        </p:nvGrpSpPr>
        <p:grpSpPr>
          <a:xfrm>
            <a:off x="633948" y="2038667"/>
            <a:ext cx="621792" cy="621792"/>
            <a:chOff x="2519352" y="1812963"/>
            <a:chExt cx="621792" cy="621792"/>
          </a:xfrm>
        </p:grpSpPr>
        <p:sp>
          <p:nvSpPr>
            <p:cNvPr id="51" name="Oval 50">
              <a:extLst>
                <a:ext uri="{FF2B5EF4-FFF2-40B4-BE49-F238E27FC236}">
                  <a16:creationId xmlns:a16="http://schemas.microsoft.com/office/drawing/2014/main" id="{B9E9CBB9-8420-E547-BD2E-C218E4C06E4F}"/>
                </a:ext>
              </a:extLst>
            </p:cNvPr>
            <p:cNvSpPr/>
            <p:nvPr/>
          </p:nvSpPr>
          <p:spPr>
            <a:xfrm>
              <a:off x="2519352" y="1812963"/>
              <a:ext cx="621792" cy="6217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extLst>
                <a:ext uri="{FF2B5EF4-FFF2-40B4-BE49-F238E27FC236}">
                  <a16:creationId xmlns:a16="http://schemas.microsoft.com/office/drawing/2014/main" id="{C593708B-8519-544B-8AD9-0DAAF208B8B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645562" y="1904403"/>
              <a:ext cx="369372" cy="438912"/>
            </a:xfrm>
            <a:prstGeom prst="rect">
              <a:avLst/>
            </a:prstGeom>
          </p:spPr>
        </p:pic>
      </p:grpSp>
      <p:grpSp>
        <p:nvGrpSpPr>
          <p:cNvPr id="53" name="Group 52">
            <a:extLst>
              <a:ext uri="{FF2B5EF4-FFF2-40B4-BE49-F238E27FC236}">
                <a16:creationId xmlns:a16="http://schemas.microsoft.com/office/drawing/2014/main" id="{BCAA4052-5ADB-0E4D-BEAA-614E396CB469}"/>
              </a:ext>
            </a:extLst>
          </p:cNvPr>
          <p:cNvGrpSpPr/>
          <p:nvPr userDrawn="1"/>
        </p:nvGrpSpPr>
        <p:grpSpPr>
          <a:xfrm>
            <a:off x="1530567" y="2057521"/>
            <a:ext cx="621792" cy="621792"/>
            <a:chOff x="5948352" y="1812963"/>
            <a:chExt cx="621792" cy="621792"/>
          </a:xfrm>
        </p:grpSpPr>
        <p:sp>
          <p:nvSpPr>
            <p:cNvPr id="54" name="Oval 53">
              <a:extLst>
                <a:ext uri="{FF2B5EF4-FFF2-40B4-BE49-F238E27FC236}">
                  <a16:creationId xmlns:a16="http://schemas.microsoft.com/office/drawing/2014/main" id="{E37A588F-0F02-BA4E-BD57-20B2D994AB9C}"/>
                </a:ext>
              </a:extLst>
            </p:cNvPr>
            <p:cNvSpPr/>
            <p:nvPr/>
          </p:nvSpPr>
          <p:spPr>
            <a:xfrm>
              <a:off x="5948352" y="1812963"/>
              <a:ext cx="621792" cy="6217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375F94AD-9B76-F842-9036-5E610A93F97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34189" y="1934936"/>
              <a:ext cx="450118" cy="377847"/>
            </a:xfrm>
            <a:prstGeom prst="rect">
              <a:avLst/>
            </a:prstGeom>
          </p:spPr>
        </p:pic>
      </p:grpSp>
      <p:grpSp>
        <p:nvGrpSpPr>
          <p:cNvPr id="56" name="Group 55">
            <a:extLst>
              <a:ext uri="{FF2B5EF4-FFF2-40B4-BE49-F238E27FC236}">
                <a16:creationId xmlns:a16="http://schemas.microsoft.com/office/drawing/2014/main" id="{BB6FDC30-1EAE-DF4A-860A-6CF5BACB958C}"/>
              </a:ext>
            </a:extLst>
          </p:cNvPr>
          <p:cNvGrpSpPr/>
          <p:nvPr userDrawn="1"/>
        </p:nvGrpSpPr>
        <p:grpSpPr>
          <a:xfrm>
            <a:off x="630925" y="2955892"/>
            <a:ext cx="621792" cy="621792"/>
            <a:chOff x="9510702" y="1812963"/>
            <a:chExt cx="621792" cy="621792"/>
          </a:xfrm>
        </p:grpSpPr>
        <p:sp>
          <p:nvSpPr>
            <p:cNvPr id="57" name="Oval 56">
              <a:extLst>
                <a:ext uri="{FF2B5EF4-FFF2-40B4-BE49-F238E27FC236}">
                  <a16:creationId xmlns:a16="http://schemas.microsoft.com/office/drawing/2014/main" id="{0473B626-67B4-7E46-B9CF-DD6F6C501B30}"/>
                </a:ext>
              </a:extLst>
            </p:cNvPr>
            <p:cNvSpPr/>
            <p:nvPr/>
          </p:nvSpPr>
          <p:spPr>
            <a:xfrm>
              <a:off x="9510702" y="1812963"/>
              <a:ext cx="621792" cy="6217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8139E3BC-267A-B04C-9A65-C6004DEFC7F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601597" y="1898156"/>
              <a:ext cx="440003" cy="451407"/>
            </a:xfrm>
            <a:prstGeom prst="rect">
              <a:avLst/>
            </a:prstGeom>
          </p:spPr>
        </p:pic>
      </p:grpSp>
      <p:grpSp>
        <p:nvGrpSpPr>
          <p:cNvPr id="59" name="Group 58">
            <a:extLst>
              <a:ext uri="{FF2B5EF4-FFF2-40B4-BE49-F238E27FC236}">
                <a16:creationId xmlns:a16="http://schemas.microsoft.com/office/drawing/2014/main" id="{A7E9A345-0387-FB45-8422-6B263DFD3B96}"/>
              </a:ext>
            </a:extLst>
          </p:cNvPr>
          <p:cNvGrpSpPr/>
          <p:nvPr userDrawn="1"/>
        </p:nvGrpSpPr>
        <p:grpSpPr>
          <a:xfrm>
            <a:off x="2427186" y="2057521"/>
            <a:ext cx="621792" cy="621792"/>
            <a:chOff x="2519352" y="4127538"/>
            <a:chExt cx="621792" cy="621792"/>
          </a:xfrm>
        </p:grpSpPr>
        <p:sp>
          <p:nvSpPr>
            <p:cNvPr id="60" name="Oval 59">
              <a:extLst>
                <a:ext uri="{FF2B5EF4-FFF2-40B4-BE49-F238E27FC236}">
                  <a16:creationId xmlns:a16="http://schemas.microsoft.com/office/drawing/2014/main" id="{188D0877-E3B9-0D41-8DC3-5FE829CA70E7}"/>
                </a:ext>
              </a:extLst>
            </p:cNvPr>
            <p:cNvSpPr/>
            <p:nvPr/>
          </p:nvSpPr>
          <p:spPr>
            <a:xfrm>
              <a:off x="2519352" y="4127538"/>
              <a:ext cx="621792" cy="6217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A picture containing drawing&#10;&#10;Description automatically generated">
              <a:extLst>
                <a:ext uri="{FF2B5EF4-FFF2-40B4-BE49-F238E27FC236}">
                  <a16:creationId xmlns:a16="http://schemas.microsoft.com/office/drawing/2014/main" id="{6002B996-60CB-F541-B604-C14C55C548F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96687" y="4195947"/>
              <a:ext cx="467122" cy="484974"/>
            </a:xfrm>
            <a:prstGeom prst="rect">
              <a:avLst/>
            </a:prstGeom>
          </p:spPr>
        </p:pic>
      </p:grpSp>
      <p:grpSp>
        <p:nvGrpSpPr>
          <p:cNvPr id="62" name="Group 61">
            <a:extLst>
              <a:ext uri="{FF2B5EF4-FFF2-40B4-BE49-F238E27FC236}">
                <a16:creationId xmlns:a16="http://schemas.microsoft.com/office/drawing/2014/main" id="{D1D39D7E-CAFF-9B41-8453-A0B56F4B12FB}"/>
              </a:ext>
            </a:extLst>
          </p:cNvPr>
          <p:cNvGrpSpPr/>
          <p:nvPr userDrawn="1"/>
        </p:nvGrpSpPr>
        <p:grpSpPr>
          <a:xfrm>
            <a:off x="3323875" y="2085320"/>
            <a:ext cx="621792" cy="621792"/>
            <a:chOff x="6015027" y="4127538"/>
            <a:chExt cx="621792" cy="621792"/>
          </a:xfrm>
        </p:grpSpPr>
        <p:sp>
          <p:nvSpPr>
            <p:cNvPr id="63" name="Oval 62">
              <a:extLst>
                <a:ext uri="{FF2B5EF4-FFF2-40B4-BE49-F238E27FC236}">
                  <a16:creationId xmlns:a16="http://schemas.microsoft.com/office/drawing/2014/main" id="{AB0033E4-6FFE-824B-8BB6-CA52C34B5A93}"/>
                </a:ext>
              </a:extLst>
            </p:cNvPr>
            <p:cNvSpPr/>
            <p:nvPr/>
          </p:nvSpPr>
          <p:spPr>
            <a:xfrm>
              <a:off x="6015027" y="4127538"/>
              <a:ext cx="621792" cy="621792"/>
            </a:xfrm>
            <a:prstGeom prst="ellipse">
              <a:avLst/>
            </a:prstGeom>
            <a:solidFill>
              <a:srgbClr val="0AA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06F93E31-D7C1-CA44-A433-14F37C69BAF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43043" y="4207862"/>
              <a:ext cx="365760" cy="461145"/>
            </a:xfrm>
            <a:prstGeom prst="rect">
              <a:avLst/>
            </a:prstGeom>
          </p:spPr>
        </p:pic>
      </p:grpSp>
      <p:grpSp>
        <p:nvGrpSpPr>
          <p:cNvPr id="65" name="Group 64">
            <a:extLst>
              <a:ext uri="{FF2B5EF4-FFF2-40B4-BE49-F238E27FC236}">
                <a16:creationId xmlns:a16="http://schemas.microsoft.com/office/drawing/2014/main" id="{495C1E78-A5F6-DF47-B90F-087A03AA482D}"/>
              </a:ext>
            </a:extLst>
          </p:cNvPr>
          <p:cNvGrpSpPr/>
          <p:nvPr userDrawn="1"/>
        </p:nvGrpSpPr>
        <p:grpSpPr>
          <a:xfrm>
            <a:off x="1530567" y="2955892"/>
            <a:ext cx="621792" cy="621792"/>
            <a:chOff x="9472602" y="4127538"/>
            <a:chExt cx="621792" cy="621792"/>
          </a:xfrm>
        </p:grpSpPr>
        <p:sp>
          <p:nvSpPr>
            <p:cNvPr id="66" name="Oval 65">
              <a:extLst>
                <a:ext uri="{FF2B5EF4-FFF2-40B4-BE49-F238E27FC236}">
                  <a16:creationId xmlns:a16="http://schemas.microsoft.com/office/drawing/2014/main" id="{2518CA11-226A-5841-9844-CAD718DBAE91}"/>
                </a:ext>
              </a:extLst>
            </p:cNvPr>
            <p:cNvSpPr/>
            <p:nvPr/>
          </p:nvSpPr>
          <p:spPr>
            <a:xfrm>
              <a:off x="9472602" y="4127538"/>
              <a:ext cx="621792" cy="621792"/>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66">
              <a:extLst>
                <a:ext uri="{FF2B5EF4-FFF2-40B4-BE49-F238E27FC236}">
                  <a16:creationId xmlns:a16="http://schemas.microsoft.com/office/drawing/2014/main" id="{2B1A3FD1-A726-FD41-8F6E-73B61F08F5B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541978" y="4239990"/>
              <a:ext cx="483041" cy="454039"/>
            </a:xfrm>
            <a:prstGeom prst="rect">
              <a:avLst/>
            </a:prstGeom>
          </p:spPr>
        </p:pic>
      </p:grpSp>
      <p:grpSp>
        <p:nvGrpSpPr>
          <p:cNvPr id="68" name="Group 67">
            <a:extLst>
              <a:ext uri="{FF2B5EF4-FFF2-40B4-BE49-F238E27FC236}">
                <a16:creationId xmlns:a16="http://schemas.microsoft.com/office/drawing/2014/main" id="{F01B0A1E-E443-5B44-8FE7-4851B1537999}"/>
              </a:ext>
            </a:extLst>
          </p:cNvPr>
          <p:cNvGrpSpPr/>
          <p:nvPr userDrawn="1"/>
        </p:nvGrpSpPr>
        <p:grpSpPr>
          <a:xfrm>
            <a:off x="2427186" y="2984467"/>
            <a:ext cx="621792" cy="621792"/>
            <a:chOff x="1836397" y="3692965"/>
            <a:chExt cx="621792" cy="621792"/>
          </a:xfrm>
        </p:grpSpPr>
        <p:sp>
          <p:nvSpPr>
            <p:cNvPr id="69" name="Oval 68">
              <a:extLst>
                <a:ext uri="{FF2B5EF4-FFF2-40B4-BE49-F238E27FC236}">
                  <a16:creationId xmlns:a16="http://schemas.microsoft.com/office/drawing/2014/main" id="{BACFFA58-9BAB-CD41-97E9-0A807691070B}"/>
                </a:ext>
              </a:extLst>
            </p:cNvPr>
            <p:cNvSpPr/>
            <p:nvPr/>
          </p:nvSpPr>
          <p:spPr>
            <a:xfrm>
              <a:off x="1836397" y="3692965"/>
              <a:ext cx="621792" cy="6217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Picture 69">
              <a:extLst>
                <a:ext uri="{FF2B5EF4-FFF2-40B4-BE49-F238E27FC236}">
                  <a16:creationId xmlns:a16="http://schemas.microsoft.com/office/drawing/2014/main" id="{96825404-72FC-D944-BFE6-6033986EAA59}"/>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953180" y="3762969"/>
              <a:ext cx="412948" cy="469905"/>
            </a:xfrm>
            <a:prstGeom prst="rect">
              <a:avLst/>
            </a:prstGeom>
          </p:spPr>
        </p:pic>
      </p:grpSp>
      <p:grpSp>
        <p:nvGrpSpPr>
          <p:cNvPr id="71" name="Group 70">
            <a:extLst>
              <a:ext uri="{FF2B5EF4-FFF2-40B4-BE49-F238E27FC236}">
                <a16:creationId xmlns:a16="http://schemas.microsoft.com/office/drawing/2014/main" id="{173918E8-1E14-D94E-BC97-E3FBD1A9C455}"/>
              </a:ext>
            </a:extLst>
          </p:cNvPr>
          <p:cNvGrpSpPr/>
          <p:nvPr userDrawn="1"/>
        </p:nvGrpSpPr>
        <p:grpSpPr>
          <a:xfrm>
            <a:off x="1530567" y="3874034"/>
            <a:ext cx="621792" cy="621792"/>
            <a:chOff x="8037922" y="3692965"/>
            <a:chExt cx="621792" cy="621792"/>
          </a:xfrm>
        </p:grpSpPr>
        <p:sp>
          <p:nvSpPr>
            <p:cNvPr id="72" name="Oval 71">
              <a:extLst>
                <a:ext uri="{FF2B5EF4-FFF2-40B4-BE49-F238E27FC236}">
                  <a16:creationId xmlns:a16="http://schemas.microsoft.com/office/drawing/2014/main" id="{DB10C864-D23E-EB4E-90F8-DE58726CB161}"/>
                </a:ext>
              </a:extLst>
            </p:cNvPr>
            <p:cNvSpPr/>
            <p:nvPr/>
          </p:nvSpPr>
          <p:spPr>
            <a:xfrm>
              <a:off x="8037922" y="3692965"/>
              <a:ext cx="621792" cy="6217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55FCE541-B454-9B47-B913-E191CFD8E763}"/>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8135851" y="3759905"/>
              <a:ext cx="442540" cy="483404"/>
            </a:xfrm>
            <a:prstGeom prst="rect">
              <a:avLst/>
            </a:prstGeom>
          </p:spPr>
        </p:pic>
      </p:grpSp>
      <p:grpSp>
        <p:nvGrpSpPr>
          <p:cNvPr id="74" name="Group 73">
            <a:extLst>
              <a:ext uri="{FF2B5EF4-FFF2-40B4-BE49-F238E27FC236}">
                <a16:creationId xmlns:a16="http://schemas.microsoft.com/office/drawing/2014/main" id="{91AD52E8-9306-4D48-81AD-604A2A5CA7FC}"/>
              </a:ext>
            </a:extLst>
          </p:cNvPr>
          <p:cNvGrpSpPr/>
          <p:nvPr userDrawn="1"/>
        </p:nvGrpSpPr>
        <p:grpSpPr>
          <a:xfrm>
            <a:off x="630925" y="3864606"/>
            <a:ext cx="621792" cy="621792"/>
            <a:chOff x="5970747" y="3692965"/>
            <a:chExt cx="621792" cy="621792"/>
          </a:xfrm>
        </p:grpSpPr>
        <p:sp>
          <p:nvSpPr>
            <p:cNvPr id="75" name="Oval 74">
              <a:extLst>
                <a:ext uri="{FF2B5EF4-FFF2-40B4-BE49-F238E27FC236}">
                  <a16:creationId xmlns:a16="http://schemas.microsoft.com/office/drawing/2014/main" id="{D294AD14-B909-9B43-B8BE-C420A8962C09}"/>
                </a:ext>
              </a:extLst>
            </p:cNvPr>
            <p:cNvSpPr/>
            <p:nvPr/>
          </p:nvSpPr>
          <p:spPr>
            <a:xfrm>
              <a:off x="5970747" y="3692965"/>
              <a:ext cx="621792" cy="6217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6F161432-53E3-2745-AEC9-6484126FAAA2}"/>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6076298" y="3783423"/>
              <a:ext cx="421277" cy="393192"/>
            </a:xfrm>
            <a:prstGeom prst="rect">
              <a:avLst/>
            </a:prstGeom>
          </p:spPr>
        </p:pic>
      </p:grpSp>
      <p:grpSp>
        <p:nvGrpSpPr>
          <p:cNvPr id="77" name="Group 76">
            <a:extLst>
              <a:ext uri="{FF2B5EF4-FFF2-40B4-BE49-F238E27FC236}">
                <a16:creationId xmlns:a16="http://schemas.microsoft.com/office/drawing/2014/main" id="{58401FEF-313E-4346-8C54-FEFF054BD3DC}"/>
              </a:ext>
            </a:extLst>
          </p:cNvPr>
          <p:cNvGrpSpPr/>
          <p:nvPr userDrawn="1"/>
        </p:nvGrpSpPr>
        <p:grpSpPr>
          <a:xfrm>
            <a:off x="2427186" y="3887933"/>
            <a:ext cx="621792" cy="621792"/>
            <a:chOff x="10105096" y="3692965"/>
            <a:chExt cx="621792" cy="621792"/>
          </a:xfrm>
        </p:grpSpPr>
        <p:sp>
          <p:nvSpPr>
            <p:cNvPr id="78" name="Oval 77">
              <a:extLst>
                <a:ext uri="{FF2B5EF4-FFF2-40B4-BE49-F238E27FC236}">
                  <a16:creationId xmlns:a16="http://schemas.microsoft.com/office/drawing/2014/main" id="{BD5ED669-09D2-C648-8DB0-7DC880D6DB86}"/>
                </a:ext>
              </a:extLst>
            </p:cNvPr>
            <p:cNvSpPr/>
            <p:nvPr/>
          </p:nvSpPr>
          <p:spPr>
            <a:xfrm>
              <a:off x="10105096" y="3692965"/>
              <a:ext cx="621792" cy="621792"/>
            </a:xfrm>
            <a:prstGeom prst="ellipse">
              <a:avLst/>
            </a:prstGeom>
            <a:solidFill>
              <a:srgbClr val="0AA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descr="A picture containing light&#10;&#10;Description automatically generated">
              <a:extLst>
                <a:ext uri="{FF2B5EF4-FFF2-40B4-BE49-F238E27FC236}">
                  <a16:creationId xmlns:a16="http://schemas.microsoft.com/office/drawing/2014/main" id="{00A589A5-3A9C-3C45-87A8-C69211F7781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201932" y="3779694"/>
              <a:ext cx="426448" cy="457200"/>
            </a:xfrm>
            <a:prstGeom prst="rect">
              <a:avLst/>
            </a:prstGeom>
          </p:spPr>
        </p:pic>
      </p:grpSp>
      <p:grpSp>
        <p:nvGrpSpPr>
          <p:cNvPr id="80" name="Group 79">
            <a:extLst>
              <a:ext uri="{FF2B5EF4-FFF2-40B4-BE49-F238E27FC236}">
                <a16:creationId xmlns:a16="http://schemas.microsoft.com/office/drawing/2014/main" id="{82C76F9B-4742-AC41-A42E-17C4607F0383}"/>
              </a:ext>
            </a:extLst>
          </p:cNvPr>
          <p:cNvGrpSpPr/>
          <p:nvPr userDrawn="1"/>
        </p:nvGrpSpPr>
        <p:grpSpPr>
          <a:xfrm>
            <a:off x="3323875" y="2975219"/>
            <a:ext cx="621792" cy="621792"/>
            <a:chOff x="3903572" y="3692965"/>
            <a:chExt cx="621792" cy="621792"/>
          </a:xfrm>
        </p:grpSpPr>
        <p:sp>
          <p:nvSpPr>
            <p:cNvPr id="81" name="Oval 80">
              <a:extLst>
                <a:ext uri="{FF2B5EF4-FFF2-40B4-BE49-F238E27FC236}">
                  <a16:creationId xmlns:a16="http://schemas.microsoft.com/office/drawing/2014/main" id="{20F45A9B-D4AA-5F46-A234-C1A95FDDD55E}"/>
                </a:ext>
              </a:extLst>
            </p:cNvPr>
            <p:cNvSpPr/>
            <p:nvPr/>
          </p:nvSpPr>
          <p:spPr>
            <a:xfrm>
              <a:off x="3903572" y="3692965"/>
              <a:ext cx="621792" cy="6217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descr="A picture containing drawing&#10;&#10;Description automatically generated">
              <a:extLst>
                <a:ext uri="{FF2B5EF4-FFF2-40B4-BE49-F238E27FC236}">
                  <a16:creationId xmlns:a16="http://schemas.microsoft.com/office/drawing/2014/main" id="{59993299-51E4-8245-A420-8DF4687DD52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999942" y="3772185"/>
              <a:ext cx="450118" cy="438912"/>
            </a:xfrm>
            <a:prstGeom prst="rect">
              <a:avLst/>
            </a:prstGeom>
          </p:spPr>
        </p:pic>
      </p:grpSp>
      <p:grpSp>
        <p:nvGrpSpPr>
          <p:cNvPr id="83" name="Group 82">
            <a:extLst>
              <a:ext uri="{FF2B5EF4-FFF2-40B4-BE49-F238E27FC236}">
                <a16:creationId xmlns:a16="http://schemas.microsoft.com/office/drawing/2014/main" id="{221417E4-68B2-BE4B-9777-C120F4099A96}"/>
              </a:ext>
            </a:extLst>
          </p:cNvPr>
          <p:cNvGrpSpPr/>
          <p:nvPr userDrawn="1"/>
        </p:nvGrpSpPr>
        <p:grpSpPr>
          <a:xfrm>
            <a:off x="525736" y="4896561"/>
            <a:ext cx="939954" cy="939954"/>
            <a:chOff x="2450518" y="1901596"/>
            <a:chExt cx="1043423" cy="1043423"/>
          </a:xfrm>
        </p:grpSpPr>
        <p:sp>
          <p:nvSpPr>
            <p:cNvPr id="84" name="Oval 83">
              <a:extLst>
                <a:ext uri="{FF2B5EF4-FFF2-40B4-BE49-F238E27FC236}">
                  <a16:creationId xmlns:a16="http://schemas.microsoft.com/office/drawing/2014/main" id="{82522685-7DB9-C44E-8E4E-D15E49249265}"/>
                </a:ext>
              </a:extLst>
            </p:cNvPr>
            <p:cNvSpPr>
              <a:spLocks noChangeAspect="1"/>
            </p:cNvSpPr>
            <p:nvPr/>
          </p:nvSpPr>
          <p:spPr>
            <a:xfrm>
              <a:off x="2450518" y="1901596"/>
              <a:ext cx="1043423" cy="1043423"/>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5" name="Picture 84">
              <a:extLst>
                <a:ext uri="{FF2B5EF4-FFF2-40B4-BE49-F238E27FC236}">
                  <a16:creationId xmlns:a16="http://schemas.microsoft.com/office/drawing/2014/main" id="{62F4ACA7-6E68-E342-B695-99A8C56AA3F6}"/>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2686140" y="2057548"/>
              <a:ext cx="572179" cy="731520"/>
            </a:xfrm>
            <a:prstGeom prst="rect">
              <a:avLst/>
            </a:prstGeom>
          </p:spPr>
        </p:pic>
      </p:grpSp>
      <p:grpSp>
        <p:nvGrpSpPr>
          <p:cNvPr id="89" name="Group 88">
            <a:extLst>
              <a:ext uri="{FF2B5EF4-FFF2-40B4-BE49-F238E27FC236}">
                <a16:creationId xmlns:a16="http://schemas.microsoft.com/office/drawing/2014/main" id="{09923D08-4939-514D-886C-08DBA183250F}"/>
              </a:ext>
            </a:extLst>
          </p:cNvPr>
          <p:cNvGrpSpPr/>
          <p:nvPr userDrawn="1"/>
        </p:nvGrpSpPr>
        <p:grpSpPr>
          <a:xfrm>
            <a:off x="2813556" y="4908863"/>
            <a:ext cx="939954" cy="939954"/>
            <a:chOff x="8912965" y="2169231"/>
            <a:chExt cx="939954" cy="939954"/>
          </a:xfrm>
        </p:grpSpPr>
        <p:sp>
          <p:nvSpPr>
            <p:cNvPr id="90" name="Oval 89">
              <a:extLst>
                <a:ext uri="{FF2B5EF4-FFF2-40B4-BE49-F238E27FC236}">
                  <a16:creationId xmlns:a16="http://schemas.microsoft.com/office/drawing/2014/main" id="{273EC9C9-A090-6841-A200-B74FBC869CFA}"/>
                </a:ext>
              </a:extLst>
            </p:cNvPr>
            <p:cNvSpPr>
              <a:spLocks noChangeAspect="1"/>
            </p:cNvSpPr>
            <p:nvPr/>
          </p:nvSpPr>
          <p:spPr>
            <a:xfrm>
              <a:off x="8912965" y="2169231"/>
              <a:ext cx="939954" cy="939954"/>
            </a:xfrm>
            <a:prstGeom prst="ellipse">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1" name="Picture 90">
              <a:extLst>
                <a:ext uri="{FF2B5EF4-FFF2-40B4-BE49-F238E27FC236}">
                  <a16:creationId xmlns:a16="http://schemas.microsoft.com/office/drawing/2014/main" id="{0F4929A0-A7C5-8842-8D06-4F40049501B8}"/>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9085175" y="2303457"/>
              <a:ext cx="636128" cy="667512"/>
            </a:xfrm>
            <a:prstGeom prst="rect">
              <a:avLst/>
            </a:prstGeom>
          </p:spPr>
        </p:pic>
      </p:grpSp>
      <p:grpSp>
        <p:nvGrpSpPr>
          <p:cNvPr id="92" name="Group 91">
            <a:extLst>
              <a:ext uri="{FF2B5EF4-FFF2-40B4-BE49-F238E27FC236}">
                <a16:creationId xmlns:a16="http://schemas.microsoft.com/office/drawing/2014/main" id="{63833F18-5142-8B4F-AEEB-005C66BD85D8}"/>
              </a:ext>
            </a:extLst>
          </p:cNvPr>
          <p:cNvGrpSpPr/>
          <p:nvPr userDrawn="1"/>
        </p:nvGrpSpPr>
        <p:grpSpPr>
          <a:xfrm>
            <a:off x="1637900" y="4934105"/>
            <a:ext cx="939954" cy="939954"/>
            <a:chOff x="5625234" y="2169231"/>
            <a:chExt cx="939954" cy="939954"/>
          </a:xfrm>
        </p:grpSpPr>
        <p:sp>
          <p:nvSpPr>
            <p:cNvPr id="93" name="Oval 92">
              <a:extLst>
                <a:ext uri="{FF2B5EF4-FFF2-40B4-BE49-F238E27FC236}">
                  <a16:creationId xmlns:a16="http://schemas.microsoft.com/office/drawing/2014/main" id="{D8FCA384-9426-CA45-8BF5-1D6C2AFF2122}"/>
                </a:ext>
              </a:extLst>
            </p:cNvPr>
            <p:cNvSpPr>
              <a:spLocks noChangeAspect="1"/>
            </p:cNvSpPr>
            <p:nvPr/>
          </p:nvSpPr>
          <p:spPr>
            <a:xfrm>
              <a:off x="5625234" y="2169231"/>
              <a:ext cx="939954" cy="939954"/>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Picture 93">
              <a:extLst>
                <a:ext uri="{FF2B5EF4-FFF2-40B4-BE49-F238E27FC236}">
                  <a16:creationId xmlns:a16="http://schemas.microsoft.com/office/drawing/2014/main" id="{9C71E88B-1D7E-EE43-84DD-702E679B2C08}"/>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5691253" y="2272635"/>
              <a:ext cx="803648" cy="749808"/>
            </a:xfrm>
            <a:prstGeom prst="rect">
              <a:avLst/>
            </a:prstGeom>
          </p:spPr>
        </p:pic>
      </p:grpSp>
      <p:sp>
        <p:nvSpPr>
          <p:cNvPr id="95" name="Rectangle 94">
            <a:extLst>
              <a:ext uri="{FF2B5EF4-FFF2-40B4-BE49-F238E27FC236}">
                <a16:creationId xmlns:a16="http://schemas.microsoft.com/office/drawing/2014/main" id="{16D38ABB-FBA4-D04F-AA32-1BAB39430503}"/>
              </a:ext>
            </a:extLst>
          </p:cNvPr>
          <p:cNvSpPr/>
          <p:nvPr userDrawn="1"/>
        </p:nvSpPr>
        <p:spPr>
          <a:xfrm>
            <a:off x="4783947" y="2748545"/>
            <a:ext cx="1312053" cy="1116061"/>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Title 1">
            <a:extLst>
              <a:ext uri="{FF2B5EF4-FFF2-40B4-BE49-F238E27FC236}">
                <a16:creationId xmlns:a16="http://schemas.microsoft.com/office/drawing/2014/main" id="{926CB5FB-C633-9341-8E4A-058DACCBB15F}"/>
              </a:ext>
            </a:extLst>
          </p:cNvPr>
          <p:cNvSpPr txBox="1">
            <a:spLocks/>
          </p:cNvSpPr>
          <p:nvPr userDrawn="1"/>
        </p:nvSpPr>
        <p:spPr>
          <a:xfrm>
            <a:off x="4679927" y="1766456"/>
            <a:ext cx="5951264" cy="241941"/>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LINE STYLE</a:t>
            </a:r>
            <a:endParaRPr lang="en-US" sz="1000" b="0" dirty="0">
              <a:solidFill>
                <a:schemeClr val="accent2">
                  <a:lumMod val="60000"/>
                  <a:lumOff val="40000"/>
                </a:schemeClr>
              </a:solidFill>
            </a:endParaRPr>
          </a:p>
        </p:txBody>
      </p:sp>
      <p:sp>
        <p:nvSpPr>
          <p:cNvPr id="97" name="Title 1">
            <a:extLst>
              <a:ext uri="{FF2B5EF4-FFF2-40B4-BE49-F238E27FC236}">
                <a16:creationId xmlns:a16="http://schemas.microsoft.com/office/drawing/2014/main" id="{5CB585DC-0966-514E-B331-0762451A1403}"/>
              </a:ext>
            </a:extLst>
          </p:cNvPr>
          <p:cNvSpPr txBox="1">
            <a:spLocks/>
          </p:cNvSpPr>
          <p:nvPr userDrawn="1"/>
        </p:nvSpPr>
        <p:spPr>
          <a:xfrm>
            <a:off x="4679927" y="2431934"/>
            <a:ext cx="1416073" cy="275168"/>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BOX STYLE</a:t>
            </a:r>
            <a:endParaRPr lang="en-US" sz="1000" b="0" dirty="0">
              <a:solidFill>
                <a:schemeClr val="accent2">
                  <a:lumMod val="60000"/>
                  <a:lumOff val="40000"/>
                </a:schemeClr>
              </a:solidFill>
            </a:endParaRPr>
          </a:p>
        </p:txBody>
      </p:sp>
      <p:sp>
        <p:nvSpPr>
          <p:cNvPr id="98" name="Rectangle 97">
            <a:extLst>
              <a:ext uri="{FF2B5EF4-FFF2-40B4-BE49-F238E27FC236}">
                <a16:creationId xmlns:a16="http://schemas.microsoft.com/office/drawing/2014/main" id="{EE13080F-8A2B-A14C-9FB4-C939EEE9FCD8}"/>
              </a:ext>
            </a:extLst>
          </p:cNvPr>
          <p:cNvSpPr/>
          <p:nvPr userDrawn="1"/>
        </p:nvSpPr>
        <p:spPr>
          <a:xfrm>
            <a:off x="6589598" y="2748545"/>
            <a:ext cx="4325329" cy="3390197"/>
          </a:xfrm>
          <a:prstGeom prst="rect">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itle 1">
            <a:extLst>
              <a:ext uri="{FF2B5EF4-FFF2-40B4-BE49-F238E27FC236}">
                <a16:creationId xmlns:a16="http://schemas.microsoft.com/office/drawing/2014/main" id="{A47BE226-F569-5040-80BF-A5FF571FA44E}"/>
              </a:ext>
            </a:extLst>
          </p:cNvPr>
          <p:cNvSpPr txBox="1">
            <a:spLocks/>
          </p:cNvSpPr>
          <p:nvPr userDrawn="1"/>
        </p:nvSpPr>
        <p:spPr>
          <a:xfrm>
            <a:off x="6485578" y="2431934"/>
            <a:ext cx="2716295" cy="178966"/>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sz="1000" dirty="0">
                <a:solidFill>
                  <a:schemeClr val="accent2">
                    <a:lumMod val="60000"/>
                    <a:lumOff val="40000"/>
                  </a:schemeClr>
                </a:solidFill>
              </a:rPr>
              <a:t>ILLUSTRATION STYLE</a:t>
            </a:r>
            <a:endParaRPr lang="en-US" sz="1000" b="0" dirty="0">
              <a:solidFill>
                <a:schemeClr val="accent2">
                  <a:lumMod val="60000"/>
                  <a:lumOff val="40000"/>
                </a:schemeClr>
              </a:solidFill>
            </a:endParaRPr>
          </a:p>
        </p:txBody>
      </p:sp>
      <p:pic>
        <p:nvPicPr>
          <p:cNvPr id="100" name="Picture 99" descr="A close up of a logo&#10;&#10;Description automatically generated">
            <a:extLst>
              <a:ext uri="{FF2B5EF4-FFF2-40B4-BE49-F238E27FC236}">
                <a16:creationId xmlns:a16="http://schemas.microsoft.com/office/drawing/2014/main" id="{59DE7146-6A45-8D4A-B94C-09506DD0515F}"/>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rot="21441930">
            <a:off x="6957120" y="4362943"/>
            <a:ext cx="1259042" cy="1302458"/>
          </a:xfrm>
          <a:prstGeom prst="rect">
            <a:avLst/>
          </a:prstGeom>
        </p:spPr>
      </p:pic>
      <p:pic>
        <p:nvPicPr>
          <p:cNvPr id="101" name="Picture 100" descr="A close up of a logo&#10;&#10;Description automatically generated">
            <a:extLst>
              <a:ext uri="{FF2B5EF4-FFF2-40B4-BE49-F238E27FC236}">
                <a16:creationId xmlns:a16="http://schemas.microsoft.com/office/drawing/2014/main" id="{DB99EAE6-2CCB-564C-8EDD-4C2FBC22796B}"/>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rot="20326284">
            <a:off x="7799117" y="3800329"/>
            <a:ext cx="1409982" cy="1458603"/>
          </a:xfrm>
          <a:prstGeom prst="rect">
            <a:avLst/>
          </a:prstGeom>
        </p:spPr>
      </p:pic>
      <p:pic>
        <p:nvPicPr>
          <p:cNvPr id="102" name="Picture 101" descr="A close up of a logo&#10;&#10;Description automatically generated">
            <a:extLst>
              <a:ext uri="{FF2B5EF4-FFF2-40B4-BE49-F238E27FC236}">
                <a16:creationId xmlns:a16="http://schemas.microsoft.com/office/drawing/2014/main" id="{913A5816-877E-714B-9DB6-9F9377DDDCB8}"/>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rot="21260645">
            <a:off x="7381489" y="2877365"/>
            <a:ext cx="1066491" cy="1103267"/>
          </a:xfrm>
          <a:prstGeom prst="rect">
            <a:avLst/>
          </a:prstGeom>
        </p:spPr>
      </p:pic>
      <p:pic>
        <p:nvPicPr>
          <p:cNvPr id="103" name="Picture 102" descr="A close up of a logo&#10;&#10;Description automatically generated">
            <a:extLst>
              <a:ext uri="{FF2B5EF4-FFF2-40B4-BE49-F238E27FC236}">
                <a16:creationId xmlns:a16="http://schemas.microsoft.com/office/drawing/2014/main" id="{1353FA92-DFF6-174E-B5AB-0BD56ACAAE99}"/>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rot="1970611">
            <a:off x="9082906" y="4401496"/>
            <a:ext cx="1486886" cy="1538157"/>
          </a:xfrm>
          <a:prstGeom prst="rect">
            <a:avLst/>
          </a:prstGeom>
        </p:spPr>
      </p:pic>
      <p:pic>
        <p:nvPicPr>
          <p:cNvPr id="104" name="Picture 103" descr="A close up of a logo&#10;&#10;Description automatically generated">
            <a:extLst>
              <a:ext uri="{FF2B5EF4-FFF2-40B4-BE49-F238E27FC236}">
                <a16:creationId xmlns:a16="http://schemas.microsoft.com/office/drawing/2014/main" id="{01BCB174-5F90-8A46-AC81-E6EE87719835}"/>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rot="20683653">
            <a:off x="8575958" y="2799414"/>
            <a:ext cx="1661824" cy="1719127"/>
          </a:xfrm>
          <a:prstGeom prst="rect">
            <a:avLst/>
          </a:prstGeom>
        </p:spPr>
      </p:pic>
    </p:spTree>
    <p:extLst>
      <p:ext uri="{BB962C8B-B14F-4D97-AF65-F5344CB8AC3E}">
        <p14:creationId xmlns:p14="http://schemas.microsoft.com/office/powerpoint/2010/main" val="2004916693"/>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4534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32" y="3495977"/>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32"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12" y="776288"/>
            <a:ext cx="5171855" cy="5305426"/>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55363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8A1CA22-A2E7-46D9-8A5B-5A4B32A3659E}"/>
              </a:ext>
            </a:extLst>
          </p:cNvPr>
          <p:cNvSpPr>
            <a:spLocks noGrp="1"/>
          </p:cNvSpPr>
          <p:nvPr>
            <p:ph type="pic" sz="quarter" idx="13"/>
          </p:nvPr>
        </p:nvSpPr>
        <p:spPr>
          <a:xfrm>
            <a:off x="781742"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9662144D-BFFA-4B4C-BD9A-DDB9AD2576C4}"/>
              </a:ext>
            </a:extLst>
          </p:cNvPr>
          <p:cNvSpPr>
            <a:spLocks noGrp="1"/>
          </p:cNvSpPr>
          <p:nvPr>
            <p:ph type="pic" sz="quarter" idx="14"/>
          </p:nvPr>
        </p:nvSpPr>
        <p:spPr>
          <a:xfrm>
            <a:off x="3438871"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8E8DCF79-7C12-4EE4-B377-E5D1CE363160}"/>
              </a:ext>
            </a:extLst>
          </p:cNvPr>
          <p:cNvSpPr>
            <a:spLocks noGrp="1"/>
          </p:cNvSpPr>
          <p:nvPr>
            <p:ph type="pic" sz="quarter" idx="15"/>
          </p:nvPr>
        </p:nvSpPr>
        <p:spPr>
          <a:xfrm>
            <a:off x="6096000"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C0BA5F7F-E14B-4487-8788-8F182B33097D}"/>
              </a:ext>
            </a:extLst>
          </p:cNvPr>
          <p:cNvSpPr>
            <a:spLocks noGrp="1"/>
          </p:cNvSpPr>
          <p:nvPr>
            <p:ph type="pic" sz="quarter" idx="16"/>
          </p:nvPr>
        </p:nvSpPr>
        <p:spPr>
          <a:xfrm>
            <a:off x="8753129"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51815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200" fill="hold"/>
                                        <p:tgtEl>
                                          <p:spTgt spid="10"/>
                                        </p:tgtEl>
                                        <p:attrNameLst>
                                          <p:attrName>ppt_x</p:attrName>
                                        </p:attrNameLst>
                                      </p:cBhvr>
                                      <p:tavLst>
                                        <p:tav tm="0">
                                          <p:val>
                                            <p:strVal val="#ppt_x"/>
                                          </p:val>
                                        </p:tav>
                                        <p:tav tm="100000">
                                          <p:val>
                                            <p:strVal val="#ppt_x"/>
                                          </p:val>
                                        </p:tav>
                                      </p:tavLst>
                                    </p:anim>
                                    <p:anim calcmode="lin" valueType="num">
                                      <p:cBhvr additive="base">
                                        <p:cTn id="8" dur="22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200" fill="hold"/>
                                        <p:tgtEl>
                                          <p:spTgt spid="11"/>
                                        </p:tgtEl>
                                        <p:attrNameLst>
                                          <p:attrName>ppt_x</p:attrName>
                                        </p:attrNameLst>
                                      </p:cBhvr>
                                      <p:tavLst>
                                        <p:tav tm="0">
                                          <p:val>
                                            <p:strVal val="#ppt_x"/>
                                          </p:val>
                                        </p:tav>
                                        <p:tav tm="100000">
                                          <p:val>
                                            <p:strVal val="#ppt_x"/>
                                          </p:val>
                                        </p:tav>
                                      </p:tavLst>
                                    </p:anim>
                                    <p:anim calcmode="lin" valueType="num">
                                      <p:cBhvr additive="base">
                                        <p:cTn id="12" dur="22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200" fill="hold"/>
                                        <p:tgtEl>
                                          <p:spTgt spid="12"/>
                                        </p:tgtEl>
                                        <p:attrNameLst>
                                          <p:attrName>ppt_x</p:attrName>
                                        </p:attrNameLst>
                                      </p:cBhvr>
                                      <p:tavLst>
                                        <p:tav tm="0">
                                          <p:val>
                                            <p:strVal val="#ppt_x"/>
                                          </p:val>
                                        </p:tav>
                                        <p:tav tm="100000">
                                          <p:val>
                                            <p:strVal val="#ppt_x"/>
                                          </p:val>
                                        </p:tav>
                                      </p:tavLst>
                                    </p:anim>
                                    <p:anim calcmode="lin" valueType="num">
                                      <p:cBhvr additive="base">
                                        <p:cTn id="16" dur="22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6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200" fill="hold"/>
                                        <p:tgtEl>
                                          <p:spTgt spid="13"/>
                                        </p:tgtEl>
                                        <p:attrNameLst>
                                          <p:attrName>ppt_x</p:attrName>
                                        </p:attrNameLst>
                                      </p:cBhvr>
                                      <p:tavLst>
                                        <p:tav tm="0">
                                          <p:val>
                                            <p:strVal val="#ppt_x"/>
                                          </p:val>
                                        </p:tav>
                                        <p:tav tm="100000">
                                          <p:val>
                                            <p:strVal val="#ppt_x"/>
                                          </p:val>
                                        </p:tav>
                                      </p:tavLst>
                                    </p:anim>
                                    <p:anim calcmode="lin" valueType="num">
                                      <p:cBhvr additive="base">
                                        <p:cTn id="20" dur="22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84B905-8BF0-4A76-9E10-57BE3387F891}"/>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Picture Placeholder 5">
            <a:extLst>
              <a:ext uri="{FF2B5EF4-FFF2-40B4-BE49-F238E27FC236}">
                <a16:creationId xmlns:a16="http://schemas.microsoft.com/office/drawing/2014/main" id="{390A452D-DFE3-48E8-956D-B964AE99D0C7}"/>
              </a:ext>
            </a:extLst>
          </p:cNvPr>
          <p:cNvSpPr>
            <a:spLocks noGrp="1"/>
          </p:cNvSpPr>
          <p:nvPr>
            <p:ph type="pic" sz="quarter" idx="13"/>
          </p:nvPr>
        </p:nvSpPr>
        <p:spPr>
          <a:xfrm>
            <a:off x="1086501" y="1057275"/>
            <a:ext cx="4704737" cy="4705350"/>
          </a:xfrm>
          <a:custGeom>
            <a:avLst/>
            <a:gdLst>
              <a:gd name="connsiteX0" fmla="*/ 0 w 9410700"/>
              <a:gd name="connsiteY0" fmla="*/ 0 h 9410700"/>
              <a:gd name="connsiteX1" fmla="*/ 9410700 w 9410700"/>
              <a:gd name="connsiteY1" fmla="*/ 0 h 9410700"/>
              <a:gd name="connsiteX2" fmla="*/ 9410700 w 9410700"/>
              <a:gd name="connsiteY2" fmla="*/ 9410700 h 9410700"/>
              <a:gd name="connsiteX3" fmla="*/ 0 w 9410700"/>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700" h="9410700">
                <a:moveTo>
                  <a:pt x="0" y="0"/>
                </a:moveTo>
                <a:lnTo>
                  <a:pt x="9410700" y="0"/>
                </a:lnTo>
                <a:lnTo>
                  <a:pt x="9410700"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6">
            <a:extLst>
              <a:ext uri="{FF2B5EF4-FFF2-40B4-BE49-F238E27FC236}">
                <a16:creationId xmlns:a16="http://schemas.microsoft.com/office/drawing/2014/main" id="{11D63369-5C3A-4822-ACB3-46071185D785}"/>
              </a:ext>
            </a:extLst>
          </p:cNvPr>
          <p:cNvSpPr>
            <a:spLocks noGrp="1"/>
          </p:cNvSpPr>
          <p:nvPr>
            <p:ph type="pic" sz="quarter" idx="14"/>
          </p:nvPr>
        </p:nvSpPr>
        <p:spPr>
          <a:xfrm>
            <a:off x="6400759" y="1057275"/>
            <a:ext cx="4704737" cy="4705350"/>
          </a:xfrm>
          <a:custGeom>
            <a:avLst/>
            <a:gdLst>
              <a:gd name="connsiteX0" fmla="*/ 0 w 9410699"/>
              <a:gd name="connsiteY0" fmla="*/ 0 h 9410700"/>
              <a:gd name="connsiteX1" fmla="*/ 9410699 w 9410699"/>
              <a:gd name="connsiteY1" fmla="*/ 0 h 9410700"/>
              <a:gd name="connsiteX2" fmla="*/ 9410699 w 9410699"/>
              <a:gd name="connsiteY2" fmla="*/ 9410700 h 9410700"/>
              <a:gd name="connsiteX3" fmla="*/ 0 w 9410699"/>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699" h="9410700">
                <a:moveTo>
                  <a:pt x="0" y="0"/>
                </a:moveTo>
                <a:lnTo>
                  <a:pt x="9410699" y="0"/>
                </a:lnTo>
                <a:lnTo>
                  <a:pt x="9410699"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27819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200" fill="hold"/>
                                        <p:tgtEl>
                                          <p:spTgt spid="6"/>
                                        </p:tgtEl>
                                        <p:attrNameLst>
                                          <p:attrName>ppt_x</p:attrName>
                                        </p:attrNameLst>
                                      </p:cBhvr>
                                      <p:tavLst>
                                        <p:tav tm="0">
                                          <p:val>
                                            <p:strVal val="#ppt_x"/>
                                          </p:val>
                                        </p:tav>
                                        <p:tav tm="100000">
                                          <p:val>
                                            <p:strVal val="#ppt_x"/>
                                          </p:val>
                                        </p:tav>
                                      </p:tavLst>
                                    </p:anim>
                                    <p:anim calcmode="lin" valueType="num">
                                      <p:cBhvr additive="base">
                                        <p:cTn id="8" dur="22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200" fill="hold"/>
                                        <p:tgtEl>
                                          <p:spTgt spid="7"/>
                                        </p:tgtEl>
                                        <p:attrNameLst>
                                          <p:attrName>ppt_x</p:attrName>
                                        </p:attrNameLst>
                                      </p:cBhvr>
                                      <p:tavLst>
                                        <p:tav tm="0">
                                          <p:val>
                                            <p:strVal val="#ppt_x"/>
                                          </p:val>
                                        </p:tav>
                                        <p:tav tm="100000">
                                          <p:val>
                                            <p:strVal val="#ppt_x"/>
                                          </p:val>
                                        </p:tav>
                                      </p:tavLst>
                                    </p:anim>
                                    <p:anim calcmode="lin" valueType="num">
                                      <p:cBhvr additive="base">
                                        <p:cTn id="12" dur="22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2C1527C-1238-4997-83A0-B93C0C1A119C}"/>
              </a:ext>
            </a:extLst>
          </p:cNvPr>
          <p:cNvSpPr>
            <a:spLocks noGrp="1"/>
          </p:cNvSpPr>
          <p:nvPr>
            <p:ph type="pic" sz="quarter" idx="13"/>
          </p:nvPr>
        </p:nvSpPr>
        <p:spPr>
          <a:xfrm>
            <a:off x="3501078"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F2C28264-6FA4-467B-BDE9-EC8733C2D740}"/>
              </a:ext>
            </a:extLst>
          </p:cNvPr>
          <p:cNvSpPr>
            <a:spLocks noGrp="1"/>
          </p:cNvSpPr>
          <p:nvPr>
            <p:ph type="pic" sz="quarter" idx="14"/>
          </p:nvPr>
        </p:nvSpPr>
        <p:spPr>
          <a:xfrm>
            <a:off x="6220414" y="776287"/>
            <a:ext cx="5189844" cy="5314950"/>
          </a:xfrm>
          <a:custGeom>
            <a:avLst/>
            <a:gdLst>
              <a:gd name="connsiteX0" fmla="*/ 0 w 10381040"/>
              <a:gd name="connsiteY0" fmla="*/ 0 h 10629899"/>
              <a:gd name="connsiteX1" fmla="*/ 10381040 w 10381040"/>
              <a:gd name="connsiteY1" fmla="*/ 0 h 10629899"/>
              <a:gd name="connsiteX2" fmla="*/ 10381040 w 10381040"/>
              <a:gd name="connsiteY2" fmla="*/ 10629899 h 10629899"/>
              <a:gd name="connsiteX3" fmla="*/ 0 w 10381040"/>
              <a:gd name="connsiteY3" fmla="*/ 10629899 h 10629899"/>
            </a:gdLst>
            <a:ahLst/>
            <a:cxnLst>
              <a:cxn ang="0">
                <a:pos x="connsiteX0" y="connsiteY0"/>
              </a:cxn>
              <a:cxn ang="0">
                <a:pos x="connsiteX1" y="connsiteY1"/>
              </a:cxn>
              <a:cxn ang="0">
                <a:pos x="connsiteX2" y="connsiteY2"/>
              </a:cxn>
              <a:cxn ang="0">
                <a:pos x="connsiteX3" y="connsiteY3"/>
              </a:cxn>
            </a:cxnLst>
            <a:rect l="l" t="t" r="r" b="b"/>
            <a:pathLst>
              <a:path w="10381040" h="10629899">
                <a:moveTo>
                  <a:pt x="0" y="0"/>
                </a:moveTo>
                <a:lnTo>
                  <a:pt x="10381040" y="0"/>
                </a:lnTo>
                <a:lnTo>
                  <a:pt x="10381040" y="10629899"/>
                </a:lnTo>
                <a:lnTo>
                  <a:pt x="0" y="106298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6" name="Picture Placeholder 15">
            <a:extLst>
              <a:ext uri="{FF2B5EF4-FFF2-40B4-BE49-F238E27FC236}">
                <a16:creationId xmlns:a16="http://schemas.microsoft.com/office/drawing/2014/main" id="{843876E8-A094-40A5-860F-FA8679BF447F}"/>
              </a:ext>
            </a:extLst>
          </p:cNvPr>
          <p:cNvSpPr>
            <a:spLocks noGrp="1"/>
          </p:cNvSpPr>
          <p:nvPr>
            <p:ph type="pic" sz="quarter" idx="15"/>
          </p:nvPr>
        </p:nvSpPr>
        <p:spPr>
          <a:xfrm>
            <a:off x="3501078"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Picture Placeholder 16">
            <a:extLst>
              <a:ext uri="{FF2B5EF4-FFF2-40B4-BE49-F238E27FC236}">
                <a16:creationId xmlns:a16="http://schemas.microsoft.com/office/drawing/2014/main" id="{E87560AE-CEDB-48AC-B2BF-85B52DE0F146}"/>
              </a:ext>
            </a:extLst>
          </p:cNvPr>
          <p:cNvSpPr>
            <a:spLocks noGrp="1"/>
          </p:cNvSpPr>
          <p:nvPr>
            <p:ph type="pic" sz="quarter" idx="16"/>
          </p:nvPr>
        </p:nvSpPr>
        <p:spPr>
          <a:xfrm>
            <a:off x="781742"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03088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200" fill="hold"/>
                                        <p:tgtEl>
                                          <p:spTgt spid="14"/>
                                        </p:tgtEl>
                                        <p:attrNameLst>
                                          <p:attrName>ppt_x</p:attrName>
                                        </p:attrNameLst>
                                      </p:cBhvr>
                                      <p:tavLst>
                                        <p:tav tm="0">
                                          <p:val>
                                            <p:strVal val="#ppt_x"/>
                                          </p:val>
                                        </p:tav>
                                        <p:tav tm="100000">
                                          <p:val>
                                            <p:strVal val="#ppt_x"/>
                                          </p:val>
                                        </p:tav>
                                      </p:tavLst>
                                    </p:anim>
                                    <p:anim calcmode="lin" valueType="num">
                                      <p:cBhvr additive="base">
                                        <p:cTn id="8" dur="22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200" fill="hold"/>
                                        <p:tgtEl>
                                          <p:spTgt spid="15"/>
                                        </p:tgtEl>
                                        <p:attrNameLst>
                                          <p:attrName>ppt_x</p:attrName>
                                        </p:attrNameLst>
                                      </p:cBhvr>
                                      <p:tavLst>
                                        <p:tav tm="0">
                                          <p:val>
                                            <p:strVal val="#ppt_x"/>
                                          </p:val>
                                        </p:tav>
                                        <p:tav tm="100000">
                                          <p:val>
                                            <p:strVal val="#ppt_x"/>
                                          </p:val>
                                        </p:tav>
                                      </p:tavLst>
                                    </p:anim>
                                    <p:anim calcmode="lin" valueType="num">
                                      <p:cBhvr additive="base">
                                        <p:cTn id="12" dur="22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200" fill="hold"/>
                                        <p:tgtEl>
                                          <p:spTgt spid="16"/>
                                        </p:tgtEl>
                                        <p:attrNameLst>
                                          <p:attrName>ppt_x</p:attrName>
                                        </p:attrNameLst>
                                      </p:cBhvr>
                                      <p:tavLst>
                                        <p:tav tm="0">
                                          <p:val>
                                            <p:strVal val="#ppt_x"/>
                                          </p:val>
                                        </p:tav>
                                        <p:tav tm="100000">
                                          <p:val>
                                            <p:strVal val="#ppt_x"/>
                                          </p:val>
                                        </p:tav>
                                      </p:tavLst>
                                    </p:anim>
                                    <p:anim calcmode="lin" valueType="num">
                                      <p:cBhvr additive="base">
                                        <p:cTn id="16" dur="22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2200" fill="hold"/>
                                        <p:tgtEl>
                                          <p:spTgt spid="17"/>
                                        </p:tgtEl>
                                        <p:attrNameLst>
                                          <p:attrName>ppt_x</p:attrName>
                                        </p:attrNameLst>
                                      </p:cBhvr>
                                      <p:tavLst>
                                        <p:tav tm="0">
                                          <p:val>
                                            <p:strVal val="#ppt_x"/>
                                          </p:val>
                                        </p:tav>
                                        <p:tav tm="100000">
                                          <p:val>
                                            <p:strVal val="#ppt_x"/>
                                          </p:val>
                                        </p:tav>
                                      </p:tavLst>
                                    </p:anim>
                                    <p:anim calcmode="lin" valueType="num">
                                      <p:cBhvr additive="base">
                                        <p:cTn id="20" dur="22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6" grpId="0" animBg="1"/>
      <p:bldP spid="17"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423043035"/>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83F5516-0B38-4D10-8A01-707E02BE0653}"/>
              </a:ext>
            </a:extLst>
          </p:cNvPr>
          <p:cNvSpPr>
            <a:spLocks noGrp="1"/>
          </p:cNvSpPr>
          <p:nvPr>
            <p:ph type="pic" sz="quarter" idx="11"/>
          </p:nvPr>
        </p:nvSpPr>
        <p:spPr>
          <a:xfrm>
            <a:off x="781742" y="-8443912"/>
            <a:ext cx="10628517" cy="14616112"/>
          </a:xfrm>
          <a:custGeom>
            <a:avLst/>
            <a:gdLst>
              <a:gd name="connsiteX0" fmla="*/ 0 w 21259801"/>
              <a:gd name="connsiteY0" fmla="*/ 0 h 29232224"/>
              <a:gd name="connsiteX1" fmla="*/ 21259801 w 21259801"/>
              <a:gd name="connsiteY1" fmla="*/ 0 h 29232224"/>
              <a:gd name="connsiteX2" fmla="*/ 21259801 w 21259801"/>
              <a:gd name="connsiteY2" fmla="*/ 2133600 h 29232224"/>
              <a:gd name="connsiteX3" fmla="*/ 21259801 w 21259801"/>
              <a:gd name="connsiteY3" fmla="*/ 10972800 h 29232224"/>
              <a:gd name="connsiteX4" fmla="*/ 21259801 w 21259801"/>
              <a:gd name="connsiteY4" fmla="*/ 29232224 h 29232224"/>
              <a:gd name="connsiteX5" fmla="*/ 0 w 21259801"/>
              <a:gd name="connsiteY5" fmla="*/ 29232224 h 29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59801" h="29232224">
                <a:moveTo>
                  <a:pt x="0" y="0"/>
                </a:moveTo>
                <a:lnTo>
                  <a:pt x="21259801" y="0"/>
                </a:lnTo>
                <a:lnTo>
                  <a:pt x="21259801" y="2133600"/>
                </a:lnTo>
                <a:lnTo>
                  <a:pt x="21259801" y="10972800"/>
                </a:lnTo>
                <a:lnTo>
                  <a:pt x="21259801" y="29232224"/>
                </a:lnTo>
                <a:lnTo>
                  <a:pt x="0" y="29232224"/>
                </a:lnTo>
                <a:close/>
              </a:path>
            </a:pathLst>
          </a:custGeom>
          <a:pattFill prst="pct60">
            <a:fgClr>
              <a:schemeClr val="bg1"/>
            </a:fgClr>
            <a:bgClr>
              <a:schemeClr val="bg1">
                <a:lumMod val="85000"/>
              </a:schemeClr>
            </a:bgClr>
          </a:pattFill>
          <a:ln>
            <a:noFill/>
          </a:ln>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25417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decel="100000" autoRev="1" fill="hold" grpId="0" nodeType="withEffect">
                                  <p:stCondLst>
                                    <p:cond delay="0"/>
                                  </p:stCondLst>
                                  <p:childTnLst>
                                    <p:animMotion origin="layout" path="M 5.55112E-17 -5E-6 L 5.55112E-17 1.32119 " pathEditMode="relative" rAng="0" ptsTypes="AA">
                                      <p:cBhvr>
                                        <p:cTn id="6" dur="16000" fill="hold"/>
                                        <p:tgtEl>
                                          <p:spTgt spid="6"/>
                                        </p:tgtEl>
                                        <p:attrNameLst>
                                          <p:attrName>ppt_x</p:attrName>
                                          <p:attrName>ppt_y</p:attrName>
                                        </p:attrNameLst>
                                      </p:cBhvr>
                                      <p:rCtr x="0" y="660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6675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Picture Placeholder 20">
            <a:extLst>
              <a:ext uri="{FF2B5EF4-FFF2-40B4-BE49-F238E27FC236}">
                <a16:creationId xmlns:a16="http://schemas.microsoft.com/office/drawing/2014/main" id="{92263DCA-1DEE-49D2-80CB-CF9032EF06FE}"/>
              </a:ext>
            </a:extLst>
          </p:cNvPr>
          <p:cNvSpPr>
            <a:spLocks noGrp="1"/>
          </p:cNvSpPr>
          <p:nvPr>
            <p:ph type="pic" sz="quarter" idx="13"/>
          </p:nvPr>
        </p:nvSpPr>
        <p:spPr>
          <a:xfrm>
            <a:off x="1514278"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2" name="Picture Placeholder 21">
            <a:extLst>
              <a:ext uri="{FF2B5EF4-FFF2-40B4-BE49-F238E27FC236}">
                <a16:creationId xmlns:a16="http://schemas.microsoft.com/office/drawing/2014/main" id="{743896C4-BC14-436C-ADB0-09DC41D72F17}"/>
              </a:ext>
            </a:extLst>
          </p:cNvPr>
          <p:cNvSpPr>
            <a:spLocks noGrp="1"/>
          </p:cNvSpPr>
          <p:nvPr>
            <p:ph type="pic" sz="quarter" idx="14"/>
          </p:nvPr>
        </p:nvSpPr>
        <p:spPr>
          <a:xfrm>
            <a:off x="4089397"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3" name="Picture Placeholder 22">
            <a:extLst>
              <a:ext uri="{FF2B5EF4-FFF2-40B4-BE49-F238E27FC236}">
                <a16:creationId xmlns:a16="http://schemas.microsoft.com/office/drawing/2014/main" id="{0A1AA56A-4341-4938-9A18-9B4699C88FDC}"/>
              </a:ext>
            </a:extLst>
          </p:cNvPr>
          <p:cNvSpPr>
            <a:spLocks noGrp="1"/>
          </p:cNvSpPr>
          <p:nvPr>
            <p:ph type="pic" sz="quarter" idx="15"/>
          </p:nvPr>
        </p:nvSpPr>
        <p:spPr>
          <a:xfrm>
            <a:off x="6664516"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DAF6D4B1-9881-4261-92C1-B717CE6B512B}"/>
              </a:ext>
            </a:extLst>
          </p:cNvPr>
          <p:cNvSpPr>
            <a:spLocks noGrp="1"/>
          </p:cNvSpPr>
          <p:nvPr>
            <p:ph type="pic" sz="quarter" idx="16"/>
          </p:nvPr>
        </p:nvSpPr>
        <p:spPr>
          <a:xfrm>
            <a:off x="9239635"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5" name="Picture Placeholder 24">
            <a:extLst>
              <a:ext uri="{FF2B5EF4-FFF2-40B4-BE49-F238E27FC236}">
                <a16:creationId xmlns:a16="http://schemas.microsoft.com/office/drawing/2014/main" id="{4E6DD8C9-03BB-49E3-A9B8-A0EFEABFBD22}"/>
              </a:ext>
            </a:extLst>
          </p:cNvPr>
          <p:cNvSpPr>
            <a:spLocks noGrp="1"/>
          </p:cNvSpPr>
          <p:nvPr>
            <p:ph type="pic" sz="quarter" idx="17"/>
          </p:nvPr>
        </p:nvSpPr>
        <p:spPr>
          <a:xfrm>
            <a:off x="1514278"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6" name="Picture Placeholder 25">
            <a:extLst>
              <a:ext uri="{FF2B5EF4-FFF2-40B4-BE49-F238E27FC236}">
                <a16:creationId xmlns:a16="http://schemas.microsoft.com/office/drawing/2014/main" id="{DFAB2594-68AE-46A3-9D9A-148C9A705C00}"/>
              </a:ext>
            </a:extLst>
          </p:cNvPr>
          <p:cNvSpPr>
            <a:spLocks noGrp="1"/>
          </p:cNvSpPr>
          <p:nvPr>
            <p:ph type="pic" sz="quarter" idx="18"/>
          </p:nvPr>
        </p:nvSpPr>
        <p:spPr>
          <a:xfrm>
            <a:off x="4089397"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7" name="Picture Placeholder 26">
            <a:extLst>
              <a:ext uri="{FF2B5EF4-FFF2-40B4-BE49-F238E27FC236}">
                <a16:creationId xmlns:a16="http://schemas.microsoft.com/office/drawing/2014/main" id="{5DF9FA7A-DB60-4682-8CAB-2AC84C80FAD2}"/>
              </a:ext>
            </a:extLst>
          </p:cNvPr>
          <p:cNvSpPr>
            <a:spLocks noGrp="1"/>
          </p:cNvSpPr>
          <p:nvPr>
            <p:ph type="pic" sz="quarter" idx="19"/>
          </p:nvPr>
        </p:nvSpPr>
        <p:spPr>
          <a:xfrm>
            <a:off x="6664516"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8" name="Picture Placeholder 27">
            <a:extLst>
              <a:ext uri="{FF2B5EF4-FFF2-40B4-BE49-F238E27FC236}">
                <a16:creationId xmlns:a16="http://schemas.microsoft.com/office/drawing/2014/main" id="{16669351-C444-4EC3-976D-DAFD767ED96C}"/>
              </a:ext>
            </a:extLst>
          </p:cNvPr>
          <p:cNvSpPr>
            <a:spLocks noGrp="1"/>
          </p:cNvSpPr>
          <p:nvPr>
            <p:ph type="pic" sz="quarter" idx="20"/>
          </p:nvPr>
        </p:nvSpPr>
        <p:spPr>
          <a:xfrm>
            <a:off x="9239635"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1636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1+#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1+#ppt_w/2"/>
                                          </p:val>
                                        </p:tav>
                                        <p:tav tm="100000">
                                          <p:val>
                                            <p:strVal val="#ppt_x"/>
                                          </p:val>
                                        </p:tav>
                                      </p:tavLst>
                                    </p:anim>
                                    <p:anim calcmode="lin" valueType="num">
                                      <p:cBhvr additive="base">
                                        <p:cTn id="20" dur="10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0-#ppt_w/2"/>
                                          </p:val>
                                        </p:tav>
                                        <p:tav tm="100000">
                                          <p:val>
                                            <p:strVal val="#ppt_x"/>
                                          </p:val>
                                        </p:tav>
                                      </p:tavLst>
                                    </p:anim>
                                    <p:anim calcmode="lin" valueType="num">
                                      <p:cBhvr additive="base">
                                        <p:cTn id="24" dur="10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0" fill="hold"/>
                                        <p:tgtEl>
                                          <p:spTgt spid="26"/>
                                        </p:tgtEl>
                                        <p:attrNameLst>
                                          <p:attrName>ppt_x</p:attrName>
                                        </p:attrNameLst>
                                      </p:cBhvr>
                                      <p:tavLst>
                                        <p:tav tm="0">
                                          <p:val>
                                            <p:strVal val="0-#ppt_w/2"/>
                                          </p:val>
                                        </p:tav>
                                        <p:tav tm="100000">
                                          <p:val>
                                            <p:strVal val="#ppt_x"/>
                                          </p:val>
                                        </p:tav>
                                      </p:tavLst>
                                    </p:anim>
                                    <p:anim calcmode="lin" valueType="num">
                                      <p:cBhvr additive="base">
                                        <p:cTn id="32" dur="10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7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1000" fill="hold"/>
                                        <p:tgtEl>
                                          <p:spTgt spid="25"/>
                                        </p:tgtEl>
                                        <p:attrNameLst>
                                          <p:attrName>ppt_x</p:attrName>
                                        </p:attrNameLst>
                                      </p:cBhvr>
                                      <p:tavLst>
                                        <p:tav tm="0">
                                          <p:val>
                                            <p:strVal val="0-#ppt_w/2"/>
                                          </p:val>
                                        </p:tav>
                                        <p:tav tm="100000">
                                          <p:val>
                                            <p:strVal val="#ppt_x"/>
                                          </p:val>
                                        </p:tav>
                                      </p:tavLst>
                                    </p:anim>
                                    <p:anim calcmode="lin" valueType="num">
                                      <p:cBhvr additive="base">
                                        <p:cTn id="36"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Picture Placeholder 11">
            <a:extLst>
              <a:ext uri="{FF2B5EF4-FFF2-40B4-BE49-F238E27FC236}">
                <a16:creationId xmlns:a16="http://schemas.microsoft.com/office/drawing/2014/main" id="{CBD3B56C-6673-4097-B43C-40AB7C20EEC2}"/>
              </a:ext>
            </a:extLst>
          </p:cNvPr>
          <p:cNvSpPr>
            <a:spLocks noGrp="1"/>
          </p:cNvSpPr>
          <p:nvPr>
            <p:ph type="pic" sz="quarter" idx="13"/>
          </p:nvPr>
        </p:nvSpPr>
        <p:spPr>
          <a:xfrm>
            <a:off x="3457125" y="119317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84AD6E42-B8ED-45FE-80BA-270BE28BE3EB}"/>
              </a:ext>
            </a:extLst>
          </p:cNvPr>
          <p:cNvSpPr>
            <a:spLocks noGrp="1"/>
          </p:cNvSpPr>
          <p:nvPr>
            <p:ph type="pic" sz="quarter" idx="14"/>
          </p:nvPr>
        </p:nvSpPr>
        <p:spPr>
          <a:xfrm>
            <a:off x="6260114" y="119317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BB2CF020-4972-4FDF-8E27-E1B874D0649C}"/>
              </a:ext>
            </a:extLst>
          </p:cNvPr>
          <p:cNvSpPr>
            <a:spLocks noGrp="1"/>
          </p:cNvSpPr>
          <p:nvPr>
            <p:ph type="pic" sz="quarter" idx="15"/>
          </p:nvPr>
        </p:nvSpPr>
        <p:spPr>
          <a:xfrm>
            <a:off x="3457125" y="359313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7DEDE4E0-4295-4EC1-B674-5609175C4D60}"/>
              </a:ext>
            </a:extLst>
          </p:cNvPr>
          <p:cNvSpPr>
            <a:spLocks noGrp="1"/>
          </p:cNvSpPr>
          <p:nvPr>
            <p:ph type="pic" sz="quarter" idx="16"/>
          </p:nvPr>
        </p:nvSpPr>
        <p:spPr>
          <a:xfrm>
            <a:off x="6260114" y="359313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87299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ppt_x"/>
                                          </p:val>
                                        </p:tav>
                                        <p:tav tm="100000">
                                          <p:val>
                                            <p:strVal val="#ppt_x"/>
                                          </p:val>
                                        </p:tav>
                                      </p:tavLst>
                                    </p:anim>
                                    <p:anim calcmode="lin" valueType="num">
                                      <p:cBhvr additive="base">
                                        <p:cTn id="8" dur="2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000" fill="hold"/>
                                        <p:tgtEl>
                                          <p:spTgt spid="15"/>
                                        </p:tgtEl>
                                        <p:attrNameLst>
                                          <p:attrName>ppt_x</p:attrName>
                                        </p:attrNameLst>
                                      </p:cBhvr>
                                      <p:tavLst>
                                        <p:tav tm="0">
                                          <p:val>
                                            <p:strVal val="#ppt_x"/>
                                          </p:val>
                                        </p:tav>
                                        <p:tav tm="100000">
                                          <p:val>
                                            <p:strVal val="#ppt_x"/>
                                          </p:val>
                                        </p:tav>
                                      </p:tavLst>
                                    </p:anim>
                                    <p:anim calcmode="lin" valueType="num">
                                      <p:cBhvr additive="base">
                                        <p:cTn id="20"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5015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5631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C47BBF-5081-44C2-A39B-5B7D55A2CAC4}"/>
              </a:ext>
            </a:extLst>
          </p:cNvPr>
          <p:cNvSpPr>
            <a:spLocks noGrp="1"/>
          </p:cNvSpPr>
          <p:nvPr>
            <p:ph type="pic" sz="quarter" idx="11"/>
          </p:nvPr>
        </p:nvSpPr>
        <p:spPr>
          <a:xfrm>
            <a:off x="781742" y="647700"/>
            <a:ext cx="5314258"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9" name="Picture Placeholder 8">
            <a:extLst>
              <a:ext uri="{FF2B5EF4-FFF2-40B4-BE49-F238E27FC236}">
                <a16:creationId xmlns:a16="http://schemas.microsoft.com/office/drawing/2014/main" id="{D59F983A-E9C3-445F-A7F1-45E2008FDCDD}"/>
              </a:ext>
            </a:extLst>
          </p:cNvPr>
          <p:cNvSpPr>
            <a:spLocks noGrp="1"/>
          </p:cNvSpPr>
          <p:nvPr>
            <p:ph type="pic" sz="quarter" idx="12"/>
          </p:nvPr>
        </p:nvSpPr>
        <p:spPr>
          <a:xfrm>
            <a:off x="6096001" y="3429000"/>
            <a:ext cx="2638804" cy="2743200"/>
          </a:xfrm>
          <a:custGeom>
            <a:avLst/>
            <a:gdLst>
              <a:gd name="connsiteX0" fmla="*/ 0 w 5278295"/>
              <a:gd name="connsiteY0" fmla="*/ 0 h 5486400"/>
              <a:gd name="connsiteX1" fmla="*/ 5278295 w 5278295"/>
              <a:gd name="connsiteY1" fmla="*/ 0 h 5486400"/>
              <a:gd name="connsiteX2" fmla="*/ 5278295 w 5278295"/>
              <a:gd name="connsiteY2" fmla="*/ 5486400 h 5486400"/>
              <a:gd name="connsiteX3" fmla="*/ 0 w 5278295"/>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5278295" h="5486400">
                <a:moveTo>
                  <a:pt x="0" y="0"/>
                </a:moveTo>
                <a:lnTo>
                  <a:pt x="5278295" y="0"/>
                </a:lnTo>
                <a:lnTo>
                  <a:pt x="5278295" y="5486400"/>
                </a:lnTo>
                <a:lnTo>
                  <a:pt x="0" y="54864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BDE4FB34-EA53-468B-BEDD-E3F16B8A7852}"/>
              </a:ext>
            </a:extLst>
          </p:cNvPr>
          <p:cNvSpPr>
            <a:spLocks noGrp="1"/>
          </p:cNvSpPr>
          <p:nvPr>
            <p:ph type="pic" sz="quarter" idx="13"/>
          </p:nvPr>
        </p:nvSpPr>
        <p:spPr>
          <a:xfrm>
            <a:off x="8734804" y="647700"/>
            <a:ext cx="2675454" cy="2781300"/>
          </a:xfrm>
          <a:custGeom>
            <a:avLst/>
            <a:gdLst>
              <a:gd name="connsiteX0" fmla="*/ 0 w 5351604"/>
              <a:gd name="connsiteY0" fmla="*/ 0 h 5562600"/>
              <a:gd name="connsiteX1" fmla="*/ 5351604 w 5351604"/>
              <a:gd name="connsiteY1" fmla="*/ 0 h 5562600"/>
              <a:gd name="connsiteX2" fmla="*/ 5351604 w 5351604"/>
              <a:gd name="connsiteY2" fmla="*/ 5562600 h 5562600"/>
              <a:gd name="connsiteX3" fmla="*/ 0 w 5351604"/>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5351604" h="5562600">
                <a:moveTo>
                  <a:pt x="0" y="0"/>
                </a:moveTo>
                <a:lnTo>
                  <a:pt x="5351604" y="0"/>
                </a:lnTo>
                <a:lnTo>
                  <a:pt x="5351604" y="5562600"/>
                </a:lnTo>
                <a:lnTo>
                  <a:pt x="0" y="55626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62720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200" fill="hold"/>
                                        <p:tgtEl>
                                          <p:spTgt spid="8"/>
                                        </p:tgtEl>
                                        <p:attrNameLst>
                                          <p:attrName>ppt_x</p:attrName>
                                        </p:attrNameLst>
                                      </p:cBhvr>
                                      <p:tavLst>
                                        <p:tav tm="0">
                                          <p:val>
                                            <p:strVal val="#ppt_x"/>
                                          </p:val>
                                        </p:tav>
                                        <p:tav tm="100000">
                                          <p:val>
                                            <p:strVal val="#ppt_x"/>
                                          </p:val>
                                        </p:tav>
                                      </p:tavLst>
                                    </p:anim>
                                    <p:anim calcmode="lin" valueType="num">
                                      <p:cBhvr additive="base">
                                        <p:cTn id="8" dur="22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200" fill="hold"/>
                                        <p:tgtEl>
                                          <p:spTgt spid="9"/>
                                        </p:tgtEl>
                                        <p:attrNameLst>
                                          <p:attrName>ppt_x</p:attrName>
                                        </p:attrNameLst>
                                      </p:cBhvr>
                                      <p:tavLst>
                                        <p:tav tm="0">
                                          <p:val>
                                            <p:strVal val="#ppt_x"/>
                                          </p:val>
                                        </p:tav>
                                        <p:tav tm="100000">
                                          <p:val>
                                            <p:strVal val="#ppt_x"/>
                                          </p:val>
                                        </p:tav>
                                      </p:tavLst>
                                    </p:anim>
                                    <p:anim calcmode="lin" valueType="num">
                                      <p:cBhvr additive="base">
                                        <p:cTn id="12" dur="22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200" fill="hold"/>
                                        <p:tgtEl>
                                          <p:spTgt spid="11"/>
                                        </p:tgtEl>
                                        <p:attrNameLst>
                                          <p:attrName>ppt_x</p:attrName>
                                        </p:attrNameLst>
                                      </p:cBhvr>
                                      <p:tavLst>
                                        <p:tav tm="0">
                                          <p:val>
                                            <p:strVal val="#ppt_x"/>
                                          </p:val>
                                        </p:tav>
                                        <p:tav tm="100000">
                                          <p:val>
                                            <p:strVal val="#ppt_x"/>
                                          </p:val>
                                        </p:tav>
                                      </p:tavLst>
                                    </p:anim>
                                    <p:anim calcmode="lin" valueType="num">
                                      <p:cBhvr additive="base">
                                        <p:cTn id="16" dur="22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87565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27FBBE9-01A8-41B3-BCBD-ABA72C46476D}"/>
              </a:ext>
            </a:extLst>
          </p:cNvPr>
          <p:cNvSpPr/>
          <p:nvPr userDrawn="1"/>
        </p:nvSpPr>
        <p:spPr>
          <a:xfrm>
            <a:off x="781742" y="647700"/>
            <a:ext cx="10628516" cy="5524500"/>
          </a:xfrm>
          <a:prstGeom prst="rect">
            <a:avLst/>
          </a:prstGeom>
          <a:solidFill>
            <a:srgbClr val="F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Picture Placeholder 9">
            <a:extLst>
              <a:ext uri="{FF2B5EF4-FFF2-40B4-BE49-F238E27FC236}">
                <a16:creationId xmlns:a16="http://schemas.microsoft.com/office/drawing/2014/main" id="{16626C03-6007-473B-A06E-B7E4A8ECCBEB}"/>
              </a:ext>
            </a:extLst>
          </p:cNvPr>
          <p:cNvSpPr>
            <a:spLocks noGrp="1"/>
          </p:cNvSpPr>
          <p:nvPr>
            <p:ph type="pic" sz="quarter" idx="11"/>
          </p:nvPr>
        </p:nvSpPr>
        <p:spPr>
          <a:xfrm>
            <a:off x="4234511" y="1567338"/>
            <a:ext cx="1809479" cy="1809505"/>
          </a:xfrm>
          <a:custGeom>
            <a:avLst/>
            <a:gdLst>
              <a:gd name="connsiteX0" fmla="*/ 3619429 w 3619429"/>
              <a:gd name="connsiteY0" fmla="*/ 0 h 3619010"/>
              <a:gd name="connsiteX1" fmla="*/ 3619429 w 3619429"/>
              <a:gd name="connsiteY1" fmla="*/ 3619010 h 3619010"/>
              <a:gd name="connsiteX2" fmla="*/ 0 w 3619429"/>
              <a:gd name="connsiteY2" fmla="*/ 3619010 h 3619010"/>
              <a:gd name="connsiteX3" fmla="*/ 917060 w 3619429"/>
              <a:gd name="connsiteY3" fmla="*/ 1505980 h 3619010"/>
              <a:gd name="connsiteX4" fmla="*/ 1507235 w 3619429"/>
              <a:gd name="connsiteY4" fmla="*/ 916362 h 3619010"/>
              <a:gd name="connsiteX5" fmla="*/ 3619429 w 3619429"/>
              <a:gd name="connsiteY5" fmla="*/ 0 h 361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429" h="3619010">
                <a:moveTo>
                  <a:pt x="3619429" y="0"/>
                </a:moveTo>
                <a:lnTo>
                  <a:pt x="3619429" y="3619010"/>
                </a:lnTo>
                <a:lnTo>
                  <a:pt x="0" y="3619010"/>
                </a:lnTo>
                <a:cubicBezTo>
                  <a:pt x="25520" y="2851308"/>
                  <a:pt x="331207" y="2091415"/>
                  <a:pt x="917060" y="1505980"/>
                </a:cubicBezTo>
                <a:cubicBezTo>
                  <a:pt x="1507235" y="916362"/>
                  <a:pt x="1507235" y="916362"/>
                  <a:pt x="1507235" y="916362"/>
                </a:cubicBezTo>
                <a:cubicBezTo>
                  <a:pt x="2092530" y="331486"/>
                  <a:pt x="2852145" y="25939"/>
                  <a:pt x="3619429"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9B2AE7C4-0A22-4F30-A3B2-9DED1CA11D74}"/>
              </a:ext>
            </a:extLst>
          </p:cNvPr>
          <p:cNvSpPr>
            <a:spLocks noGrp="1"/>
          </p:cNvSpPr>
          <p:nvPr>
            <p:ph type="pic" sz="quarter" idx="12"/>
          </p:nvPr>
        </p:nvSpPr>
        <p:spPr>
          <a:xfrm>
            <a:off x="6148567" y="1567269"/>
            <a:ext cx="1811710" cy="1809575"/>
          </a:xfrm>
          <a:custGeom>
            <a:avLst/>
            <a:gdLst>
              <a:gd name="connsiteX0" fmla="*/ 0 w 3623892"/>
              <a:gd name="connsiteY0" fmla="*/ 0 h 3619150"/>
              <a:gd name="connsiteX1" fmla="*/ 2116795 w 3623892"/>
              <a:gd name="connsiteY1" fmla="*/ 916502 h 3619150"/>
              <a:gd name="connsiteX2" fmla="*/ 2706832 w 3623892"/>
              <a:gd name="connsiteY2" fmla="*/ 1506120 h 3619150"/>
              <a:gd name="connsiteX3" fmla="*/ 3623892 w 3623892"/>
              <a:gd name="connsiteY3" fmla="*/ 3619150 h 3619150"/>
              <a:gd name="connsiteX4" fmla="*/ 0 w 3623892"/>
              <a:gd name="connsiteY4" fmla="*/ 3619150 h 361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892" h="3619150">
                <a:moveTo>
                  <a:pt x="0" y="0"/>
                </a:moveTo>
                <a:cubicBezTo>
                  <a:pt x="768958" y="24823"/>
                  <a:pt x="1530385" y="330370"/>
                  <a:pt x="2116795" y="916502"/>
                </a:cubicBezTo>
                <a:cubicBezTo>
                  <a:pt x="2706832" y="1506120"/>
                  <a:pt x="2706832" y="1506120"/>
                  <a:pt x="2706832" y="1506120"/>
                </a:cubicBezTo>
                <a:cubicBezTo>
                  <a:pt x="3292684" y="2091554"/>
                  <a:pt x="3598371" y="2851447"/>
                  <a:pt x="3623892" y="3619150"/>
                </a:cubicBezTo>
                <a:lnTo>
                  <a:pt x="0" y="361915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5CDF9D7B-941A-415D-BDFE-5C75BA34C490}"/>
              </a:ext>
            </a:extLst>
          </p:cNvPr>
          <p:cNvSpPr>
            <a:spLocks noGrp="1"/>
          </p:cNvSpPr>
          <p:nvPr>
            <p:ph type="pic" sz="quarter" idx="13"/>
          </p:nvPr>
        </p:nvSpPr>
        <p:spPr>
          <a:xfrm>
            <a:off x="6148567" y="3481436"/>
            <a:ext cx="1811710" cy="1809436"/>
          </a:xfrm>
          <a:custGeom>
            <a:avLst/>
            <a:gdLst>
              <a:gd name="connsiteX0" fmla="*/ 0 w 3623892"/>
              <a:gd name="connsiteY0" fmla="*/ 0 h 3618871"/>
              <a:gd name="connsiteX1" fmla="*/ 3623892 w 3623892"/>
              <a:gd name="connsiteY1" fmla="*/ 0 h 3618871"/>
              <a:gd name="connsiteX2" fmla="*/ 2706832 w 3623892"/>
              <a:gd name="connsiteY2" fmla="*/ 2112891 h 3618871"/>
              <a:gd name="connsiteX3" fmla="*/ 2116795 w 3623892"/>
              <a:gd name="connsiteY3" fmla="*/ 2702509 h 3618871"/>
              <a:gd name="connsiteX4" fmla="*/ 0 w 3623892"/>
              <a:gd name="connsiteY4" fmla="*/ 3618871 h 3618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3892" h="3618871">
                <a:moveTo>
                  <a:pt x="0" y="0"/>
                </a:moveTo>
                <a:lnTo>
                  <a:pt x="3623892" y="0"/>
                </a:lnTo>
                <a:cubicBezTo>
                  <a:pt x="3598371" y="767563"/>
                  <a:pt x="3292684" y="1527456"/>
                  <a:pt x="2706832" y="2112891"/>
                </a:cubicBezTo>
                <a:cubicBezTo>
                  <a:pt x="2116795" y="2702509"/>
                  <a:pt x="2116795" y="2702509"/>
                  <a:pt x="2116795" y="2702509"/>
                </a:cubicBezTo>
                <a:cubicBezTo>
                  <a:pt x="1530385" y="3288640"/>
                  <a:pt x="768958" y="3594048"/>
                  <a:pt x="0" y="3618871"/>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4D0EF85B-C725-43BD-B23E-017F645E770B}"/>
              </a:ext>
            </a:extLst>
          </p:cNvPr>
          <p:cNvSpPr>
            <a:spLocks noGrp="1"/>
          </p:cNvSpPr>
          <p:nvPr>
            <p:ph type="pic" sz="quarter" idx="14"/>
          </p:nvPr>
        </p:nvSpPr>
        <p:spPr>
          <a:xfrm>
            <a:off x="4234511" y="3481435"/>
            <a:ext cx="1809479" cy="1809366"/>
          </a:xfrm>
          <a:custGeom>
            <a:avLst/>
            <a:gdLst>
              <a:gd name="connsiteX0" fmla="*/ 0 w 3619429"/>
              <a:gd name="connsiteY0" fmla="*/ 0 h 3618732"/>
              <a:gd name="connsiteX1" fmla="*/ 3619429 w 3619429"/>
              <a:gd name="connsiteY1" fmla="*/ 0 h 3618732"/>
              <a:gd name="connsiteX2" fmla="*/ 3619429 w 3619429"/>
              <a:gd name="connsiteY2" fmla="*/ 3618732 h 3618732"/>
              <a:gd name="connsiteX3" fmla="*/ 1507235 w 3619429"/>
              <a:gd name="connsiteY3" fmla="*/ 2702509 h 3618732"/>
              <a:gd name="connsiteX4" fmla="*/ 917060 w 3619429"/>
              <a:gd name="connsiteY4" fmla="*/ 2112891 h 3618732"/>
              <a:gd name="connsiteX5" fmla="*/ 0 w 3619429"/>
              <a:gd name="connsiteY5" fmla="*/ 0 h 3618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429" h="3618732">
                <a:moveTo>
                  <a:pt x="0" y="0"/>
                </a:moveTo>
                <a:lnTo>
                  <a:pt x="3619429" y="0"/>
                </a:lnTo>
                <a:lnTo>
                  <a:pt x="3619429" y="3618732"/>
                </a:lnTo>
                <a:cubicBezTo>
                  <a:pt x="2852145" y="3592793"/>
                  <a:pt x="2092530" y="3287385"/>
                  <a:pt x="1507235" y="2702509"/>
                </a:cubicBezTo>
                <a:cubicBezTo>
                  <a:pt x="917060" y="2112891"/>
                  <a:pt x="917060" y="2112891"/>
                  <a:pt x="917060" y="2112891"/>
                </a:cubicBezTo>
                <a:cubicBezTo>
                  <a:pt x="331207" y="1527456"/>
                  <a:pt x="25520" y="767563"/>
                  <a:pt x="0"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223375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1+#ppt_w/2"/>
                                          </p:val>
                                        </p:tav>
                                        <p:tav tm="100000">
                                          <p:val>
                                            <p:strVal val="#ppt_x"/>
                                          </p:val>
                                        </p:tav>
                                      </p:tavLst>
                                    </p:anim>
                                    <p:anim calcmode="lin" valueType="num">
                                      <p:cBhvr additive="base">
                                        <p:cTn id="12" dur="1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1+#ppt_w/2"/>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0-#ppt_w/2"/>
                                          </p:val>
                                        </p:tav>
                                        <p:tav tm="100000">
                                          <p:val>
                                            <p:strVal val="#ppt_x"/>
                                          </p:val>
                                        </p:tav>
                                      </p:tavLst>
                                    </p:anim>
                                    <p:anim calcmode="lin" valueType="num">
                                      <p:cBhvr additive="base">
                                        <p:cTn id="20" dur="1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2"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6F69F73-D8F6-4011-B18F-94501EB735F8}"/>
              </a:ext>
            </a:extLst>
          </p:cNvPr>
          <p:cNvSpPr>
            <a:spLocks noGrp="1"/>
          </p:cNvSpPr>
          <p:nvPr>
            <p:ph type="pic" sz="quarter" idx="11"/>
          </p:nvPr>
        </p:nvSpPr>
        <p:spPr>
          <a:xfrm>
            <a:off x="0" y="0"/>
            <a:ext cx="7089833" cy="68580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6671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0-#ppt_w/2"/>
                                          </p:val>
                                        </p:tav>
                                        <p:tav tm="100000">
                                          <p:val>
                                            <p:strVal val="#ppt_x"/>
                                          </p:val>
                                        </p:tav>
                                      </p:tavLst>
                                    </p:anim>
                                    <p:anim calcmode="lin" valueType="num">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6F69F73-D8F6-4011-B18F-94501EB735F8}"/>
              </a:ext>
            </a:extLst>
          </p:cNvPr>
          <p:cNvSpPr>
            <a:spLocks noGrp="1"/>
          </p:cNvSpPr>
          <p:nvPr>
            <p:ph type="pic" sz="quarter" idx="11"/>
          </p:nvPr>
        </p:nvSpPr>
        <p:spPr>
          <a:xfrm>
            <a:off x="5102167" y="0"/>
            <a:ext cx="7089833" cy="68580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48539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00" fill="hold"/>
                                        <p:tgtEl>
                                          <p:spTgt spid="2"/>
                                        </p:tgtEl>
                                        <p:attrNameLst>
                                          <p:attrName>ppt_x</p:attrName>
                                        </p:attrNameLst>
                                      </p:cBhvr>
                                      <p:tavLst>
                                        <p:tav tm="0">
                                          <p:val>
                                            <p:strVal val="1+#ppt_w/2"/>
                                          </p:val>
                                        </p:tav>
                                        <p:tav tm="100000">
                                          <p:val>
                                            <p:strVal val="#ppt_x"/>
                                          </p:val>
                                        </p:tav>
                                      </p:tavLst>
                                    </p:anim>
                                    <p:anim calcmode="lin" valueType="num">
                                      <p:cBhvr additive="base">
                                        <p:cTn id="8" dur="12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6D274C1B-F416-4535-A30F-5AC7BEA62FC9}"/>
              </a:ext>
            </a:extLst>
          </p:cNvPr>
          <p:cNvSpPr>
            <a:spLocks noGrp="1"/>
          </p:cNvSpPr>
          <p:nvPr>
            <p:ph type="pic" sz="quarter" idx="11"/>
          </p:nvPr>
        </p:nvSpPr>
        <p:spPr>
          <a:xfrm>
            <a:off x="2628821" y="87924"/>
            <a:ext cx="6934359" cy="6682152"/>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0388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2"/>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31ABC818-5E9D-48F2-A020-37EA8A501CC1}"/>
              </a:ext>
            </a:extLst>
          </p:cNvPr>
          <p:cNvSpPr>
            <a:spLocks noGrp="1"/>
          </p:cNvSpPr>
          <p:nvPr>
            <p:ph type="pic" sz="quarter" idx="11"/>
          </p:nvPr>
        </p:nvSpPr>
        <p:spPr>
          <a:xfrm>
            <a:off x="541501" y="667781"/>
            <a:ext cx="5730875" cy="552244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47660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91B2C5E7-8FB6-4D6C-8714-4D257F1BD667}"/>
              </a:ext>
            </a:extLst>
          </p:cNvPr>
          <p:cNvSpPr>
            <a:spLocks noGrp="1"/>
          </p:cNvSpPr>
          <p:nvPr>
            <p:ph type="pic" sz="quarter" idx="11"/>
          </p:nvPr>
        </p:nvSpPr>
        <p:spPr>
          <a:xfrm>
            <a:off x="7048652" y="311049"/>
            <a:ext cx="3434079" cy="6220975"/>
          </a:xfrm>
          <a:custGeom>
            <a:avLst/>
            <a:gdLst>
              <a:gd name="connsiteX0" fmla="*/ 0 w 7555958"/>
              <a:gd name="connsiteY0" fmla="*/ 0 h 13686144"/>
              <a:gd name="connsiteX1" fmla="*/ 7555958 w 7555958"/>
              <a:gd name="connsiteY1" fmla="*/ 0 h 13686144"/>
              <a:gd name="connsiteX2" fmla="*/ 7555958 w 7555958"/>
              <a:gd name="connsiteY2" fmla="*/ 13686144 h 13686144"/>
              <a:gd name="connsiteX3" fmla="*/ 0 w 7555958"/>
              <a:gd name="connsiteY3" fmla="*/ 13686144 h 13686144"/>
            </a:gdLst>
            <a:ahLst/>
            <a:cxnLst>
              <a:cxn ang="0">
                <a:pos x="connsiteX0" y="connsiteY0"/>
              </a:cxn>
              <a:cxn ang="0">
                <a:pos x="connsiteX1" y="connsiteY1"/>
              </a:cxn>
              <a:cxn ang="0">
                <a:pos x="connsiteX2" y="connsiteY2"/>
              </a:cxn>
              <a:cxn ang="0">
                <a:pos x="connsiteX3" y="connsiteY3"/>
              </a:cxn>
            </a:cxnLst>
            <a:rect l="l" t="t" r="r" b="b"/>
            <a:pathLst>
              <a:path w="7555958" h="13686144">
                <a:moveTo>
                  <a:pt x="0" y="0"/>
                </a:moveTo>
                <a:lnTo>
                  <a:pt x="7555958" y="0"/>
                </a:lnTo>
                <a:lnTo>
                  <a:pt x="7555958" y="13686144"/>
                </a:lnTo>
                <a:lnTo>
                  <a:pt x="0" y="1368614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59017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Picture Placeholder 3">
            <a:extLst>
              <a:ext uri="{FF2B5EF4-FFF2-40B4-BE49-F238E27FC236}">
                <a16:creationId xmlns:a16="http://schemas.microsoft.com/office/drawing/2014/main" id="{32F397F7-DD9C-4592-9C0D-0951AFFDEA22}"/>
              </a:ext>
            </a:extLst>
          </p:cNvPr>
          <p:cNvSpPr>
            <a:spLocks noGrp="1"/>
          </p:cNvSpPr>
          <p:nvPr>
            <p:ph type="pic" sz="quarter" idx="11"/>
          </p:nvPr>
        </p:nvSpPr>
        <p:spPr>
          <a:xfrm>
            <a:off x="6096000" y="0"/>
            <a:ext cx="5314258" cy="6858000"/>
          </a:xfrm>
          <a:custGeom>
            <a:avLst/>
            <a:gdLst>
              <a:gd name="connsiteX0" fmla="*/ 0 w 7555958"/>
              <a:gd name="connsiteY0" fmla="*/ 0 h 13686144"/>
              <a:gd name="connsiteX1" fmla="*/ 7555958 w 7555958"/>
              <a:gd name="connsiteY1" fmla="*/ 0 h 13686144"/>
              <a:gd name="connsiteX2" fmla="*/ 7555958 w 7555958"/>
              <a:gd name="connsiteY2" fmla="*/ 13686144 h 13686144"/>
              <a:gd name="connsiteX3" fmla="*/ 0 w 7555958"/>
              <a:gd name="connsiteY3" fmla="*/ 13686144 h 13686144"/>
            </a:gdLst>
            <a:ahLst/>
            <a:cxnLst>
              <a:cxn ang="0">
                <a:pos x="connsiteX0" y="connsiteY0"/>
              </a:cxn>
              <a:cxn ang="0">
                <a:pos x="connsiteX1" y="connsiteY1"/>
              </a:cxn>
              <a:cxn ang="0">
                <a:pos x="connsiteX2" y="connsiteY2"/>
              </a:cxn>
              <a:cxn ang="0">
                <a:pos x="connsiteX3" y="connsiteY3"/>
              </a:cxn>
            </a:cxnLst>
            <a:rect l="l" t="t" r="r" b="b"/>
            <a:pathLst>
              <a:path w="7555958" h="13686144">
                <a:moveTo>
                  <a:pt x="0" y="0"/>
                </a:moveTo>
                <a:lnTo>
                  <a:pt x="7555958" y="0"/>
                </a:lnTo>
                <a:lnTo>
                  <a:pt x="7555958" y="13686144"/>
                </a:lnTo>
                <a:lnTo>
                  <a:pt x="0" y="1368614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4">
            <a:extLst>
              <a:ext uri="{FF2B5EF4-FFF2-40B4-BE49-F238E27FC236}">
                <a16:creationId xmlns:a16="http://schemas.microsoft.com/office/drawing/2014/main" id="{A72BF187-8D1A-47D0-8FF0-646D171F86C0}"/>
              </a:ext>
            </a:extLst>
          </p:cNvPr>
          <p:cNvSpPr>
            <a:spLocks noGrp="1"/>
          </p:cNvSpPr>
          <p:nvPr>
            <p:ph type="pic" sz="quarter" idx="12"/>
          </p:nvPr>
        </p:nvSpPr>
        <p:spPr>
          <a:xfrm>
            <a:off x="4234637" y="1566613"/>
            <a:ext cx="3722726" cy="3724774"/>
          </a:xfrm>
          <a:custGeom>
            <a:avLst/>
            <a:gdLst>
              <a:gd name="connsiteX0" fmla="*/ 3723211 w 7446422"/>
              <a:gd name="connsiteY0" fmla="*/ 0 h 7449548"/>
              <a:gd name="connsiteX1" fmla="*/ 5939522 w 7446422"/>
              <a:gd name="connsiteY1" fmla="*/ 917977 h 7449548"/>
              <a:gd name="connsiteX2" fmla="*/ 6528831 w 7446422"/>
              <a:gd name="connsiteY2" fmla="*/ 1507532 h 7449548"/>
              <a:gd name="connsiteX3" fmla="*/ 6528831 w 7446422"/>
              <a:gd name="connsiteY3" fmla="*/ 5942017 h 7449548"/>
              <a:gd name="connsiteX4" fmla="*/ 5939522 w 7446422"/>
              <a:gd name="connsiteY4" fmla="*/ 6531572 h 7449548"/>
              <a:gd name="connsiteX5" fmla="*/ 1506900 w 7446422"/>
              <a:gd name="connsiteY5" fmla="*/ 6531572 h 7449548"/>
              <a:gd name="connsiteX6" fmla="*/ 917591 w 7446422"/>
              <a:gd name="connsiteY6" fmla="*/ 5942017 h 7449548"/>
              <a:gd name="connsiteX7" fmla="*/ 917591 w 7446422"/>
              <a:gd name="connsiteY7" fmla="*/ 1507532 h 7449548"/>
              <a:gd name="connsiteX8" fmla="*/ 1506900 w 7446422"/>
              <a:gd name="connsiteY8" fmla="*/ 917977 h 7449548"/>
              <a:gd name="connsiteX9" fmla="*/ 3723211 w 7446422"/>
              <a:gd name="connsiteY9" fmla="*/ 0 h 744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46422" h="7449548">
                <a:moveTo>
                  <a:pt x="3723211" y="0"/>
                </a:moveTo>
                <a:cubicBezTo>
                  <a:pt x="4525503" y="0"/>
                  <a:pt x="5327795" y="305992"/>
                  <a:pt x="5939522" y="917977"/>
                </a:cubicBezTo>
                <a:cubicBezTo>
                  <a:pt x="6528831" y="1507532"/>
                  <a:pt x="6528831" y="1507532"/>
                  <a:pt x="6528831" y="1507532"/>
                </a:cubicBezTo>
                <a:cubicBezTo>
                  <a:pt x="7752286" y="2731501"/>
                  <a:pt x="7752286" y="4718048"/>
                  <a:pt x="6528831" y="5942017"/>
                </a:cubicBezTo>
                <a:cubicBezTo>
                  <a:pt x="5939522" y="6531572"/>
                  <a:pt x="5939522" y="6531572"/>
                  <a:pt x="5939522" y="6531572"/>
                </a:cubicBezTo>
                <a:cubicBezTo>
                  <a:pt x="4716068" y="7755541"/>
                  <a:pt x="2730355" y="7755541"/>
                  <a:pt x="1506900" y="6531572"/>
                </a:cubicBezTo>
                <a:cubicBezTo>
                  <a:pt x="917591" y="5942017"/>
                  <a:pt x="917591" y="5942017"/>
                  <a:pt x="917591" y="5942017"/>
                </a:cubicBezTo>
                <a:cubicBezTo>
                  <a:pt x="-305864" y="4718048"/>
                  <a:pt x="-305864" y="2731501"/>
                  <a:pt x="917591" y="1507532"/>
                </a:cubicBezTo>
                <a:cubicBezTo>
                  <a:pt x="1506900" y="917977"/>
                  <a:pt x="1506900" y="917977"/>
                  <a:pt x="1506900" y="917977"/>
                </a:cubicBezTo>
                <a:cubicBezTo>
                  <a:pt x="2118628" y="305992"/>
                  <a:pt x="2920920" y="0"/>
                  <a:pt x="3723211"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545500982"/>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Picture Placeholder 3">
            <a:extLst>
              <a:ext uri="{FF2B5EF4-FFF2-40B4-BE49-F238E27FC236}">
                <a16:creationId xmlns:a16="http://schemas.microsoft.com/office/drawing/2014/main" id="{32F397F7-DD9C-4592-9C0D-0951AFFDEA22}"/>
              </a:ext>
            </a:extLst>
          </p:cNvPr>
          <p:cNvSpPr>
            <a:spLocks noGrp="1"/>
          </p:cNvSpPr>
          <p:nvPr>
            <p:ph type="pic" sz="quarter" idx="11"/>
          </p:nvPr>
        </p:nvSpPr>
        <p:spPr>
          <a:xfrm>
            <a:off x="781742" y="0"/>
            <a:ext cx="5314258" cy="6858000"/>
          </a:xfrm>
          <a:custGeom>
            <a:avLst/>
            <a:gdLst>
              <a:gd name="connsiteX0" fmla="*/ 0 w 7555958"/>
              <a:gd name="connsiteY0" fmla="*/ 0 h 13686144"/>
              <a:gd name="connsiteX1" fmla="*/ 7555958 w 7555958"/>
              <a:gd name="connsiteY1" fmla="*/ 0 h 13686144"/>
              <a:gd name="connsiteX2" fmla="*/ 7555958 w 7555958"/>
              <a:gd name="connsiteY2" fmla="*/ 13686144 h 13686144"/>
              <a:gd name="connsiteX3" fmla="*/ 0 w 7555958"/>
              <a:gd name="connsiteY3" fmla="*/ 13686144 h 13686144"/>
            </a:gdLst>
            <a:ahLst/>
            <a:cxnLst>
              <a:cxn ang="0">
                <a:pos x="connsiteX0" y="connsiteY0"/>
              </a:cxn>
              <a:cxn ang="0">
                <a:pos x="connsiteX1" y="connsiteY1"/>
              </a:cxn>
              <a:cxn ang="0">
                <a:pos x="connsiteX2" y="connsiteY2"/>
              </a:cxn>
              <a:cxn ang="0">
                <a:pos x="connsiteX3" y="connsiteY3"/>
              </a:cxn>
            </a:cxnLst>
            <a:rect l="l" t="t" r="r" b="b"/>
            <a:pathLst>
              <a:path w="7555958" h="13686144">
                <a:moveTo>
                  <a:pt x="0" y="0"/>
                </a:moveTo>
                <a:lnTo>
                  <a:pt x="7555958" y="0"/>
                </a:lnTo>
                <a:lnTo>
                  <a:pt x="7555958" y="13686144"/>
                </a:lnTo>
                <a:lnTo>
                  <a:pt x="0" y="1368614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4">
            <a:extLst>
              <a:ext uri="{FF2B5EF4-FFF2-40B4-BE49-F238E27FC236}">
                <a16:creationId xmlns:a16="http://schemas.microsoft.com/office/drawing/2014/main" id="{A72BF187-8D1A-47D0-8FF0-646D171F86C0}"/>
              </a:ext>
            </a:extLst>
          </p:cNvPr>
          <p:cNvSpPr>
            <a:spLocks noGrp="1"/>
          </p:cNvSpPr>
          <p:nvPr>
            <p:ph type="pic" sz="quarter" idx="12"/>
          </p:nvPr>
        </p:nvSpPr>
        <p:spPr>
          <a:xfrm>
            <a:off x="4234637" y="1566613"/>
            <a:ext cx="3722726" cy="3724774"/>
          </a:xfrm>
          <a:custGeom>
            <a:avLst/>
            <a:gdLst>
              <a:gd name="connsiteX0" fmla="*/ 3723211 w 7446422"/>
              <a:gd name="connsiteY0" fmla="*/ 0 h 7449548"/>
              <a:gd name="connsiteX1" fmla="*/ 5939522 w 7446422"/>
              <a:gd name="connsiteY1" fmla="*/ 917977 h 7449548"/>
              <a:gd name="connsiteX2" fmla="*/ 6528831 w 7446422"/>
              <a:gd name="connsiteY2" fmla="*/ 1507532 h 7449548"/>
              <a:gd name="connsiteX3" fmla="*/ 6528831 w 7446422"/>
              <a:gd name="connsiteY3" fmla="*/ 5942017 h 7449548"/>
              <a:gd name="connsiteX4" fmla="*/ 5939522 w 7446422"/>
              <a:gd name="connsiteY4" fmla="*/ 6531572 h 7449548"/>
              <a:gd name="connsiteX5" fmla="*/ 1506900 w 7446422"/>
              <a:gd name="connsiteY5" fmla="*/ 6531572 h 7449548"/>
              <a:gd name="connsiteX6" fmla="*/ 917591 w 7446422"/>
              <a:gd name="connsiteY6" fmla="*/ 5942017 h 7449548"/>
              <a:gd name="connsiteX7" fmla="*/ 917591 w 7446422"/>
              <a:gd name="connsiteY7" fmla="*/ 1507532 h 7449548"/>
              <a:gd name="connsiteX8" fmla="*/ 1506900 w 7446422"/>
              <a:gd name="connsiteY8" fmla="*/ 917977 h 7449548"/>
              <a:gd name="connsiteX9" fmla="*/ 3723211 w 7446422"/>
              <a:gd name="connsiteY9" fmla="*/ 0 h 744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46422" h="7449548">
                <a:moveTo>
                  <a:pt x="3723211" y="0"/>
                </a:moveTo>
                <a:cubicBezTo>
                  <a:pt x="4525503" y="0"/>
                  <a:pt x="5327795" y="305992"/>
                  <a:pt x="5939522" y="917977"/>
                </a:cubicBezTo>
                <a:cubicBezTo>
                  <a:pt x="6528831" y="1507532"/>
                  <a:pt x="6528831" y="1507532"/>
                  <a:pt x="6528831" y="1507532"/>
                </a:cubicBezTo>
                <a:cubicBezTo>
                  <a:pt x="7752286" y="2731501"/>
                  <a:pt x="7752286" y="4718048"/>
                  <a:pt x="6528831" y="5942017"/>
                </a:cubicBezTo>
                <a:cubicBezTo>
                  <a:pt x="5939522" y="6531572"/>
                  <a:pt x="5939522" y="6531572"/>
                  <a:pt x="5939522" y="6531572"/>
                </a:cubicBezTo>
                <a:cubicBezTo>
                  <a:pt x="4716068" y="7755541"/>
                  <a:pt x="2730355" y="7755541"/>
                  <a:pt x="1506900" y="6531572"/>
                </a:cubicBezTo>
                <a:cubicBezTo>
                  <a:pt x="917591" y="5942017"/>
                  <a:pt x="917591" y="5942017"/>
                  <a:pt x="917591" y="5942017"/>
                </a:cubicBezTo>
                <a:cubicBezTo>
                  <a:pt x="-305864" y="4718048"/>
                  <a:pt x="-305864" y="2731501"/>
                  <a:pt x="917591" y="1507532"/>
                </a:cubicBezTo>
                <a:cubicBezTo>
                  <a:pt x="1506900" y="917977"/>
                  <a:pt x="1506900" y="917977"/>
                  <a:pt x="1506900" y="917977"/>
                </a:cubicBezTo>
                <a:cubicBezTo>
                  <a:pt x="2118628" y="305992"/>
                  <a:pt x="2920920" y="0"/>
                  <a:pt x="3723211"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87060301"/>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Picture Placeholder 3">
            <a:extLst>
              <a:ext uri="{FF2B5EF4-FFF2-40B4-BE49-F238E27FC236}">
                <a16:creationId xmlns:a16="http://schemas.microsoft.com/office/drawing/2014/main" id="{32F397F7-DD9C-4592-9C0D-0951AFFDEA22}"/>
              </a:ext>
            </a:extLst>
          </p:cNvPr>
          <p:cNvSpPr>
            <a:spLocks noGrp="1"/>
          </p:cNvSpPr>
          <p:nvPr>
            <p:ph type="pic" sz="quarter" idx="11"/>
          </p:nvPr>
        </p:nvSpPr>
        <p:spPr>
          <a:xfrm>
            <a:off x="781742" y="647700"/>
            <a:ext cx="10628516" cy="5524500"/>
          </a:xfrm>
          <a:custGeom>
            <a:avLst/>
            <a:gdLst>
              <a:gd name="connsiteX0" fmla="*/ 0 w 7555958"/>
              <a:gd name="connsiteY0" fmla="*/ 0 h 13686144"/>
              <a:gd name="connsiteX1" fmla="*/ 7555958 w 7555958"/>
              <a:gd name="connsiteY1" fmla="*/ 0 h 13686144"/>
              <a:gd name="connsiteX2" fmla="*/ 7555958 w 7555958"/>
              <a:gd name="connsiteY2" fmla="*/ 13686144 h 13686144"/>
              <a:gd name="connsiteX3" fmla="*/ 0 w 7555958"/>
              <a:gd name="connsiteY3" fmla="*/ 13686144 h 13686144"/>
            </a:gdLst>
            <a:ahLst/>
            <a:cxnLst>
              <a:cxn ang="0">
                <a:pos x="connsiteX0" y="connsiteY0"/>
              </a:cxn>
              <a:cxn ang="0">
                <a:pos x="connsiteX1" y="connsiteY1"/>
              </a:cxn>
              <a:cxn ang="0">
                <a:pos x="connsiteX2" y="connsiteY2"/>
              </a:cxn>
              <a:cxn ang="0">
                <a:pos x="connsiteX3" y="connsiteY3"/>
              </a:cxn>
            </a:cxnLst>
            <a:rect l="l" t="t" r="r" b="b"/>
            <a:pathLst>
              <a:path w="7555958" h="13686144">
                <a:moveTo>
                  <a:pt x="0" y="0"/>
                </a:moveTo>
                <a:lnTo>
                  <a:pt x="7555958" y="0"/>
                </a:lnTo>
                <a:lnTo>
                  <a:pt x="7555958" y="13686144"/>
                </a:lnTo>
                <a:lnTo>
                  <a:pt x="0" y="1368614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4">
            <a:extLst>
              <a:ext uri="{FF2B5EF4-FFF2-40B4-BE49-F238E27FC236}">
                <a16:creationId xmlns:a16="http://schemas.microsoft.com/office/drawing/2014/main" id="{A72BF187-8D1A-47D0-8FF0-646D171F86C0}"/>
              </a:ext>
            </a:extLst>
          </p:cNvPr>
          <p:cNvSpPr>
            <a:spLocks noGrp="1"/>
          </p:cNvSpPr>
          <p:nvPr>
            <p:ph type="pic" sz="quarter" idx="12"/>
          </p:nvPr>
        </p:nvSpPr>
        <p:spPr>
          <a:xfrm>
            <a:off x="4234637" y="1566613"/>
            <a:ext cx="3722726" cy="3724774"/>
          </a:xfrm>
          <a:custGeom>
            <a:avLst/>
            <a:gdLst>
              <a:gd name="connsiteX0" fmla="*/ 3723211 w 7446422"/>
              <a:gd name="connsiteY0" fmla="*/ 0 h 7449548"/>
              <a:gd name="connsiteX1" fmla="*/ 5939522 w 7446422"/>
              <a:gd name="connsiteY1" fmla="*/ 917977 h 7449548"/>
              <a:gd name="connsiteX2" fmla="*/ 6528831 w 7446422"/>
              <a:gd name="connsiteY2" fmla="*/ 1507532 h 7449548"/>
              <a:gd name="connsiteX3" fmla="*/ 6528831 w 7446422"/>
              <a:gd name="connsiteY3" fmla="*/ 5942017 h 7449548"/>
              <a:gd name="connsiteX4" fmla="*/ 5939522 w 7446422"/>
              <a:gd name="connsiteY4" fmla="*/ 6531572 h 7449548"/>
              <a:gd name="connsiteX5" fmla="*/ 1506900 w 7446422"/>
              <a:gd name="connsiteY5" fmla="*/ 6531572 h 7449548"/>
              <a:gd name="connsiteX6" fmla="*/ 917591 w 7446422"/>
              <a:gd name="connsiteY6" fmla="*/ 5942017 h 7449548"/>
              <a:gd name="connsiteX7" fmla="*/ 917591 w 7446422"/>
              <a:gd name="connsiteY7" fmla="*/ 1507532 h 7449548"/>
              <a:gd name="connsiteX8" fmla="*/ 1506900 w 7446422"/>
              <a:gd name="connsiteY8" fmla="*/ 917977 h 7449548"/>
              <a:gd name="connsiteX9" fmla="*/ 3723211 w 7446422"/>
              <a:gd name="connsiteY9" fmla="*/ 0 h 744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46422" h="7449548">
                <a:moveTo>
                  <a:pt x="3723211" y="0"/>
                </a:moveTo>
                <a:cubicBezTo>
                  <a:pt x="4525503" y="0"/>
                  <a:pt x="5327795" y="305992"/>
                  <a:pt x="5939522" y="917977"/>
                </a:cubicBezTo>
                <a:cubicBezTo>
                  <a:pt x="6528831" y="1507532"/>
                  <a:pt x="6528831" y="1507532"/>
                  <a:pt x="6528831" y="1507532"/>
                </a:cubicBezTo>
                <a:cubicBezTo>
                  <a:pt x="7752286" y="2731501"/>
                  <a:pt x="7752286" y="4718048"/>
                  <a:pt x="6528831" y="5942017"/>
                </a:cubicBezTo>
                <a:cubicBezTo>
                  <a:pt x="5939522" y="6531572"/>
                  <a:pt x="5939522" y="6531572"/>
                  <a:pt x="5939522" y="6531572"/>
                </a:cubicBezTo>
                <a:cubicBezTo>
                  <a:pt x="4716068" y="7755541"/>
                  <a:pt x="2730355" y="7755541"/>
                  <a:pt x="1506900" y="6531572"/>
                </a:cubicBezTo>
                <a:cubicBezTo>
                  <a:pt x="917591" y="5942017"/>
                  <a:pt x="917591" y="5942017"/>
                  <a:pt x="917591" y="5942017"/>
                </a:cubicBezTo>
                <a:cubicBezTo>
                  <a:pt x="-305864" y="4718048"/>
                  <a:pt x="-305864" y="2731501"/>
                  <a:pt x="917591" y="1507532"/>
                </a:cubicBezTo>
                <a:cubicBezTo>
                  <a:pt x="1506900" y="917977"/>
                  <a:pt x="1506900" y="917977"/>
                  <a:pt x="1506900" y="917977"/>
                </a:cubicBezTo>
                <a:cubicBezTo>
                  <a:pt x="2118628" y="305992"/>
                  <a:pt x="2920920" y="0"/>
                  <a:pt x="3723211"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41742828"/>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Picture Placeholder 10">
            <a:extLst>
              <a:ext uri="{FF2B5EF4-FFF2-40B4-BE49-F238E27FC236}">
                <a16:creationId xmlns:a16="http://schemas.microsoft.com/office/drawing/2014/main" id="{6728625E-6B6D-4448-A9CE-A0E975CADDAB}"/>
              </a:ext>
            </a:extLst>
          </p:cNvPr>
          <p:cNvSpPr>
            <a:spLocks noGrp="1"/>
          </p:cNvSpPr>
          <p:nvPr>
            <p:ph type="pic" sz="quarter" idx="12"/>
          </p:nvPr>
        </p:nvSpPr>
        <p:spPr>
          <a:xfrm>
            <a:off x="1722705" y="1644735"/>
            <a:ext cx="2113814" cy="2114978"/>
          </a:xfrm>
          <a:custGeom>
            <a:avLst/>
            <a:gdLst>
              <a:gd name="connsiteX0" fmla="*/ 2114090 w 4228179"/>
              <a:gd name="connsiteY0" fmla="*/ 0 h 4229956"/>
              <a:gd name="connsiteX1" fmla="*/ 3372541 w 4228179"/>
              <a:gd name="connsiteY1" fmla="*/ 521240 h 4229956"/>
              <a:gd name="connsiteX2" fmla="*/ 3707159 w 4228179"/>
              <a:gd name="connsiteY2" fmla="*/ 855998 h 4229956"/>
              <a:gd name="connsiteX3" fmla="*/ 3707159 w 4228179"/>
              <a:gd name="connsiteY3" fmla="*/ 3373959 h 4229956"/>
              <a:gd name="connsiteX4" fmla="*/ 3372541 w 4228179"/>
              <a:gd name="connsiteY4" fmla="*/ 3708717 h 4229956"/>
              <a:gd name="connsiteX5" fmla="*/ 855638 w 4228179"/>
              <a:gd name="connsiteY5" fmla="*/ 3708717 h 4229956"/>
              <a:gd name="connsiteX6" fmla="*/ 521021 w 4228179"/>
              <a:gd name="connsiteY6" fmla="*/ 3373959 h 4229956"/>
              <a:gd name="connsiteX7" fmla="*/ 521021 w 4228179"/>
              <a:gd name="connsiteY7" fmla="*/ 855998 h 4229956"/>
              <a:gd name="connsiteX8" fmla="*/ 855638 w 4228179"/>
              <a:gd name="connsiteY8" fmla="*/ 521240 h 4229956"/>
              <a:gd name="connsiteX9" fmla="*/ 2114090 w 4228179"/>
              <a:gd name="connsiteY9" fmla="*/ 0 h 422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179" h="4229956">
                <a:moveTo>
                  <a:pt x="2114090" y="0"/>
                </a:moveTo>
                <a:cubicBezTo>
                  <a:pt x="2569642" y="1"/>
                  <a:pt x="3025194" y="173747"/>
                  <a:pt x="3372541" y="521240"/>
                </a:cubicBezTo>
                <a:cubicBezTo>
                  <a:pt x="3707159" y="855998"/>
                  <a:pt x="3707159" y="855998"/>
                  <a:pt x="3707159" y="855998"/>
                </a:cubicBezTo>
                <a:cubicBezTo>
                  <a:pt x="4401853" y="1550985"/>
                  <a:pt x="4401853" y="2678973"/>
                  <a:pt x="3707159" y="3373959"/>
                </a:cubicBezTo>
                <a:cubicBezTo>
                  <a:pt x="3372541" y="3708717"/>
                  <a:pt x="3372541" y="3708717"/>
                  <a:pt x="3372541" y="3708717"/>
                </a:cubicBezTo>
                <a:cubicBezTo>
                  <a:pt x="2677847" y="4403703"/>
                  <a:pt x="1550332" y="4403703"/>
                  <a:pt x="855638" y="3708717"/>
                </a:cubicBezTo>
                <a:cubicBezTo>
                  <a:pt x="521021" y="3373959"/>
                  <a:pt x="521021" y="3373959"/>
                  <a:pt x="521021" y="3373959"/>
                </a:cubicBezTo>
                <a:cubicBezTo>
                  <a:pt x="-173674" y="2678973"/>
                  <a:pt x="-173674" y="1550985"/>
                  <a:pt x="521021" y="855998"/>
                </a:cubicBezTo>
                <a:cubicBezTo>
                  <a:pt x="855638" y="521240"/>
                  <a:pt x="855638" y="521240"/>
                  <a:pt x="855638" y="521240"/>
                </a:cubicBezTo>
                <a:cubicBezTo>
                  <a:pt x="1202985" y="173747"/>
                  <a:pt x="1658537" y="1"/>
                  <a:pt x="2114090"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A881A622-5ED1-414C-9662-B95DD44606CA}"/>
              </a:ext>
            </a:extLst>
          </p:cNvPr>
          <p:cNvSpPr>
            <a:spLocks noGrp="1"/>
          </p:cNvSpPr>
          <p:nvPr>
            <p:ph type="pic" sz="quarter" idx="13"/>
          </p:nvPr>
        </p:nvSpPr>
        <p:spPr>
          <a:xfrm>
            <a:off x="5047424" y="1644735"/>
            <a:ext cx="2113814" cy="2114978"/>
          </a:xfrm>
          <a:custGeom>
            <a:avLst/>
            <a:gdLst>
              <a:gd name="connsiteX0" fmla="*/ 2114090 w 4228179"/>
              <a:gd name="connsiteY0" fmla="*/ 0 h 4229956"/>
              <a:gd name="connsiteX1" fmla="*/ 3372541 w 4228179"/>
              <a:gd name="connsiteY1" fmla="*/ 521240 h 4229956"/>
              <a:gd name="connsiteX2" fmla="*/ 3707159 w 4228179"/>
              <a:gd name="connsiteY2" fmla="*/ 855998 h 4229956"/>
              <a:gd name="connsiteX3" fmla="*/ 3707159 w 4228179"/>
              <a:gd name="connsiteY3" fmla="*/ 3373959 h 4229956"/>
              <a:gd name="connsiteX4" fmla="*/ 3372541 w 4228179"/>
              <a:gd name="connsiteY4" fmla="*/ 3708717 h 4229956"/>
              <a:gd name="connsiteX5" fmla="*/ 855638 w 4228179"/>
              <a:gd name="connsiteY5" fmla="*/ 3708717 h 4229956"/>
              <a:gd name="connsiteX6" fmla="*/ 521021 w 4228179"/>
              <a:gd name="connsiteY6" fmla="*/ 3373959 h 4229956"/>
              <a:gd name="connsiteX7" fmla="*/ 521021 w 4228179"/>
              <a:gd name="connsiteY7" fmla="*/ 855998 h 4229956"/>
              <a:gd name="connsiteX8" fmla="*/ 855638 w 4228179"/>
              <a:gd name="connsiteY8" fmla="*/ 521240 h 4229956"/>
              <a:gd name="connsiteX9" fmla="*/ 2114090 w 4228179"/>
              <a:gd name="connsiteY9" fmla="*/ 0 h 422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179" h="4229956">
                <a:moveTo>
                  <a:pt x="2114090" y="0"/>
                </a:moveTo>
                <a:cubicBezTo>
                  <a:pt x="2569642" y="1"/>
                  <a:pt x="3025194" y="173747"/>
                  <a:pt x="3372541" y="521240"/>
                </a:cubicBezTo>
                <a:cubicBezTo>
                  <a:pt x="3707159" y="855998"/>
                  <a:pt x="3707159" y="855998"/>
                  <a:pt x="3707159" y="855998"/>
                </a:cubicBezTo>
                <a:cubicBezTo>
                  <a:pt x="4401853" y="1550985"/>
                  <a:pt x="4401853" y="2678973"/>
                  <a:pt x="3707159" y="3373959"/>
                </a:cubicBezTo>
                <a:cubicBezTo>
                  <a:pt x="3372541" y="3708717"/>
                  <a:pt x="3372541" y="3708717"/>
                  <a:pt x="3372541" y="3708717"/>
                </a:cubicBezTo>
                <a:cubicBezTo>
                  <a:pt x="2677847" y="4403703"/>
                  <a:pt x="1550332" y="4403703"/>
                  <a:pt x="855638" y="3708717"/>
                </a:cubicBezTo>
                <a:cubicBezTo>
                  <a:pt x="521021" y="3373959"/>
                  <a:pt x="521021" y="3373959"/>
                  <a:pt x="521021" y="3373959"/>
                </a:cubicBezTo>
                <a:cubicBezTo>
                  <a:pt x="-173674" y="2678973"/>
                  <a:pt x="-173674" y="1550985"/>
                  <a:pt x="521021" y="855998"/>
                </a:cubicBezTo>
                <a:cubicBezTo>
                  <a:pt x="855638" y="521240"/>
                  <a:pt x="855638" y="521240"/>
                  <a:pt x="855638" y="521240"/>
                </a:cubicBezTo>
                <a:cubicBezTo>
                  <a:pt x="1202985" y="173747"/>
                  <a:pt x="1658537" y="1"/>
                  <a:pt x="2114090"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B18B9413-65B0-4ACE-9084-2052012466BD}"/>
              </a:ext>
            </a:extLst>
          </p:cNvPr>
          <p:cNvSpPr>
            <a:spLocks noGrp="1"/>
          </p:cNvSpPr>
          <p:nvPr>
            <p:ph type="pic" sz="quarter" idx="14"/>
          </p:nvPr>
        </p:nvSpPr>
        <p:spPr>
          <a:xfrm>
            <a:off x="8410396" y="1644735"/>
            <a:ext cx="2113815" cy="2114978"/>
          </a:xfrm>
          <a:custGeom>
            <a:avLst/>
            <a:gdLst>
              <a:gd name="connsiteX0" fmla="*/ 2114090 w 4228180"/>
              <a:gd name="connsiteY0" fmla="*/ 0 h 4229956"/>
              <a:gd name="connsiteX1" fmla="*/ 3372542 w 4228180"/>
              <a:gd name="connsiteY1" fmla="*/ 521240 h 4229956"/>
              <a:gd name="connsiteX2" fmla="*/ 3707158 w 4228180"/>
              <a:gd name="connsiteY2" fmla="*/ 855998 h 4229956"/>
              <a:gd name="connsiteX3" fmla="*/ 3707158 w 4228180"/>
              <a:gd name="connsiteY3" fmla="*/ 3373959 h 4229956"/>
              <a:gd name="connsiteX4" fmla="*/ 3372542 w 4228180"/>
              <a:gd name="connsiteY4" fmla="*/ 3708717 h 4229956"/>
              <a:gd name="connsiteX5" fmla="*/ 855638 w 4228180"/>
              <a:gd name="connsiteY5" fmla="*/ 3708717 h 4229956"/>
              <a:gd name="connsiteX6" fmla="*/ 521020 w 4228180"/>
              <a:gd name="connsiteY6" fmla="*/ 3373959 h 4229956"/>
              <a:gd name="connsiteX7" fmla="*/ 521020 w 4228180"/>
              <a:gd name="connsiteY7" fmla="*/ 855998 h 4229956"/>
              <a:gd name="connsiteX8" fmla="*/ 855638 w 4228180"/>
              <a:gd name="connsiteY8" fmla="*/ 521240 h 4229956"/>
              <a:gd name="connsiteX9" fmla="*/ 2114090 w 4228180"/>
              <a:gd name="connsiteY9" fmla="*/ 0 h 422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8180" h="4229956">
                <a:moveTo>
                  <a:pt x="2114090" y="0"/>
                </a:moveTo>
                <a:cubicBezTo>
                  <a:pt x="2569642" y="1"/>
                  <a:pt x="3025194" y="173747"/>
                  <a:pt x="3372542" y="521240"/>
                </a:cubicBezTo>
                <a:cubicBezTo>
                  <a:pt x="3707158" y="855998"/>
                  <a:pt x="3707158" y="855998"/>
                  <a:pt x="3707158" y="855998"/>
                </a:cubicBezTo>
                <a:cubicBezTo>
                  <a:pt x="4401854" y="1550985"/>
                  <a:pt x="4401854" y="2678973"/>
                  <a:pt x="3707158" y="3373959"/>
                </a:cubicBezTo>
                <a:cubicBezTo>
                  <a:pt x="3372542" y="3708717"/>
                  <a:pt x="3372542" y="3708717"/>
                  <a:pt x="3372542" y="3708717"/>
                </a:cubicBezTo>
                <a:cubicBezTo>
                  <a:pt x="2677846" y="4403703"/>
                  <a:pt x="1550332" y="4403703"/>
                  <a:pt x="855638" y="3708717"/>
                </a:cubicBezTo>
                <a:cubicBezTo>
                  <a:pt x="521020" y="3373959"/>
                  <a:pt x="521020" y="3373959"/>
                  <a:pt x="521020" y="3373959"/>
                </a:cubicBezTo>
                <a:cubicBezTo>
                  <a:pt x="-173674" y="2678973"/>
                  <a:pt x="-173674" y="1550985"/>
                  <a:pt x="521020" y="855998"/>
                </a:cubicBezTo>
                <a:cubicBezTo>
                  <a:pt x="855638" y="521240"/>
                  <a:pt x="855638" y="521240"/>
                  <a:pt x="855638" y="521240"/>
                </a:cubicBezTo>
                <a:cubicBezTo>
                  <a:pt x="1202986" y="173747"/>
                  <a:pt x="1658538" y="1"/>
                  <a:pt x="2114090" y="0"/>
                </a:cubicBezTo>
                <a:close/>
              </a:path>
            </a:pathLst>
          </a:custGeom>
          <a:pattFill prst="pct60">
            <a:fgClr>
              <a:schemeClr val="bg1"/>
            </a:fgClr>
            <a:bgClr>
              <a:schemeClr val="bg1">
                <a:lumMod val="85000"/>
              </a:schemeClr>
            </a:bgClr>
          </a:pattFill>
          <a:effectLst>
            <a:outerShdw blurRad="431800" dist="88900" dir="2700000" algn="tl" rotWithShape="0">
              <a:schemeClr val="accent2">
                <a:lumMod val="75000"/>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87695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9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2_Title Slid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7F699BD0-E3CD-4B7D-9308-5545CC5626CF}"/>
              </a:ext>
            </a:extLst>
          </p:cNvPr>
          <p:cNvSpPr>
            <a:spLocks noGrp="1"/>
          </p:cNvSpPr>
          <p:nvPr>
            <p:ph type="pic" sz="quarter" idx="13"/>
          </p:nvPr>
        </p:nvSpPr>
        <p:spPr>
          <a:xfrm>
            <a:off x="-1" y="0"/>
            <a:ext cx="12192001" cy="6858000"/>
          </a:xfrm>
          <a:custGeom>
            <a:avLst/>
            <a:gdLst>
              <a:gd name="connsiteX0" fmla="*/ 0 w 4593771"/>
              <a:gd name="connsiteY0" fmla="*/ 0 h 4085303"/>
              <a:gd name="connsiteX1" fmla="*/ 4593771 w 4593771"/>
              <a:gd name="connsiteY1" fmla="*/ 0 h 4085303"/>
              <a:gd name="connsiteX2" fmla="*/ 4593771 w 4593771"/>
              <a:gd name="connsiteY2" fmla="*/ 4085303 h 4085303"/>
              <a:gd name="connsiteX3" fmla="*/ 0 w 4593771"/>
              <a:gd name="connsiteY3" fmla="*/ 4085303 h 4085303"/>
            </a:gdLst>
            <a:ahLst/>
            <a:cxnLst>
              <a:cxn ang="0">
                <a:pos x="connsiteX0" y="connsiteY0"/>
              </a:cxn>
              <a:cxn ang="0">
                <a:pos x="connsiteX1" y="connsiteY1"/>
              </a:cxn>
              <a:cxn ang="0">
                <a:pos x="connsiteX2" y="connsiteY2"/>
              </a:cxn>
              <a:cxn ang="0">
                <a:pos x="connsiteX3" y="connsiteY3"/>
              </a:cxn>
            </a:cxnLst>
            <a:rect l="l" t="t" r="r" b="b"/>
            <a:pathLst>
              <a:path w="4593771" h="4085303">
                <a:moveTo>
                  <a:pt x="0" y="0"/>
                </a:moveTo>
                <a:lnTo>
                  <a:pt x="4593771" y="0"/>
                </a:lnTo>
                <a:lnTo>
                  <a:pt x="4593771" y="4085303"/>
                </a:lnTo>
                <a:lnTo>
                  <a:pt x="0" y="4085303"/>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99397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100000" fill="hold" grpId="0" nodeType="withEffect">
                                  <p:stCondLst>
                                    <p:cond delay="0"/>
                                  </p:stCondLst>
                                  <p:childTnLst>
                                    <p:animScale>
                                      <p:cBhvr>
                                        <p:cTn id="6" dur="5200" fill="hold"/>
                                        <p:tgtEl>
                                          <p:spTgt spid="28"/>
                                        </p:tgtEl>
                                      </p:cBhvr>
                                      <p:by x="14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3_Title Slide">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3F2F8012-EE85-4E61-B325-F04045D1F0AB}"/>
              </a:ext>
            </a:extLst>
          </p:cNvPr>
          <p:cNvSpPr>
            <a:spLocks noGrp="1"/>
          </p:cNvSpPr>
          <p:nvPr>
            <p:ph type="pic" sz="quarter" idx="13"/>
          </p:nvPr>
        </p:nvSpPr>
        <p:spPr>
          <a:xfrm>
            <a:off x="3580934" y="647700"/>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36" name="Picture Placeholder 35">
            <a:extLst>
              <a:ext uri="{FF2B5EF4-FFF2-40B4-BE49-F238E27FC236}">
                <a16:creationId xmlns:a16="http://schemas.microsoft.com/office/drawing/2014/main" id="{FCCFAD53-D99C-4483-BBC4-1C6952C442AD}"/>
              </a:ext>
            </a:extLst>
          </p:cNvPr>
          <p:cNvSpPr>
            <a:spLocks noGrp="1"/>
          </p:cNvSpPr>
          <p:nvPr>
            <p:ph type="pic" sz="quarter" idx="14"/>
          </p:nvPr>
        </p:nvSpPr>
        <p:spPr>
          <a:xfrm>
            <a:off x="3580934" y="7012382"/>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
        <p:nvSpPr>
          <p:cNvPr id="37" name="Picture Placeholder 36">
            <a:extLst>
              <a:ext uri="{FF2B5EF4-FFF2-40B4-BE49-F238E27FC236}">
                <a16:creationId xmlns:a16="http://schemas.microsoft.com/office/drawing/2014/main" id="{2B27640E-DC5B-4F3D-B3BD-3BD42A3AC63A}"/>
              </a:ext>
            </a:extLst>
          </p:cNvPr>
          <p:cNvSpPr>
            <a:spLocks noGrp="1"/>
          </p:cNvSpPr>
          <p:nvPr>
            <p:ph type="pic" sz="quarter" idx="15"/>
          </p:nvPr>
        </p:nvSpPr>
        <p:spPr>
          <a:xfrm>
            <a:off x="3580934" y="-5788152"/>
            <a:ext cx="7943610" cy="5505450"/>
          </a:xfrm>
          <a:custGeom>
            <a:avLst/>
            <a:gdLst>
              <a:gd name="connsiteX0" fmla="*/ 0 w 15889288"/>
              <a:gd name="connsiteY0" fmla="*/ 0 h 11010900"/>
              <a:gd name="connsiteX1" fmla="*/ 15889288 w 15889288"/>
              <a:gd name="connsiteY1" fmla="*/ 0 h 11010900"/>
              <a:gd name="connsiteX2" fmla="*/ 15889288 w 15889288"/>
              <a:gd name="connsiteY2" fmla="*/ 11010900 h 11010900"/>
              <a:gd name="connsiteX3" fmla="*/ 0 w 15889288"/>
              <a:gd name="connsiteY3" fmla="*/ 11010900 h 11010900"/>
            </a:gdLst>
            <a:ahLst/>
            <a:cxnLst>
              <a:cxn ang="0">
                <a:pos x="connsiteX0" y="connsiteY0"/>
              </a:cxn>
              <a:cxn ang="0">
                <a:pos x="connsiteX1" y="connsiteY1"/>
              </a:cxn>
              <a:cxn ang="0">
                <a:pos x="connsiteX2" y="connsiteY2"/>
              </a:cxn>
              <a:cxn ang="0">
                <a:pos x="connsiteX3" y="connsiteY3"/>
              </a:cxn>
            </a:cxnLst>
            <a:rect l="l" t="t" r="r" b="b"/>
            <a:pathLst>
              <a:path w="15889288" h="11010900">
                <a:moveTo>
                  <a:pt x="0" y="0"/>
                </a:moveTo>
                <a:lnTo>
                  <a:pt x="15889288" y="0"/>
                </a:lnTo>
                <a:lnTo>
                  <a:pt x="15889288" y="11010900"/>
                </a:lnTo>
                <a:lnTo>
                  <a:pt x="0" y="11010900"/>
                </a:lnTo>
                <a:close/>
              </a:path>
            </a:pathLst>
          </a:custGeom>
          <a:pattFill prst="pct60">
            <a:fgClr>
              <a:schemeClr val="bg1"/>
            </a:fgClr>
            <a:bgClr>
              <a:schemeClr val="bg1">
                <a:lumMod val="85000"/>
              </a:schemeClr>
            </a:bgClr>
          </a:pattFill>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056093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400"/>
                                  </p:stCondLst>
                                  <p:childTnLst>
                                    <p:animMotion origin="layout" path="M -5.92371E-7 -3.33333E-6 L -5.92371E-7 -0.92233 " pathEditMode="relative" rAng="0" ptsTypes="AA">
                                      <p:cBhvr>
                                        <p:cTn id="6" dur="2300" fill="hold"/>
                                        <p:tgtEl>
                                          <p:spTgt spid="31"/>
                                        </p:tgtEl>
                                        <p:attrNameLst>
                                          <p:attrName>ppt_x</p:attrName>
                                          <p:attrName>ppt_y</p:attrName>
                                        </p:attrNameLst>
                                      </p:cBhvr>
                                      <p:rCtr x="0" y="-46123"/>
                                    </p:animMotion>
                                  </p:childTnLst>
                                </p:cTn>
                              </p:par>
                              <p:par>
                                <p:cTn id="7" presetID="42" presetClass="path" presetSubtype="0" accel="50000" decel="50000" fill="hold" grpId="0" nodeType="withEffect">
                                  <p:stCondLst>
                                    <p:cond delay="0"/>
                                  </p:stCondLst>
                                  <p:childTnLst>
                                    <p:animMotion origin="layout" path="M -5.92371E-7 -2.59259E-6 L -5.92371E-7 -0.92801 " pathEditMode="relative" rAng="0" ptsTypes="AA">
                                      <p:cBhvr>
                                        <p:cTn id="8" dur="2100" fill="hold"/>
                                        <p:tgtEl>
                                          <p:spTgt spid="36"/>
                                        </p:tgtEl>
                                        <p:attrNameLst>
                                          <p:attrName>ppt_x</p:attrName>
                                          <p:attrName>ppt_y</p:attrName>
                                        </p:attrNameLst>
                                      </p:cBhvr>
                                      <p:rCtr x="0" y="-46400"/>
                                    </p:animMotion>
                                  </p:childTnLst>
                                </p:cTn>
                              </p:par>
                            </p:childTnLst>
                          </p:cTn>
                        </p:par>
                      </p:childTnLst>
                    </p:cTn>
                  </p:par>
                  <p:par>
                    <p:cTn id="9" fill="hold">
                      <p:stCondLst>
                        <p:cond delay="indefinite"/>
                      </p:stCondLst>
                      <p:childTnLst>
                        <p:par>
                          <p:cTn id="10" fill="hold">
                            <p:stCondLst>
                              <p:cond delay="0"/>
                            </p:stCondLst>
                            <p:childTnLst>
                              <p:par>
                                <p:cTn id="11" presetID="2" presetClass="exit" presetSubtype="4" accel="47619" decel="47619" fill="hold" grpId="1" nodeType="clickEffect">
                                  <p:stCondLst>
                                    <p:cond delay="500"/>
                                  </p:stCondLst>
                                  <p:childTnLst>
                                    <p:anim calcmode="lin" valueType="num">
                                      <p:cBhvr additive="base">
                                        <p:cTn id="12" dur="2100"/>
                                        <p:tgtEl>
                                          <p:spTgt spid="36"/>
                                        </p:tgtEl>
                                        <p:attrNameLst>
                                          <p:attrName>ppt_x</p:attrName>
                                        </p:attrNameLst>
                                      </p:cBhvr>
                                      <p:tavLst>
                                        <p:tav tm="0">
                                          <p:val>
                                            <p:strVal val="ppt_x"/>
                                          </p:val>
                                        </p:tav>
                                        <p:tav tm="100000">
                                          <p:val>
                                            <p:strVal val="ppt_x"/>
                                          </p:val>
                                        </p:tav>
                                      </p:tavLst>
                                    </p:anim>
                                    <p:anim calcmode="lin" valueType="num">
                                      <p:cBhvr additive="base">
                                        <p:cTn id="13" dur="2100"/>
                                        <p:tgtEl>
                                          <p:spTgt spid="36"/>
                                        </p:tgtEl>
                                        <p:attrNameLst>
                                          <p:attrName>ppt_y</p:attrName>
                                        </p:attrNameLst>
                                      </p:cBhvr>
                                      <p:tavLst>
                                        <p:tav tm="0">
                                          <p:val>
                                            <p:strVal val="ppt_y"/>
                                          </p:val>
                                        </p:tav>
                                        <p:tav tm="100000">
                                          <p:val>
                                            <p:strVal val="1+ppt_h/2"/>
                                          </p:val>
                                        </p:tav>
                                      </p:tavLst>
                                    </p:anim>
                                    <p:set>
                                      <p:cBhvr>
                                        <p:cTn id="14" dur="1" fill="hold">
                                          <p:stCondLst>
                                            <p:cond delay="2099"/>
                                          </p:stCondLst>
                                        </p:cTn>
                                        <p:tgtEl>
                                          <p:spTgt spid="36"/>
                                        </p:tgtEl>
                                        <p:attrNameLst>
                                          <p:attrName>style.visibility</p:attrName>
                                        </p:attrNameLst>
                                      </p:cBhvr>
                                      <p:to>
                                        <p:strVal val="hidden"/>
                                      </p:to>
                                    </p:set>
                                  </p:childTnLst>
                                </p:cTn>
                              </p:par>
                              <p:par>
                                <p:cTn id="15" presetID="42" presetClass="path" presetSubtype="0" accel="50000" decel="50000" fill="hold" grpId="0" nodeType="withEffect">
                                  <p:stCondLst>
                                    <p:cond delay="0"/>
                                  </p:stCondLst>
                                  <p:childTnLst>
                                    <p:animMotion origin="layout" path="M -5.92371E-7 2.59259E-6 L -5.92371E-7 0.93819 " pathEditMode="relative" rAng="0" ptsTypes="AA">
                                      <p:cBhvr>
                                        <p:cTn id="16" dur="2400" fill="hold"/>
                                        <p:tgtEl>
                                          <p:spTgt spid="37"/>
                                        </p:tgtEl>
                                        <p:attrNameLst>
                                          <p:attrName>ppt_x</p:attrName>
                                          <p:attrName>ppt_y</p:attrName>
                                        </p:attrNameLst>
                                      </p:cBhvr>
                                      <p:rCtr x="0" y="469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6" grpId="0" animBg="1"/>
      <p:bldP spid="36" grpId="1" animBg="1"/>
      <p:bldP spid="37"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B984625-FC00-409A-89CA-74509D2E04EF}"/>
              </a:ext>
            </a:extLst>
          </p:cNvPr>
          <p:cNvSpPr>
            <a:spLocks noGrp="1"/>
          </p:cNvSpPr>
          <p:nvPr>
            <p:ph type="pic" sz="quarter" idx="13"/>
          </p:nvPr>
        </p:nvSpPr>
        <p:spPr>
          <a:xfrm>
            <a:off x="799732" y="3495977"/>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A8A64EF6-6AAD-4A8E-A2BA-D31872C0F165}"/>
              </a:ext>
            </a:extLst>
          </p:cNvPr>
          <p:cNvSpPr>
            <a:spLocks noGrp="1"/>
          </p:cNvSpPr>
          <p:nvPr>
            <p:ph type="pic" sz="quarter" idx="14"/>
          </p:nvPr>
        </p:nvSpPr>
        <p:spPr>
          <a:xfrm>
            <a:off x="799732"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8" name="Picture Placeholder 7">
            <a:extLst>
              <a:ext uri="{FF2B5EF4-FFF2-40B4-BE49-F238E27FC236}">
                <a16:creationId xmlns:a16="http://schemas.microsoft.com/office/drawing/2014/main" id="{CB58EF59-6144-4377-881E-7F3DA3CB9356}"/>
              </a:ext>
            </a:extLst>
          </p:cNvPr>
          <p:cNvSpPr>
            <a:spLocks noGrp="1"/>
          </p:cNvSpPr>
          <p:nvPr>
            <p:ph type="pic" sz="quarter" idx="15"/>
          </p:nvPr>
        </p:nvSpPr>
        <p:spPr>
          <a:xfrm>
            <a:off x="6220412" y="776288"/>
            <a:ext cx="5171855" cy="5305426"/>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09863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ppt_x"/>
                                          </p:val>
                                        </p:tav>
                                        <p:tav tm="100000">
                                          <p:val>
                                            <p:strVal val="#ppt_x"/>
                                          </p:val>
                                        </p:tav>
                                      </p:tavLst>
                                    </p:anim>
                                    <p:anim calcmode="lin" valueType="num">
                                      <p:cBhvr additive="base">
                                        <p:cTn id="12" dur="2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000" fill="hold"/>
                                        <p:tgtEl>
                                          <p:spTgt spid="9"/>
                                        </p:tgtEl>
                                        <p:attrNameLst>
                                          <p:attrName>ppt_x</p:attrName>
                                        </p:attrNameLst>
                                      </p:cBhvr>
                                      <p:tavLst>
                                        <p:tav tm="0">
                                          <p:val>
                                            <p:strVal val="#ppt_x"/>
                                          </p:val>
                                        </p:tav>
                                        <p:tav tm="100000">
                                          <p:val>
                                            <p:strVal val="#ppt_x"/>
                                          </p:val>
                                        </p:tav>
                                      </p:tavLst>
                                    </p:anim>
                                    <p:anim calcmode="lin" valueType="num">
                                      <p:cBhvr additive="base">
                                        <p:cTn id="16"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8"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8A1CA22-A2E7-46D9-8A5B-5A4B32A3659E}"/>
              </a:ext>
            </a:extLst>
          </p:cNvPr>
          <p:cNvSpPr>
            <a:spLocks noGrp="1"/>
          </p:cNvSpPr>
          <p:nvPr>
            <p:ph type="pic" sz="quarter" idx="13"/>
          </p:nvPr>
        </p:nvSpPr>
        <p:spPr>
          <a:xfrm>
            <a:off x="781742"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9662144D-BFFA-4B4C-BD9A-DDB9AD2576C4}"/>
              </a:ext>
            </a:extLst>
          </p:cNvPr>
          <p:cNvSpPr>
            <a:spLocks noGrp="1"/>
          </p:cNvSpPr>
          <p:nvPr>
            <p:ph type="pic" sz="quarter" idx="14"/>
          </p:nvPr>
        </p:nvSpPr>
        <p:spPr>
          <a:xfrm>
            <a:off x="3438871"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2" name="Picture Placeholder 11">
            <a:extLst>
              <a:ext uri="{FF2B5EF4-FFF2-40B4-BE49-F238E27FC236}">
                <a16:creationId xmlns:a16="http://schemas.microsoft.com/office/drawing/2014/main" id="{8E8DCF79-7C12-4EE4-B377-E5D1CE363160}"/>
              </a:ext>
            </a:extLst>
          </p:cNvPr>
          <p:cNvSpPr>
            <a:spLocks noGrp="1"/>
          </p:cNvSpPr>
          <p:nvPr>
            <p:ph type="pic" sz="quarter" idx="15"/>
          </p:nvPr>
        </p:nvSpPr>
        <p:spPr>
          <a:xfrm>
            <a:off x="6096000"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C0BA5F7F-E14B-4487-8788-8F182B33097D}"/>
              </a:ext>
            </a:extLst>
          </p:cNvPr>
          <p:cNvSpPr>
            <a:spLocks noGrp="1"/>
          </p:cNvSpPr>
          <p:nvPr>
            <p:ph type="pic" sz="quarter" idx="16"/>
          </p:nvPr>
        </p:nvSpPr>
        <p:spPr>
          <a:xfrm>
            <a:off x="8753129" y="647700"/>
            <a:ext cx="2657129" cy="5524500"/>
          </a:xfrm>
          <a:custGeom>
            <a:avLst/>
            <a:gdLst>
              <a:gd name="connsiteX0" fmla="*/ 0 w 5314950"/>
              <a:gd name="connsiteY0" fmla="*/ 0 h 11049000"/>
              <a:gd name="connsiteX1" fmla="*/ 5314950 w 5314950"/>
              <a:gd name="connsiteY1" fmla="*/ 0 h 11049000"/>
              <a:gd name="connsiteX2" fmla="*/ 5314950 w 5314950"/>
              <a:gd name="connsiteY2" fmla="*/ 11049000 h 11049000"/>
              <a:gd name="connsiteX3" fmla="*/ 0 w 531495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5314950" h="11049000">
                <a:moveTo>
                  <a:pt x="0" y="0"/>
                </a:moveTo>
                <a:lnTo>
                  <a:pt x="5314950" y="0"/>
                </a:lnTo>
                <a:lnTo>
                  <a:pt x="531495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36967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200" fill="hold"/>
                                        <p:tgtEl>
                                          <p:spTgt spid="10"/>
                                        </p:tgtEl>
                                        <p:attrNameLst>
                                          <p:attrName>ppt_x</p:attrName>
                                        </p:attrNameLst>
                                      </p:cBhvr>
                                      <p:tavLst>
                                        <p:tav tm="0">
                                          <p:val>
                                            <p:strVal val="#ppt_x"/>
                                          </p:val>
                                        </p:tav>
                                        <p:tav tm="100000">
                                          <p:val>
                                            <p:strVal val="#ppt_x"/>
                                          </p:val>
                                        </p:tav>
                                      </p:tavLst>
                                    </p:anim>
                                    <p:anim calcmode="lin" valueType="num">
                                      <p:cBhvr additive="base">
                                        <p:cTn id="8" dur="22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200" fill="hold"/>
                                        <p:tgtEl>
                                          <p:spTgt spid="11"/>
                                        </p:tgtEl>
                                        <p:attrNameLst>
                                          <p:attrName>ppt_x</p:attrName>
                                        </p:attrNameLst>
                                      </p:cBhvr>
                                      <p:tavLst>
                                        <p:tav tm="0">
                                          <p:val>
                                            <p:strVal val="#ppt_x"/>
                                          </p:val>
                                        </p:tav>
                                        <p:tav tm="100000">
                                          <p:val>
                                            <p:strVal val="#ppt_x"/>
                                          </p:val>
                                        </p:tav>
                                      </p:tavLst>
                                    </p:anim>
                                    <p:anim calcmode="lin" valueType="num">
                                      <p:cBhvr additive="base">
                                        <p:cTn id="12" dur="22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4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2200" fill="hold"/>
                                        <p:tgtEl>
                                          <p:spTgt spid="12"/>
                                        </p:tgtEl>
                                        <p:attrNameLst>
                                          <p:attrName>ppt_x</p:attrName>
                                        </p:attrNameLst>
                                      </p:cBhvr>
                                      <p:tavLst>
                                        <p:tav tm="0">
                                          <p:val>
                                            <p:strVal val="#ppt_x"/>
                                          </p:val>
                                        </p:tav>
                                        <p:tav tm="100000">
                                          <p:val>
                                            <p:strVal val="#ppt_x"/>
                                          </p:val>
                                        </p:tav>
                                      </p:tavLst>
                                    </p:anim>
                                    <p:anim calcmode="lin" valueType="num">
                                      <p:cBhvr additive="base">
                                        <p:cTn id="16" dur="22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6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200" fill="hold"/>
                                        <p:tgtEl>
                                          <p:spTgt spid="13"/>
                                        </p:tgtEl>
                                        <p:attrNameLst>
                                          <p:attrName>ppt_x</p:attrName>
                                        </p:attrNameLst>
                                      </p:cBhvr>
                                      <p:tavLst>
                                        <p:tav tm="0">
                                          <p:val>
                                            <p:strVal val="#ppt_x"/>
                                          </p:val>
                                        </p:tav>
                                        <p:tav tm="100000">
                                          <p:val>
                                            <p:strVal val="#ppt_x"/>
                                          </p:val>
                                        </p:tav>
                                      </p:tavLst>
                                    </p:anim>
                                    <p:anim calcmode="lin" valueType="num">
                                      <p:cBhvr additive="base">
                                        <p:cTn id="20" dur="22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484B905-8BF0-4A76-9E10-57BE3387F891}"/>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Picture Placeholder 5">
            <a:extLst>
              <a:ext uri="{FF2B5EF4-FFF2-40B4-BE49-F238E27FC236}">
                <a16:creationId xmlns:a16="http://schemas.microsoft.com/office/drawing/2014/main" id="{390A452D-DFE3-48E8-956D-B964AE99D0C7}"/>
              </a:ext>
            </a:extLst>
          </p:cNvPr>
          <p:cNvSpPr>
            <a:spLocks noGrp="1"/>
          </p:cNvSpPr>
          <p:nvPr>
            <p:ph type="pic" sz="quarter" idx="13"/>
          </p:nvPr>
        </p:nvSpPr>
        <p:spPr>
          <a:xfrm>
            <a:off x="1086501" y="1057275"/>
            <a:ext cx="4704737" cy="4705350"/>
          </a:xfrm>
          <a:custGeom>
            <a:avLst/>
            <a:gdLst>
              <a:gd name="connsiteX0" fmla="*/ 0 w 9410700"/>
              <a:gd name="connsiteY0" fmla="*/ 0 h 9410700"/>
              <a:gd name="connsiteX1" fmla="*/ 9410700 w 9410700"/>
              <a:gd name="connsiteY1" fmla="*/ 0 h 9410700"/>
              <a:gd name="connsiteX2" fmla="*/ 9410700 w 9410700"/>
              <a:gd name="connsiteY2" fmla="*/ 9410700 h 9410700"/>
              <a:gd name="connsiteX3" fmla="*/ 0 w 9410700"/>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700" h="9410700">
                <a:moveTo>
                  <a:pt x="0" y="0"/>
                </a:moveTo>
                <a:lnTo>
                  <a:pt x="9410700" y="0"/>
                </a:lnTo>
                <a:lnTo>
                  <a:pt x="9410700"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6">
            <a:extLst>
              <a:ext uri="{FF2B5EF4-FFF2-40B4-BE49-F238E27FC236}">
                <a16:creationId xmlns:a16="http://schemas.microsoft.com/office/drawing/2014/main" id="{11D63369-5C3A-4822-ACB3-46071185D785}"/>
              </a:ext>
            </a:extLst>
          </p:cNvPr>
          <p:cNvSpPr>
            <a:spLocks noGrp="1"/>
          </p:cNvSpPr>
          <p:nvPr>
            <p:ph type="pic" sz="quarter" idx="14"/>
          </p:nvPr>
        </p:nvSpPr>
        <p:spPr>
          <a:xfrm>
            <a:off x="6400759" y="1057275"/>
            <a:ext cx="4704737" cy="4705350"/>
          </a:xfrm>
          <a:custGeom>
            <a:avLst/>
            <a:gdLst>
              <a:gd name="connsiteX0" fmla="*/ 0 w 9410699"/>
              <a:gd name="connsiteY0" fmla="*/ 0 h 9410700"/>
              <a:gd name="connsiteX1" fmla="*/ 9410699 w 9410699"/>
              <a:gd name="connsiteY1" fmla="*/ 0 h 9410700"/>
              <a:gd name="connsiteX2" fmla="*/ 9410699 w 9410699"/>
              <a:gd name="connsiteY2" fmla="*/ 9410700 h 9410700"/>
              <a:gd name="connsiteX3" fmla="*/ 0 w 9410699"/>
              <a:gd name="connsiteY3" fmla="*/ 9410700 h 9410700"/>
            </a:gdLst>
            <a:ahLst/>
            <a:cxnLst>
              <a:cxn ang="0">
                <a:pos x="connsiteX0" y="connsiteY0"/>
              </a:cxn>
              <a:cxn ang="0">
                <a:pos x="connsiteX1" y="connsiteY1"/>
              </a:cxn>
              <a:cxn ang="0">
                <a:pos x="connsiteX2" y="connsiteY2"/>
              </a:cxn>
              <a:cxn ang="0">
                <a:pos x="connsiteX3" y="connsiteY3"/>
              </a:cxn>
            </a:cxnLst>
            <a:rect l="l" t="t" r="r" b="b"/>
            <a:pathLst>
              <a:path w="9410699" h="9410700">
                <a:moveTo>
                  <a:pt x="0" y="0"/>
                </a:moveTo>
                <a:lnTo>
                  <a:pt x="9410699" y="0"/>
                </a:lnTo>
                <a:lnTo>
                  <a:pt x="9410699" y="9410700"/>
                </a:lnTo>
                <a:lnTo>
                  <a:pt x="0" y="94107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62697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200" fill="hold"/>
                                        <p:tgtEl>
                                          <p:spTgt spid="6"/>
                                        </p:tgtEl>
                                        <p:attrNameLst>
                                          <p:attrName>ppt_x</p:attrName>
                                        </p:attrNameLst>
                                      </p:cBhvr>
                                      <p:tavLst>
                                        <p:tav tm="0">
                                          <p:val>
                                            <p:strVal val="#ppt_x"/>
                                          </p:val>
                                        </p:tav>
                                        <p:tav tm="100000">
                                          <p:val>
                                            <p:strVal val="#ppt_x"/>
                                          </p:val>
                                        </p:tav>
                                      </p:tavLst>
                                    </p:anim>
                                    <p:anim calcmode="lin" valueType="num">
                                      <p:cBhvr additive="base">
                                        <p:cTn id="8" dur="22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200" fill="hold"/>
                                        <p:tgtEl>
                                          <p:spTgt spid="7"/>
                                        </p:tgtEl>
                                        <p:attrNameLst>
                                          <p:attrName>ppt_x</p:attrName>
                                        </p:attrNameLst>
                                      </p:cBhvr>
                                      <p:tavLst>
                                        <p:tav tm="0">
                                          <p:val>
                                            <p:strVal val="#ppt_x"/>
                                          </p:val>
                                        </p:tav>
                                        <p:tav tm="100000">
                                          <p:val>
                                            <p:strVal val="#ppt_x"/>
                                          </p:val>
                                        </p:tav>
                                      </p:tavLst>
                                    </p:anim>
                                    <p:anim calcmode="lin" valueType="num">
                                      <p:cBhvr additive="base">
                                        <p:cTn id="12" dur="22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72C1527C-1238-4997-83A0-B93C0C1A119C}"/>
              </a:ext>
            </a:extLst>
          </p:cNvPr>
          <p:cNvSpPr>
            <a:spLocks noGrp="1"/>
          </p:cNvSpPr>
          <p:nvPr>
            <p:ph type="pic" sz="quarter" idx="13"/>
          </p:nvPr>
        </p:nvSpPr>
        <p:spPr>
          <a:xfrm>
            <a:off x="3501078" y="77628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F2C28264-6FA4-467B-BDE9-EC8733C2D740}"/>
              </a:ext>
            </a:extLst>
          </p:cNvPr>
          <p:cNvSpPr>
            <a:spLocks noGrp="1"/>
          </p:cNvSpPr>
          <p:nvPr>
            <p:ph type="pic" sz="quarter" idx="14"/>
          </p:nvPr>
        </p:nvSpPr>
        <p:spPr>
          <a:xfrm>
            <a:off x="6220414" y="776287"/>
            <a:ext cx="5189844" cy="5314950"/>
          </a:xfrm>
          <a:custGeom>
            <a:avLst/>
            <a:gdLst>
              <a:gd name="connsiteX0" fmla="*/ 0 w 10381040"/>
              <a:gd name="connsiteY0" fmla="*/ 0 h 10629899"/>
              <a:gd name="connsiteX1" fmla="*/ 10381040 w 10381040"/>
              <a:gd name="connsiteY1" fmla="*/ 0 h 10629899"/>
              <a:gd name="connsiteX2" fmla="*/ 10381040 w 10381040"/>
              <a:gd name="connsiteY2" fmla="*/ 10629899 h 10629899"/>
              <a:gd name="connsiteX3" fmla="*/ 0 w 10381040"/>
              <a:gd name="connsiteY3" fmla="*/ 10629899 h 10629899"/>
            </a:gdLst>
            <a:ahLst/>
            <a:cxnLst>
              <a:cxn ang="0">
                <a:pos x="connsiteX0" y="connsiteY0"/>
              </a:cxn>
              <a:cxn ang="0">
                <a:pos x="connsiteX1" y="connsiteY1"/>
              </a:cxn>
              <a:cxn ang="0">
                <a:pos x="connsiteX2" y="connsiteY2"/>
              </a:cxn>
              <a:cxn ang="0">
                <a:pos x="connsiteX3" y="connsiteY3"/>
              </a:cxn>
            </a:cxnLst>
            <a:rect l="l" t="t" r="r" b="b"/>
            <a:pathLst>
              <a:path w="10381040" h="10629899">
                <a:moveTo>
                  <a:pt x="0" y="0"/>
                </a:moveTo>
                <a:lnTo>
                  <a:pt x="10381040" y="0"/>
                </a:lnTo>
                <a:lnTo>
                  <a:pt x="10381040" y="10629899"/>
                </a:lnTo>
                <a:lnTo>
                  <a:pt x="0" y="106298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6" name="Picture Placeholder 15">
            <a:extLst>
              <a:ext uri="{FF2B5EF4-FFF2-40B4-BE49-F238E27FC236}">
                <a16:creationId xmlns:a16="http://schemas.microsoft.com/office/drawing/2014/main" id="{843876E8-A094-40A5-860F-FA8679BF447F}"/>
              </a:ext>
            </a:extLst>
          </p:cNvPr>
          <p:cNvSpPr>
            <a:spLocks noGrp="1"/>
          </p:cNvSpPr>
          <p:nvPr>
            <p:ph type="pic" sz="quarter" idx="15"/>
          </p:nvPr>
        </p:nvSpPr>
        <p:spPr>
          <a:xfrm>
            <a:off x="3501078"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7" name="Picture Placeholder 16">
            <a:extLst>
              <a:ext uri="{FF2B5EF4-FFF2-40B4-BE49-F238E27FC236}">
                <a16:creationId xmlns:a16="http://schemas.microsoft.com/office/drawing/2014/main" id="{E87560AE-CEDB-48AC-B2BF-85B52DE0F146}"/>
              </a:ext>
            </a:extLst>
          </p:cNvPr>
          <p:cNvSpPr>
            <a:spLocks noGrp="1"/>
          </p:cNvSpPr>
          <p:nvPr>
            <p:ph type="pic" sz="quarter" idx="16"/>
          </p:nvPr>
        </p:nvSpPr>
        <p:spPr>
          <a:xfrm>
            <a:off x="781742" y="3495978"/>
            <a:ext cx="2594922" cy="2595260"/>
          </a:xfrm>
          <a:custGeom>
            <a:avLst/>
            <a:gdLst>
              <a:gd name="connsiteX0" fmla="*/ 0 w 5190519"/>
              <a:gd name="connsiteY0" fmla="*/ 0 h 5190519"/>
              <a:gd name="connsiteX1" fmla="*/ 5190519 w 5190519"/>
              <a:gd name="connsiteY1" fmla="*/ 0 h 5190519"/>
              <a:gd name="connsiteX2" fmla="*/ 5190519 w 5190519"/>
              <a:gd name="connsiteY2" fmla="*/ 5190519 h 5190519"/>
              <a:gd name="connsiteX3" fmla="*/ 0 w 5190519"/>
              <a:gd name="connsiteY3" fmla="*/ 5190519 h 5190519"/>
            </a:gdLst>
            <a:ahLst/>
            <a:cxnLst>
              <a:cxn ang="0">
                <a:pos x="connsiteX0" y="connsiteY0"/>
              </a:cxn>
              <a:cxn ang="0">
                <a:pos x="connsiteX1" y="connsiteY1"/>
              </a:cxn>
              <a:cxn ang="0">
                <a:pos x="connsiteX2" y="connsiteY2"/>
              </a:cxn>
              <a:cxn ang="0">
                <a:pos x="connsiteX3" y="connsiteY3"/>
              </a:cxn>
            </a:cxnLst>
            <a:rect l="l" t="t" r="r" b="b"/>
            <a:pathLst>
              <a:path w="5190519" h="5190519">
                <a:moveTo>
                  <a:pt x="0" y="0"/>
                </a:moveTo>
                <a:lnTo>
                  <a:pt x="5190519" y="0"/>
                </a:lnTo>
                <a:lnTo>
                  <a:pt x="5190519" y="5190519"/>
                </a:lnTo>
                <a:lnTo>
                  <a:pt x="0" y="519051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66314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200" fill="hold"/>
                                        <p:tgtEl>
                                          <p:spTgt spid="14"/>
                                        </p:tgtEl>
                                        <p:attrNameLst>
                                          <p:attrName>ppt_x</p:attrName>
                                        </p:attrNameLst>
                                      </p:cBhvr>
                                      <p:tavLst>
                                        <p:tav tm="0">
                                          <p:val>
                                            <p:strVal val="#ppt_x"/>
                                          </p:val>
                                        </p:tav>
                                        <p:tav tm="100000">
                                          <p:val>
                                            <p:strVal val="#ppt_x"/>
                                          </p:val>
                                        </p:tav>
                                      </p:tavLst>
                                    </p:anim>
                                    <p:anim calcmode="lin" valueType="num">
                                      <p:cBhvr additive="base">
                                        <p:cTn id="8" dur="22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200" fill="hold"/>
                                        <p:tgtEl>
                                          <p:spTgt spid="15"/>
                                        </p:tgtEl>
                                        <p:attrNameLst>
                                          <p:attrName>ppt_x</p:attrName>
                                        </p:attrNameLst>
                                      </p:cBhvr>
                                      <p:tavLst>
                                        <p:tav tm="0">
                                          <p:val>
                                            <p:strVal val="#ppt_x"/>
                                          </p:val>
                                        </p:tav>
                                        <p:tav tm="100000">
                                          <p:val>
                                            <p:strVal val="#ppt_x"/>
                                          </p:val>
                                        </p:tav>
                                      </p:tavLst>
                                    </p:anim>
                                    <p:anim calcmode="lin" valueType="num">
                                      <p:cBhvr additive="base">
                                        <p:cTn id="12" dur="22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2200" fill="hold"/>
                                        <p:tgtEl>
                                          <p:spTgt spid="16"/>
                                        </p:tgtEl>
                                        <p:attrNameLst>
                                          <p:attrName>ppt_x</p:attrName>
                                        </p:attrNameLst>
                                      </p:cBhvr>
                                      <p:tavLst>
                                        <p:tav tm="0">
                                          <p:val>
                                            <p:strVal val="#ppt_x"/>
                                          </p:val>
                                        </p:tav>
                                        <p:tav tm="100000">
                                          <p:val>
                                            <p:strVal val="#ppt_x"/>
                                          </p:val>
                                        </p:tav>
                                      </p:tavLst>
                                    </p:anim>
                                    <p:anim calcmode="lin" valueType="num">
                                      <p:cBhvr additive="base">
                                        <p:cTn id="16" dur="22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2200" fill="hold"/>
                                        <p:tgtEl>
                                          <p:spTgt spid="17"/>
                                        </p:tgtEl>
                                        <p:attrNameLst>
                                          <p:attrName>ppt_x</p:attrName>
                                        </p:attrNameLst>
                                      </p:cBhvr>
                                      <p:tavLst>
                                        <p:tav tm="0">
                                          <p:val>
                                            <p:strVal val="#ppt_x"/>
                                          </p:val>
                                        </p:tav>
                                        <p:tav tm="100000">
                                          <p:val>
                                            <p:strVal val="#ppt_x"/>
                                          </p:val>
                                        </p:tav>
                                      </p:tavLst>
                                    </p:anim>
                                    <p:anim calcmode="lin" valueType="num">
                                      <p:cBhvr additive="base">
                                        <p:cTn id="20" dur="22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6" grpId="0" animBg="1"/>
      <p:bldP spid="17"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176291716"/>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83F5516-0B38-4D10-8A01-707E02BE0653}"/>
              </a:ext>
            </a:extLst>
          </p:cNvPr>
          <p:cNvSpPr>
            <a:spLocks noGrp="1"/>
          </p:cNvSpPr>
          <p:nvPr>
            <p:ph type="pic" sz="quarter" idx="11"/>
          </p:nvPr>
        </p:nvSpPr>
        <p:spPr>
          <a:xfrm>
            <a:off x="781742" y="-8443912"/>
            <a:ext cx="10628517" cy="14616112"/>
          </a:xfrm>
          <a:custGeom>
            <a:avLst/>
            <a:gdLst>
              <a:gd name="connsiteX0" fmla="*/ 0 w 21259801"/>
              <a:gd name="connsiteY0" fmla="*/ 0 h 29232224"/>
              <a:gd name="connsiteX1" fmla="*/ 21259801 w 21259801"/>
              <a:gd name="connsiteY1" fmla="*/ 0 h 29232224"/>
              <a:gd name="connsiteX2" fmla="*/ 21259801 w 21259801"/>
              <a:gd name="connsiteY2" fmla="*/ 2133600 h 29232224"/>
              <a:gd name="connsiteX3" fmla="*/ 21259801 w 21259801"/>
              <a:gd name="connsiteY3" fmla="*/ 10972800 h 29232224"/>
              <a:gd name="connsiteX4" fmla="*/ 21259801 w 21259801"/>
              <a:gd name="connsiteY4" fmla="*/ 29232224 h 29232224"/>
              <a:gd name="connsiteX5" fmla="*/ 0 w 21259801"/>
              <a:gd name="connsiteY5" fmla="*/ 29232224 h 29232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59801" h="29232224">
                <a:moveTo>
                  <a:pt x="0" y="0"/>
                </a:moveTo>
                <a:lnTo>
                  <a:pt x="21259801" y="0"/>
                </a:lnTo>
                <a:lnTo>
                  <a:pt x="21259801" y="2133600"/>
                </a:lnTo>
                <a:lnTo>
                  <a:pt x="21259801" y="10972800"/>
                </a:lnTo>
                <a:lnTo>
                  <a:pt x="21259801" y="29232224"/>
                </a:lnTo>
                <a:lnTo>
                  <a:pt x="0" y="29232224"/>
                </a:lnTo>
                <a:close/>
              </a:path>
            </a:pathLst>
          </a:custGeom>
          <a:pattFill prst="pct60">
            <a:fgClr>
              <a:schemeClr val="bg1"/>
            </a:fgClr>
            <a:bgClr>
              <a:schemeClr val="bg1">
                <a:lumMod val="85000"/>
              </a:schemeClr>
            </a:bgClr>
          </a:pattFill>
          <a:ln>
            <a:noFill/>
          </a:ln>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5550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decel="100000" autoRev="1" fill="hold" grpId="0" nodeType="withEffect">
                                  <p:stCondLst>
                                    <p:cond delay="0"/>
                                  </p:stCondLst>
                                  <p:childTnLst>
                                    <p:animMotion origin="layout" path="M 5.55112E-17 -5E-6 L 5.55112E-17 1.32119 " pathEditMode="relative" rAng="0" ptsTypes="AA">
                                      <p:cBhvr>
                                        <p:cTn id="6" dur="16000" fill="hold"/>
                                        <p:tgtEl>
                                          <p:spTgt spid="6"/>
                                        </p:tgtEl>
                                        <p:attrNameLst>
                                          <p:attrName>ppt_x</p:attrName>
                                          <p:attrName>ppt_y</p:attrName>
                                        </p:attrNameLst>
                                      </p:cBhvr>
                                      <p:rCtr x="0" y="660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6675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1" name="Picture Placeholder 20">
            <a:extLst>
              <a:ext uri="{FF2B5EF4-FFF2-40B4-BE49-F238E27FC236}">
                <a16:creationId xmlns:a16="http://schemas.microsoft.com/office/drawing/2014/main" id="{92263DCA-1DEE-49D2-80CB-CF9032EF06FE}"/>
              </a:ext>
            </a:extLst>
          </p:cNvPr>
          <p:cNvSpPr>
            <a:spLocks noGrp="1"/>
          </p:cNvSpPr>
          <p:nvPr>
            <p:ph type="pic" sz="quarter" idx="13"/>
          </p:nvPr>
        </p:nvSpPr>
        <p:spPr>
          <a:xfrm>
            <a:off x="1514278"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2" name="Picture Placeholder 21">
            <a:extLst>
              <a:ext uri="{FF2B5EF4-FFF2-40B4-BE49-F238E27FC236}">
                <a16:creationId xmlns:a16="http://schemas.microsoft.com/office/drawing/2014/main" id="{743896C4-BC14-436C-ADB0-09DC41D72F17}"/>
              </a:ext>
            </a:extLst>
          </p:cNvPr>
          <p:cNvSpPr>
            <a:spLocks noGrp="1"/>
          </p:cNvSpPr>
          <p:nvPr>
            <p:ph type="pic" sz="quarter" idx="14"/>
          </p:nvPr>
        </p:nvSpPr>
        <p:spPr>
          <a:xfrm>
            <a:off x="4089397"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3" name="Picture Placeholder 22">
            <a:extLst>
              <a:ext uri="{FF2B5EF4-FFF2-40B4-BE49-F238E27FC236}">
                <a16:creationId xmlns:a16="http://schemas.microsoft.com/office/drawing/2014/main" id="{0A1AA56A-4341-4938-9A18-9B4699C88FDC}"/>
              </a:ext>
            </a:extLst>
          </p:cNvPr>
          <p:cNvSpPr>
            <a:spLocks noGrp="1"/>
          </p:cNvSpPr>
          <p:nvPr>
            <p:ph type="pic" sz="quarter" idx="15"/>
          </p:nvPr>
        </p:nvSpPr>
        <p:spPr>
          <a:xfrm>
            <a:off x="6664516"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4" name="Picture Placeholder 23">
            <a:extLst>
              <a:ext uri="{FF2B5EF4-FFF2-40B4-BE49-F238E27FC236}">
                <a16:creationId xmlns:a16="http://schemas.microsoft.com/office/drawing/2014/main" id="{DAF6D4B1-9881-4261-92C1-B717CE6B512B}"/>
              </a:ext>
            </a:extLst>
          </p:cNvPr>
          <p:cNvSpPr>
            <a:spLocks noGrp="1"/>
          </p:cNvSpPr>
          <p:nvPr>
            <p:ph type="pic" sz="quarter" idx="16"/>
          </p:nvPr>
        </p:nvSpPr>
        <p:spPr>
          <a:xfrm>
            <a:off x="9239635" y="9334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5" name="Picture Placeholder 24">
            <a:extLst>
              <a:ext uri="{FF2B5EF4-FFF2-40B4-BE49-F238E27FC236}">
                <a16:creationId xmlns:a16="http://schemas.microsoft.com/office/drawing/2014/main" id="{4E6DD8C9-03BB-49E3-A9B8-A0EFEABFBD22}"/>
              </a:ext>
            </a:extLst>
          </p:cNvPr>
          <p:cNvSpPr>
            <a:spLocks noGrp="1"/>
          </p:cNvSpPr>
          <p:nvPr>
            <p:ph type="pic" sz="quarter" idx="17"/>
          </p:nvPr>
        </p:nvSpPr>
        <p:spPr>
          <a:xfrm>
            <a:off x="1514278"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6" name="Picture Placeholder 25">
            <a:extLst>
              <a:ext uri="{FF2B5EF4-FFF2-40B4-BE49-F238E27FC236}">
                <a16:creationId xmlns:a16="http://schemas.microsoft.com/office/drawing/2014/main" id="{DFAB2594-68AE-46A3-9D9A-148C9A705C00}"/>
              </a:ext>
            </a:extLst>
          </p:cNvPr>
          <p:cNvSpPr>
            <a:spLocks noGrp="1"/>
          </p:cNvSpPr>
          <p:nvPr>
            <p:ph type="pic" sz="quarter" idx="18"/>
          </p:nvPr>
        </p:nvSpPr>
        <p:spPr>
          <a:xfrm>
            <a:off x="4089397"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7" name="Picture Placeholder 26">
            <a:extLst>
              <a:ext uri="{FF2B5EF4-FFF2-40B4-BE49-F238E27FC236}">
                <a16:creationId xmlns:a16="http://schemas.microsoft.com/office/drawing/2014/main" id="{5DF9FA7A-DB60-4682-8CAB-2AC84C80FAD2}"/>
              </a:ext>
            </a:extLst>
          </p:cNvPr>
          <p:cNvSpPr>
            <a:spLocks noGrp="1"/>
          </p:cNvSpPr>
          <p:nvPr>
            <p:ph type="pic" sz="quarter" idx="19"/>
          </p:nvPr>
        </p:nvSpPr>
        <p:spPr>
          <a:xfrm>
            <a:off x="6664516"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28" name="Picture Placeholder 27">
            <a:extLst>
              <a:ext uri="{FF2B5EF4-FFF2-40B4-BE49-F238E27FC236}">
                <a16:creationId xmlns:a16="http://schemas.microsoft.com/office/drawing/2014/main" id="{16669351-C444-4EC3-976D-DAFD767ED96C}"/>
              </a:ext>
            </a:extLst>
          </p:cNvPr>
          <p:cNvSpPr>
            <a:spLocks noGrp="1"/>
          </p:cNvSpPr>
          <p:nvPr>
            <p:ph type="pic" sz="quarter" idx="20"/>
          </p:nvPr>
        </p:nvSpPr>
        <p:spPr>
          <a:xfrm>
            <a:off x="9239635" y="3714750"/>
            <a:ext cx="1438088" cy="1571625"/>
          </a:xfrm>
          <a:custGeom>
            <a:avLst/>
            <a:gdLst>
              <a:gd name="connsiteX0" fmla="*/ 0 w 2876550"/>
              <a:gd name="connsiteY0" fmla="*/ 0 h 3143250"/>
              <a:gd name="connsiteX1" fmla="*/ 2876550 w 2876550"/>
              <a:gd name="connsiteY1" fmla="*/ 0 h 3143250"/>
              <a:gd name="connsiteX2" fmla="*/ 2876550 w 2876550"/>
              <a:gd name="connsiteY2" fmla="*/ 3143250 h 3143250"/>
              <a:gd name="connsiteX3" fmla="*/ 0 w 2876550"/>
              <a:gd name="connsiteY3" fmla="*/ 3143250 h 3143250"/>
            </a:gdLst>
            <a:ahLst/>
            <a:cxnLst>
              <a:cxn ang="0">
                <a:pos x="connsiteX0" y="connsiteY0"/>
              </a:cxn>
              <a:cxn ang="0">
                <a:pos x="connsiteX1" y="connsiteY1"/>
              </a:cxn>
              <a:cxn ang="0">
                <a:pos x="connsiteX2" y="connsiteY2"/>
              </a:cxn>
              <a:cxn ang="0">
                <a:pos x="connsiteX3" y="connsiteY3"/>
              </a:cxn>
            </a:cxnLst>
            <a:rect l="l" t="t" r="r" b="b"/>
            <a:pathLst>
              <a:path w="2876550" h="3143250">
                <a:moveTo>
                  <a:pt x="0" y="0"/>
                </a:moveTo>
                <a:lnTo>
                  <a:pt x="2876550" y="0"/>
                </a:lnTo>
                <a:lnTo>
                  <a:pt x="2876550" y="3143250"/>
                </a:lnTo>
                <a:lnTo>
                  <a:pt x="0" y="3143250"/>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55579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1+#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1+#ppt_w/2"/>
                                          </p:val>
                                        </p:tav>
                                        <p:tav tm="100000">
                                          <p:val>
                                            <p:strVal val="#ppt_x"/>
                                          </p:val>
                                        </p:tav>
                                      </p:tavLst>
                                    </p:anim>
                                    <p:anim calcmode="lin" valueType="num">
                                      <p:cBhvr additive="base">
                                        <p:cTn id="20" dur="10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4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0-#ppt_w/2"/>
                                          </p:val>
                                        </p:tav>
                                        <p:tav tm="100000">
                                          <p:val>
                                            <p:strVal val="#ppt_x"/>
                                          </p:val>
                                        </p:tav>
                                      </p:tavLst>
                                    </p:anim>
                                    <p:anim calcmode="lin" valueType="num">
                                      <p:cBhvr additive="base">
                                        <p:cTn id="24" dur="10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60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0" fill="hold"/>
                                        <p:tgtEl>
                                          <p:spTgt spid="26"/>
                                        </p:tgtEl>
                                        <p:attrNameLst>
                                          <p:attrName>ppt_x</p:attrName>
                                        </p:attrNameLst>
                                      </p:cBhvr>
                                      <p:tavLst>
                                        <p:tav tm="0">
                                          <p:val>
                                            <p:strVal val="0-#ppt_w/2"/>
                                          </p:val>
                                        </p:tav>
                                        <p:tav tm="100000">
                                          <p:val>
                                            <p:strVal val="#ppt_x"/>
                                          </p:val>
                                        </p:tav>
                                      </p:tavLst>
                                    </p:anim>
                                    <p:anim calcmode="lin" valueType="num">
                                      <p:cBhvr additive="base">
                                        <p:cTn id="32" dur="10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7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1000" fill="hold"/>
                                        <p:tgtEl>
                                          <p:spTgt spid="25"/>
                                        </p:tgtEl>
                                        <p:attrNameLst>
                                          <p:attrName>ppt_x</p:attrName>
                                        </p:attrNameLst>
                                      </p:cBhvr>
                                      <p:tavLst>
                                        <p:tav tm="0">
                                          <p:val>
                                            <p:strVal val="0-#ppt_w/2"/>
                                          </p:val>
                                        </p:tav>
                                        <p:tav tm="100000">
                                          <p:val>
                                            <p:strVal val="#ppt_x"/>
                                          </p:val>
                                        </p:tav>
                                      </p:tavLst>
                                    </p:anim>
                                    <p:anim calcmode="lin" valueType="num">
                                      <p:cBhvr additive="base">
                                        <p:cTn id="36"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3399DF4-D239-4B46-A59E-3F2D266B8AC5}"/>
              </a:ext>
            </a:extLst>
          </p:cNvPr>
          <p:cNvSpPr/>
          <p:nvPr userDrawn="1"/>
        </p:nvSpPr>
        <p:spPr>
          <a:xfrm>
            <a:off x="781742" y="647700"/>
            <a:ext cx="10628516" cy="5524500"/>
          </a:xfrm>
          <a:prstGeom prst="rect">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Picture Placeholder 11">
            <a:extLst>
              <a:ext uri="{FF2B5EF4-FFF2-40B4-BE49-F238E27FC236}">
                <a16:creationId xmlns:a16="http://schemas.microsoft.com/office/drawing/2014/main" id="{CBD3B56C-6673-4097-B43C-40AB7C20EEC2}"/>
              </a:ext>
            </a:extLst>
          </p:cNvPr>
          <p:cNvSpPr>
            <a:spLocks noGrp="1"/>
          </p:cNvSpPr>
          <p:nvPr>
            <p:ph type="pic" sz="quarter" idx="13"/>
          </p:nvPr>
        </p:nvSpPr>
        <p:spPr>
          <a:xfrm>
            <a:off x="3457125" y="119317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3" name="Picture Placeholder 12">
            <a:extLst>
              <a:ext uri="{FF2B5EF4-FFF2-40B4-BE49-F238E27FC236}">
                <a16:creationId xmlns:a16="http://schemas.microsoft.com/office/drawing/2014/main" id="{84AD6E42-B8ED-45FE-80BA-270BE28BE3EB}"/>
              </a:ext>
            </a:extLst>
          </p:cNvPr>
          <p:cNvSpPr>
            <a:spLocks noGrp="1"/>
          </p:cNvSpPr>
          <p:nvPr>
            <p:ph type="pic" sz="quarter" idx="14"/>
          </p:nvPr>
        </p:nvSpPr>
        <p:spPr>
          <a:xfrm>
            <a:off x="6260114" y="119317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4" name="Picture Placeholder 13">
            <a:extLst>
              <a:ext uri="{FF2B5EF4-FFF2-40B4-BE49-F238E27FC236}">
                <a16:creationId xmlns:a16="http://schemas.microsoft.com/office/drawing/2014/main" id="{BB2CF020-4972-4FDF-8E27-E1B874D0649C}"/>
              </a:ext>
            </a:extLst>
          </p:cNvPr>
          <p:cNvSpPr>
            <a:spLocks noGrp="1"/>
          </p:cNvSpPr>
          <p:nvPr>
            <p:ph type="pic" sz="quarter" idx="15"/>
          </p:nvPr>
        </p:nvSpPr>
        <p:spPr>
          <a:xfrm>
            <a:off x="3457125" y="3593137"/>
            <a:ext cx="2474760" cy="2071688"/>
          </a:xfrm>
          <a:custGeom>
            <a:avLst/>
            <a:gdLst>
              <a:gd name="connsiteX0" fmla="*/ 0 w 4950165"/>
              <a:gd name="connsiteY0" fmla="*/ 0 h 4143375"/>
              <a:gd name="connsiteX1" fmla="*/ 4950165 w 4950165"/>
              <a:gd name="connsiteY1" fmla="*/ 0 h 4143375"/>
              <a:gd name="connsiteX2" fmla="*/ 4950165 w 4950165"/>
              <a:gd name="connsiteY2" fmla="*/ 4143375 h 4143375"/>
              <a:gd name="connsiteX3" fmla="*/ 0 w 4950165"/>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5" h="4143375">
                <a:moveTo>
                  <a:pt x="0" y="0"/>
                </a:moveTo>
                <a:lnTo>
                  <a:pt x="4950165" y="0"/>
                </a:lnTo>
                <a:lnTo>
                  <a:pt x="4950165"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
        <p:nvSpPr>
          <p:cNvPr id="15" name="Picture Placeholder 14">
            <a:extLst>
              <a:ext uri="{FF2B5EF4-FFF2-40B4-BE49-F238E27FC236}">
                <a16:creationId xmlns:a16="http://schemas.microsoft.com/office/drawing/2014/main" id="{7DEDE4E0-4295-4EC1-B674-5609175C4D60}"/>
              </a:ext>
            </a:extLst>
          </p:cNvPr>
          <p:cNvSpPr>
            <a:spLocks noGrp="1"/>
          </p:cNvSpPr>
          <p:nvPr>
            <p:ph type="pic" sz="quarter" idx="16"/>
          </p:nvPr>
        </p:nvSpPr>
        <p:spPr>
          <a:xfrm>
            <a:off x="6260114" y="3593137"/>
            <a:ext cx="2474760" cy="2071688"/>
          </a:xfrm>
          <a:custGeom>
            <a:avLst/>
            <a:gdLst>
              <a:gd name="connsiteX0" fmla="*/ 0 w 4950164"/>
              <a:gd name="connsiteY0" fmla="*/ 0 h 4143375"/>
              <a:gd name="connsiteX1" fmla="*/ 4950164 w 4950164"/>
              <a:gd name="connsiteY1" fmla="*/ 0 h 4143375"/>
              <a:gd name="connsiteX2" fmla="*/ 4950164 w 4950164"/>
              <a:gd name="connsiteY2" fmla="*/ 4143375 h 4143375"/>
              <a:gd name="connsiteX3" fmla="*/ 0 w 4950164"/>
              <a:gd name="connsiteY3" fmla="*/ 4143375 h 4143375"/>
            </a:gdLst>
            <a:ahLst/>
            <a:cxnLst>
              <a:cxn ang="0">
                <a:pos x="connsiteX0" y="connsiteY0"/>
              </a:cxn>
              <a:cxn ang="0">
                <a:pos x="connsiteX1" y="connsiteY1"/>
              </a:cxn>
              <a:cxn ang="0">
                <a:pos x="connsiteX2" y="connsiteY2"/>
              </a:cxn>
              <a:cxn ang="0">
                <a:pos x="connsiteX3" y="connsiteY3"/>
              </a:cxn>
            </a:cxnLst>
            <a:rect l="l" t="t" r="r" b="b"/>
            <a:pathLst>
              <a:path w="4950164" h="4143375">
                <a:moveTo>
                  <a:pt x="0" y="0"/>
                </a:moveTo>
                <a:lnTo>
                  <a:pt x="4950164" y="0"/>
                </a:lnTo>
                <a:lnTo>
                  <a:pt x="4950164" y="4143375"/>
                </a:lnTo>
                <a:lnTo>
                  <a:pt x="0" y="4143375"/>
                </a:lnTo>
                <a:close/>
              </a:path>
            </a:pathLst>
          </a:custGeom>
          <a:pattFill prst="pct60">
            <a:fgClr>
              <a:schemeClr val="bg1"/>
            </a:fgClr>
            <a:bgClr>
              <a:schemeClr val="bg1">
                <a:lumMod val="85000"/>
              </a:schemeClr>
            </a:bgClr>
          </a:pattFill>
          <a:effectLst>
            <a:outerShdw blurRad="660400" dist="190500" dir="5400000" algn="t" rotWithShape="0">
              <a:schemeClr val="accent1">
                <a:alpha val="40000"/>
              </a:scheme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70849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ppt_x"/>
                                          </p:val>
                                        </p:tav>
                                        <p:tav tm="100000">
                                          <p:val>
                                            <p:strVal val="#ppt_x"/>
                                          </p:val>
                                        </p:tav>
                                      </p:tavLst>
                                    </p:anim>
                                    <p:anim calcmode="lin" valueType="num">
                                      <p:cBhvr additive="base">
                                        <p:cTn id="8" dur="2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ppt_x"/>
                                          </p:val>
                                        </p:tav>
                                        <p:tav tm="100000">
                                          <p:val>
                                            <p:strVal val="#ppt_x"/>
                                          </p:val>
                                        </p:tav>
                                      </p:tavLst>
                                    </p:anim>
                                    <p:anim calcmode="lin" valueType="num">
                                      <p:cBhvr additive="base">
                                        <p:cTn id="16" dur="2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000" fill="hold"/>
                                        <p:tgtEl>
                                          <p:spTgt spid="15"/>
                                        </p:tgtEl>
                                        <p:attrNameLst>
                                          <p:attrName>ppt_x</p:attrName>
                                        </p:attrNameLst>
                                      </p:cBhvr>
                                      <p:tavLst>
                                        <p:tav tm="0">
                                          <p:val>
                                            <p:strVal val="#ppt_x"/>
                                          </p:val>
                                        </p:tav>
                                        <p:tav tm="100000">
                                          <p:val>
                                            <p:strVal val="#ppt_x"/>
                                          </p:val>
                                        </p:tav>
                                      </p:tavLst>
                                    </p:anim>
                                    <p:anim calcmode="lin" valueType="num">
                                      <p:cBhvr additive="base">
                                        <p:cTn id="20"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410454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CDD5BDAE-070D-466F-9878-EB1BC2848ED8}"/>
              </a:ext>
            </a:extLst>
          </p:cNvPr>
          <p:cNvSpPr>
            <a:spLocks noGrp="1"/>
          </p:cNvSpPr>
          <p:nvPr>
            <p:ph type="pic" sz="quarter" idx="11"/>
          </p:nvPr>
        </p:nvSpPr>
        <p:spPr>
          <a:xfrm>
            <a:off x="781742" y="647700"/>
            <a:ext cx="10628516" cy="552450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01868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200" fill="hold"/>
                                        <p:tgtEl>
                                          <p:spTgt spid="2"/>
                                        </p:tgtEl>
                                        <p:attrNameLst>
                                          <p:attrName>ppt_x</p:attrName>
                                        </p:attrNameLst>
                                      </p:cBhvr>
                                      <p:tavLst>
                                        <p:tav tm="0">
                                          <p:val>
                                            <p:strVal val="#ppt_x"/>
                                          </p:val>
                                        </p:tav>
                                        <p:tav tm="100000">
                                          <p:val>
                                            <p:strVal val="#ppt_x"/>
                                          </p:val>
                                        </p:tav>
                                      </p:tavLst>
                                    </p:anim>
                                    <p:anim calcmode="lin" valueType="num">
                                      <p:cBhvr additive="base">
                                        <p:cTn id="8" dur="22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C47BBF-5081-44C2-A39B-5B7D55A2CAC4}"/>
              </a:ext>
            </a:extLst>
          </p:cNvPr>
          <p:cNvSpPr>
            <a:spLocks noGrp="1"/>
          </p:cNvSpPr>
          <p:nvPr>
            <p:ph type="pic" sz="quarter" idx="11"/>
          </p:nvPr>
        </p:nvSpPr>
        <p:spPr>
          <a:xfrm>
            <a:off x="781742" y="647700"/>
            <a:ext cx="5314258"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9" name="Picture Placeholder 8">
            <a:extLst>
              <a:ext uri="{FF2B5EF4-FFF2-40B4-BE49-F238E27FC236}">
                <a16:creationId xmlns:a16="http://schemas.microsoft.com/office/drawing/2014/main" id="{D59F983A-E9C3-445F-A7F1-45E2008FDCDD}"/>
              </a:ext>
            </a:extLst>
          </p:cNvPr>
          <p:cNvSpPr>
            <a:spLocks noGrp="1"/>
          </p:cNvSpPr>
          <p:nvPr>
            <p:ph type="pic" sz="quarter" idx="12"/>
          </p:nvPr>
        </p:nvSpPr>
        <p:spPr>
          <a:xfrm>
            <a:off x="6096001" y="3429000"/>
            <a:ext cx="2638804" cy="2743200"/>
          </a:xfrm>
          <a:custGeom>
            <a:avLst/>
            <a:gdLst>
              <a:gd name="connsiteX0" fmla="*/ 0 w 5278295"/>
              <a:gd name="connsiteY0" fmla="*/ 0 h 5486400"/>
              <a:gd name="connsiteX1" fmla="*/ 5278295 w 5278295"/>
              <a:gd name="connsiteY1" fmla="*/ 0 h 5486400"/>
              <a:gd name="connsiteX2" fmla="*/ 5278295 w 5278295"/>
              <a:gd name="connsiteY2" fmla="*/ 5486400 h 5486400"/>
              <a:gd name="connsiteX3" fmla="*/ 0 w 5278295"/>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5278295" h="5486400">
                <a:moveTo>
                  <a:pt x="0" y="0"/>
                </a:moveTo>
                <a:lnTo>
                  <a:pt x="5278295" y="0"/>
                </a:lnTo>
                <a:lnTo>
                  <a:pt x="5278295" y="5486400"/>
                </a:lnTo>
                <a:lnTo>
                  <a:pt x="0" y="54864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BDE4FB34-EA53-468B-BEDD-E3F16B8A7852}"/>
              </a:ext>
            </a:extLst>
          </p:cNvPr>
          <p:cNvSpPr>
            <a:spLocks noGrp="1"/>
          </p:cNvSpPr>
          <p:nvPr>
            <p:ph type="pic" sz="quarter" idx="13"/>
          </p:nvPr>
        </p:nvSpPr>
        <p:spPr>
          <a:xfrm>
            <a:off x="8734804" y="647700"/>
            <a:ext cx="2675454" cy="2781300"/>
          </a:xfrm>
          <a:custGeom>
            <a:avLst/>
            <a:gdLst>
              <a:gd name="connsiteX0" fmla="*/ 0 w 5351604"/>
              <a:gd name="connsiteY0" fmla="*/ 0 h 5562600"/>
              <a:gd name="connsiteX1" fmla="*/ 5351604 w 5351604"/>
              <a:gd name="connsiteY1" fmla="*/ 0 h 5562600"/>
              <a:gd name="connsiteX2" fmla="*/ 5351604 w 5351604"/>
              <a:gd name="connsiteY2" fmla="*/ 5562600 h 5562600"/>
              <a:gd name="connsiteX3" fmla="*/ 0 w 5351604"/>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5351604" h="5562600">
                <a:moveTo>
                  <a:pt x="0" y="0"/>
                </a:moveTo>
                <a:lnTo>
                  <a:pt x="5351604" y="0"/>
                </a:lnTo>
                <a:lnTo>
                  <a:pt x="5351604" y="5562600"/>
                </a:lnTo>
                <a:lnTo>
                  <a:pt x="0" y="55626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39869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200" fill="hold"/>
                                        <p:tgtEl>
                                          <p:spTgt spid="8"/>
                                        </p:tgtEl>
                                        <p:attrNameLst>
                                          <p:attrName>ppt_x</p:attrName>
                                        </p:attrNameLst>
                                      </p:cBhvr>
                                      <p:tavLst>
                                        <p:tav tm="0">
                                          <p:val>
                                            <p:strVal val="#ppt_x"/>
                                          </p:val>
                                        </p:tav>
                                        <p:tav tm="100000">
                                          <p:val>
                                            <p:strVal val="#ppt_x"/>
                                          </p:val>
                                        </p:tav>
                                      </p:tavLst>
                                    </p:anim>
                                    <p:anim calcmode="lin" valueType="num">
                                      <p:cBhvr additive="base">
                                        <p:cTn id="8" dur="22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200" fill="hold"/>
                                        <p:tgtEl>
                                          <p:spTgt spid="9"/>
                                        </p:tgtEl>
                                        <p:attrNameLst>
                                          <p:attrName>ppt_x</p:attrName>
                                        </p:attrNameLst>
                                      </p:cBhvr>
                                      <p:tavLst>
                                        <p:tav tm="0">
                                          <p:val>
                                            <p:strVal val="#ppt_x"/>
                                          </p:val>
                                        </p:tav>
                                        <p:tav tm="100000">
                                          <p:val>
                                            <p:strVal val="#ppt_x"/>
                                          </p:val>
                                        </p:tav>
                                      </p:tavLst>
                                    </p:anim>
                                    <p:anim calcmode="lin" valueType="num">
                                      <p:cBhvr additive="base">
                                        <p:cTn id="12" dur="22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200" fill="hold"/>
                                        <p:tgtEl>
                                          <p:spTgt spid="11"/>
                                        </p:tgtEl>
                                        <p:attrNameLst>
                                          <p:attrName>ppt_x</p:attrName>
                                        </p:attrNameLst>
                                      </p:cBhvr>
                                      <p:tavLst>
                                        <p:tav tm="0">
                                          <p:val>
                                            <p:strVal val="#ppt_x"/>
                                          </p:val>
                                        </p:tav>
                                        <p:tav tm="100000">
                                          <p:val>
                                            <p:strVal val="#ppt_x"/>
                                          </p:val>
                                        </p:tav>
                                      </p:tavLst>
                                    </p:anim>
                                    <p:anim calcmode="lin" valueType="num">
                                      <p:cBhvr additive="base">
                                        <p:cTn id="16" dur="22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Picture Placeholder 4">
            <a:extLst>
              <a:ext uri="{FF2B5EF4-FFF2-40B4-BE49-F238E27FC236}">
                <a16:creationId xmlns:a16="http://schemas.microsoft.com/office/drawing/2014/main" id="{4B65CD39-C441-4C4E-B863-AA8AF4602A49}"/>
              </a:ext>
            </a:extLst>
          </p:cNvPr>
          <p:cNvSpPr>
            <a:spLocks noGrp="1"/>
          </p:cNvSpPr>
          <p:nvPr>
            <p:ph type="pic" sz="quarter" idx="11"/>
          </p:nvPr>
        </p:nvSpPr>
        <p:spPr>
          <a:xfrm>
            <a:off x="6739288" y="1416471"/>
            <a:ext cx="4022844" cy="4025057"/>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17078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7649B2-2893-4336-9F6A-E261B8C7C7DB}"/>
              </a:ext>
            </a:extLst>
          </p:cNvPr>
          <p:cNvSpPr/>
          <p:nvPr userDrawn="1"/>
        </p:nvSpPr>
        <p:spPr>
          <a:xfrm>
            <a:off x="781742" y="647700"/>
            <a:ext cx="10628516" cy="5524500"/>
          </a:xfrm>
          <a:prstGeom prst="rect">
            <a:avLst/>
          </a:pr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Picture Placeholder 4">
            <a:extLst>
              <a:ext uri="{FF2B5EF4-FFF2-40B4-BE49-F238E27FC236}">
                <a16:creationId xmlns:a16="http://schemas.microsoft.com/office/drawing/2014/main" id="{4B65CD39-C441-4C4E-B863-AA8AF4602A49}"/>
              </a:ext>
            </a:extLst>
          </p:cNvPr>
          <p:cNvSpPr>
            <a:spLocks noGrp="1"/>
          </p:cNvSpPr>
          <p:nvPr>
            <p:ph type="pic" sz="quarter" idx="11"/>
          </p:nvPr>
        </p:nvSpPr>
        <p:spPr>
          <a:xfrm>
            <a:off x="1982384" y="1916958"/>
            <a:ext cx="3022422" cy="3024085"/>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4" name="Picture Placeholder 3">
            <a:extLst>
              <a:ext uri="{FF2B5EF4-FFF2-40B4-BE49-F238E27FC236}">
                <a16:creationId xmlns:a16="http://schemas.microsoft.com/office/drawing/2014/main" id="{84A0D30C-ACF0-4BE4-AC21-104BED13B44F}"/>
              </a:ext>
            </a:extLst>
          </p:cNvPr>
          <p:cNvSpPr>
            <a:spLocks noGrp="1"/>
          </p:cNvSpPr>
          <p:nvPr>
            <p:ph type="pic" sz="quarter" idx="12"/>
          </p:nvPr>
        </p:nvSpPr>
        <p:spPr>
          <a:xfrm>
            <a:off x="1652950" y="5007997"/>
            <a:ext cx="658867" cy="659230"/>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6" name="Picture Placeholder 5">
            <a:extLst>
              <a:ext uri="{FF2B5EF4-FFF2-40B4-BE49-F238E27FC236}">
                <a16:creationId xmlns:a16="http://schemas.microsoft.com/office/drawing/2014/main" id="{C34A3B7E-1B59-4F43-AA45-6E749DBEF8D0}"/>
              </a:ext>
            </a:extLst>
          </p:cNvPr>
          <p:cNvSpPr>
            <a:spLocks noGrp="1"/>
          </p:cNvSpPr>
          <p:nvPr>
            <p:ph type="pic" sz="quarter" idx="13"/>
          </p:nvPr>
        </p:nvSpPr>
        <p:spPr>
          <a:xfrm>
            <a:off x="699968" y="3094492"/>
            <a:ext cx="793621" cy="794057"/>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7" name="Picture Placeholder 6">
            <a:extLst>
              <a:ext uri="{FF2B5EF4-FFF2-40B4-BE49-F238E27FC236}">
                <a16:creationId xmlns:a16="http://schemas.microsoft.com/office/drawing/2014/main" id="{0E7420DC-E46C-44BE-A2FC-745D474ABE31}"/>
              </a:ext>
            </a:extLst>
          </p:cNvPr>
          <p:cNvSpPr>
            <a:spLocks noGrp="1"/>
          </p:cNvSpPr>
          <p:nvPr>
            <p:ph type="pic" sz="quarter" idx="14"/>
          </p:nvPr>
        </p:nvSpPr>
        <p:spPr>
          <a:xfrm>
            <a:off x="1852317" y="1286962"/>
            <a:ext cx="629650" cy="629996"/>
          </a:xfrm>
          <a:custGeom>
            <a:avLst/>
            <a:gdLst>
              <a:gd name="connsiteX0" fmla="*/ 4023368 w 8046736"/>
              <a:gd name="connsiteY0" fmla="*/ 0 h 8050114"/>
              <a:gd name="connsiteX1" fmla="*/ 6418354 w 8046736"/>
              <a:gd name="connsiteY1" fmla="*/ 991982 h 8050114"/>
              <a:gd name="connsiteX2" fmla="*/ 7055170 w 8046736"/>
              <a:gd name="connsiteY2" fmla="*/ 1629066 h 8050114"/>
              <a:gd name="connsiteX3" fmla="*/ 7055170 w 8046736"/>
              <a:gd name="connsiteY3" fmla="*/ 6421048 h 8050114"/>
              <a:gd name="connsiteX4" fmla="*/ 6418354 w 8046736"/>
              <a:gd name="connsiteY4" fmla="*/ 7058133 h 8050114"/>
              <a:gd name="connsiteX5" fmla="*/ 1628382 w 8046736"/>
              <a:gd name="connsiteY5" fmla="*/ 7058133 h 8050114"/>
              <a:gd name="connsiteX6" fmla="*/ 991565 w 8046736"/>
              <a:gd name="connsiteY6" fmla="*/ 6421048 h 8050114"/>
              <a:gd name="connsiteX7" fmla="*/ 991565 w 8046736"/>
              <a:gd name="connsiteY7" fmla="*/ 1629066 h 8050114"/>
              <a:gd name="connsiteX8" fmla="*/ 1628382 w 8046736"/>
              <a:gd name="connsiteY8" fmla="*/ 991982 h 8050114"/>
              <a:gd name="connsiteX9" fmla="*/ 4023368 w 8046736"/>
              <a:gd name="connsiteY9" fmla="*/ 0 h 8050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6736" h="8050114">
                <a:moveTo>
                  <a:pt x="4023368" y="0"/>
                </a:moveTo>
                <a:cubicBezTo>
                  <a:pt x="4890340" y="0"/>
                  <a:pt x="5757310" y="330660"/>
                  <a:pt x="6418354" y="991982"/>
                </a:cubicBezTo>
                <a:cubicBezTo>
                  <a:pt x="7055170" y="1629066"/>
                  <a:pt x="7055170" y="1629066"/>
                  <a:pt x="7055170" y="1629066"/>
                </a:cubicBezTo>
                <a:cubicBezTo>
                  <a:pt x="8377258" y="2951708"/>
                  <a:pt x="8377258" y="5098406"/>
                  <a:pt x="7055170" y="6421048"/>
                </a:cubicBezTo>
                <a:cubicBezTo>
                  <a:pt x="6418354" y="7058133"/>
                  <a:pt x="6418354" y="7058133"/>
                  <a:pt x="6418354" y="7058133"/>
                </a:cubicBezTo>
                <a:cubicBezTo>
                  <a:pt x="5096266" y="8380775"/>
                  <a:pt x="2950470" y="8380775"/>
                  <a:pt x="1628382" y="7058133"/>
                </a:cubicBezTo>
                <a:cubicBezTo>
                  <a:pt x="991565" y="6421048"/>
                  <a:pt x="991565" y="6421048"/>
                  <a:pt x="991565" y="6421048"/>
                </a:cubicBezTo>
                <a:cubicBezTo>
                  <a:pt x="-330522" y="5098406"/>
                  <a:pt x="-330522" y="2951708"/>
                  <a:pt x="991565" y="1629066"/>
                </a:cubicBezTo>
                <a:cubicBezTo>
                  <a:pt x="1628382" y="991982"/>
                  <a:pt x="1628382" y="991982"/>
                  <a:pt x="1628382" y="991982"/>
                </a:cubicBezTo>
                <a:cubicBezTo>
                  <a:pt x="2289426" y="330660"/>
                  <a:pt x="3156397" y="0"/>
                  <a:pt x="4023368"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09328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6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7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7"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7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2628821" y="87924"/>
            <a:ext cx="6934359" cy="6682152"/>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1683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541501" y="667781"/>
            <a:ext cx="5730875" cy="552244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7623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4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335716" y="-246184"/>
            <a:ext cx="7627794" cy="7350367"/>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698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41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35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1729597" y="-246184"/>
            <a:ext cx="8732806" cy="7350367"/>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22989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41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36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5879722" y="667781"/>
            <a:ext cx="5730875" cy="552244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20123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9AC5CB4-5FF9-4E18-9D94-94478F1FCEBA}"/>
              </a:ext>
            </a:extLst>
          </p:cNvPr>
          <p:cNvSpPr>
            <a:spLocks noGrp="1"/>
          </p:cNvSpPr>
          <p:nvPr>
            <p:ph type="pic" sz="quarter" idx="11"/>
          </p:nvPr>
        </p:nvSpPr>
        <p:spPr>
          <a:xfrm>
            <a:off x="3230562" y="667781"/>
            <a:ext cx="5730875" cy="5522440"/>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43264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2450" fill="hold"/>
                                        <p:tgtEl>
                                          <p:spTgt spid="3"/>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6F69F73-D8F6-4011-B18F-94501EB735F8}"/>
              </a:ext>
            </a:extLst>
          </p:cNvPr>
          <p:cNvSpPr>
            <a:spLocks noGrp="1"/>
          </p:cNvSpPr>
          <p:nvPr>
            <p:ph type="pic" sz="quarter" idx="11"/>
          </p:nvPr>
        </p:nvSpPr>
        <p:spPr>
          <a:xfrm>
            <a:off x="781743" y="1953493"/>
            <a:ext cx="10628516" cy="4904509"/>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06364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300" fill="hold"/>
                                        <p:tgtEl>
                                          <p:spTgt spid="2"/>
                                        </p:tgtEl>
                                        <p:attrNameLst>
                                          <p:attrName>ppt_x</p:attrName>
                                        </p:attrNameLst>
                                      </p:cBhvr>
                                      <p:tavLst>
                                        <p:tav tm="0">
                                          <p:val>
                                            <p:strVal val="#ppt_x"/>
                                          </p:val>
                                        </p:tav>
                                        <p:tav tm="100000">
                                          <p:val>
                                            <p:strVal val="#ppt_x"/>
                                          </p:val>
                                        </p:tav>
                                      </p:tavLst>
                                    </p:anim>
                                    <p:anim calcmode="lin" valueType="num">
                                      <p:cBhvr additive="base">
                                        <p:cTn id="8" dur="13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6F69F73-D8F6-4011-B18F-94501EB735F8}"/>
              </a:ext>
            </a:extLst>
          </p:cNvPr>
          <p:cNvSpPr>
            <a:spLocks noGrp="1"/>
          </p:cNvSpPr>
          <p:nvPr>
            <p:ph type="pic" sz="quarter" idx="11"/>
          </p:nvPr>
        </p:nvSpPr>
        <p:spPr>
          <a:xfrm>
            <a:off x="781743" y="0"/>
            <a:ext cx="10628516" cy="4904509"/>
          </a:xfrm>
          <a:custGeom>
            <a:avLst/>
            <a:gdLst>
              <a:gd name="connsiteX0" fmla="*/ 0 w 7829549"/>
              <a:gd name="connsiteY0" fmla="*/ 0 h 7543801"/>
              <a:gd name="connsiteX1" fmla="*/ 7829549 w 7829549"/>
              <a:gd name="connsiteY1" fmla="*/ 0 h 7543801"/>
              <a:gd name="connsiteX2" fmla="*/ 7829549 w 7829549"/>
              <a:gd name="connsiteY2" fmla="*/ 7543801 h 7543801"/>
              <a:gd name="connsiteX3" fmla="*/ 0 w 7829549"/>
              <a:gd name="connsiteY3" fmla="*/ 7543801 h 7543801"/>
            </a:gdLst>
            <a:ahLst/>
            <a:cxnLst>
              <a:cxn ang="0">
                <a:pos x="connsiteX0" y="connsiteY0"/>
              </a:cxn>
              <a:cxn ang="0">
                <a:pos x="connsiteX1" y="connsiteY1"/>
              </a:cxn>
              <a:cxn ang="0">
                <a:pos x="connsiteX2" y="connsiteY2"/>
              </a:cxn>
              <a:cxn ang="0">
                <a:pos x="connsiteX3" y="connsiteY3"/>
              </a:cxn>
            </a:cxnLst>
            <a:rect l="l" t="t" r="r" b="b"/>
            <a:pathLst>
              <a:path w="7829549" h="7543801">
                <a:moveTo>
                  <a:pt x="0" y="0"/>
                </a:moveTo>
                <a:lnTo>
                  <a:pt x="7829549" y="0"/>
                </a:lnTo>
                <a:lnTo>
                  <a:pt x="7829549" y="7543801"/>
                </a:lnTo>
                <a:lnTo>
                  <a:pt x="0" y="754380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70646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300" fill="hold"/>
                                        <p:tgtEl>
                                          <p:spTgt spid="2"/>
                                        </p:tgtEl>
                                        <p:attrNameLst>
                                          <p:attrName>ppt_x</p:attrName>
                                        </p:attrNameLst>
                                      </p:cBhvr>
                                      <p:tavLst>
                                        <p:tav tm="0">
                                          <p:val>
                                            <p:strVal val="#ppt_x"/>
                                          </p:val>
                                        </p:tav>
                                        <p:tav tm="100000">
                                          <p:val>
                                            <p:strVal val="#ppt_x"/>
                                          </p:val>
                                        </p:tav>
                                      </p:tavLst>
                                    </p:anim>
                                    <p:anim calcmode="lin" valueType="num">
                                      <p:cBhvr additive="base">
                                        <p:cTn id="8" dur="13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4446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EDC9F4-A7C4-4676-AB6E-7148F8580972}"/>
              </a:ext>
            </a:extLst>
          </p:cNvPr>
          <p:cNvSpPr>
            <a:spLocks noGrp="1"/>
          </p:cNvSpPr>
          <p:nvPr>
            <p:ph type="pic" sz="quarter" idx="16"/>
          </p:nvPr>
        </p:nvSpPr>
        <p:spPr>
          <a:xfrm>
            <a:off x="0" y="0"/>
            <a:ext cx="12192000" cy="6858000"/>
          </a:xfrm>
          <a:custGeom>
            <a:avLst/>
            <a:gdLst>
              <a:gd name="connsiteX0" fmla="*/ 0 w 22823488"/>
              <a:gd name="connsiteY0" fmla="*/ 0 h 13716000"/>
              <a:gd name="connsiteX1" fmla="*/ 22823488 w 22823488"/>
              <a:gd name="connsiteY1" fmla="*/ 0 h 13716000"/>
              <a:gd name="connsiteX2" fmla="*/ 22823488 w 22823488"/>
              <a:gd name="connsiteY2" fmla="*/ 13716000 h 13716000"/>
              <a:gd name="connsiteX3" fmla="*/ 0 w 22823488"/>
              <a:gd name="connsiteY3" fmla="*/ 13716000 h 13716000"/>
            </a:gdLst>
            <a:ahLst/>
            <a:cxnLst>
              <a:cxn ang="0">
                <a:pos x="connsiteX0" y="connsiteY0"/>
              </a:cxn>
              <a:cxn ang="0">
                <a:pos x="connsiteX1" y="connsiteY1"/>
              </a:cxn>
              <a:cxn ang="0">
                <a:pos x="connsiteX2" y="connsiteY2"/>
              </a:cxn>
              <a:cxn ang="0">
                <a:pos x="connsiteX3" y="connsiteY3"/>
              </a:cxn>
            </a:cxnLst>
            <a:rect l="l" t="t" r="r" b="b"/>
            <a:pathLst>
              <a:path w="22823488" h="13716000">
                <a:moveTo>
                  <a:pt x="0" y="0"/>
                </a:moveTo>
                <a:lnTo>
                  <a:pt x="22823488" y="0"/>
                </a:lnTo>
                <a:lnTo>
                  <a:pt x="22823488" y="13716000"/>
                </a:lnTo>
                <a:lnTo>
                  <a:pt x="0" y="13716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66902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B948602-5320-4DCD-94A3-2CB80716ED1F}"/>
              </a:ext>
            </a:extLst>
          </p:cNvPr>
          <p:cNvSpPr>
            <a:spLocks noGrp="1"/>
          </p:cNvSpPr>
          <p:nvPr>
            <p:ph type="pic" sz="quarter" idx="16"/>
          </p:nvPr>
        </p:nvSpPr>
        <p:spPr>
          <a:xfrm>
            <a:off x="781743" y="647700"/>
            <a:ext cx="5314258"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9950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B948602-5320-4DCD-94A3-2CB80716ED1F}"/>
              </a:ext>
            </a:extLst>
          </p:cNvPr>
          <p:cNvSpPr>
            <a:spLocks noGrp="1"/>
          </p:cNvSpPr>
          <p:nvPr>
            <p:ph type="pic" sz="quarter" idx="16"/>
          </p:nvPr>
        </p:nvSpPr>
        <p:spPr>
          <a:xfrm>
            <a:off x="781743" y="647700"/>
            <a:ext cx="10628516" cy="5524500"/>
          </a:xfrm>
          <a:custGeom>
            <a:avLst/>
            <a:gdLst>
              <a:gd name="connsiteX0" fmla="*/ 0 w 10629899"/>
              <a:gd name="connsiteY0" fmla="*/ 0 h 11049000"/>
              <a:gd name="connsiteX1" fmla="*/ 10629899 w 10629899"/>
              <a:gd name="connsiteY1" fmla="*/ 0 h 11049000"/>
              <a:gd name="connsiteX2" fmla="*/ 10629899 w 10629899"/>
              <a:gd name="connsiteY2" fmla="*/ 11049000 h 11049000"/>
              <a:gd name="connsiteX3" fmla="*/ 0 w 10629899"/>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10629899" h="11049000">
                <a:moveTo>
                  <a:pt x="0" y="0"/>
                </a:moveTo>
                <a:lnTo>
                  <a:pt x="10629899" y="0"/>
                </a:lnTo>
                <a:lnTo>
                  <a:pt x="10629899"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00958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E0F4C81-9939-41D0-86EF-EA52E53D1D3D}"/>
              </a:ext>
            </a:extLst>
          </p:cNvPr>
          <p:cNvSpPr>
            <a:spLocks noGrp="1"/>
          </p:cNvSpPr>
          <p:nvPr>
            <p:ph type="pic" sz="quarter" idx="16"/>
          </p:nvPr>
        </p:nvSpPr>
        <p:spPr>
          <a:xfrm>
            <a:off x="4827269" y="1119808"/>
            <a:ext cx="2537461" cy="2537791"/>
          </a:xfrm>
          <a:custGeom>
            <a:avLst/>
            <a:gdLst>
              <a:gd name="connsiteX0" fmla="*/ 2537791 w 5075582"/>
              <a:gd name="connsiteY0" fmla="*/ 0 h 5075582"/>
              <a:gd name="connsiteX1" fmla="*/ 5075582 w 5075582"/>
              <a:gd name="connsiteY1" fmla="*/ 2537791 h 5075582"/>
              <a:gd name="connsiteX2" fmla="*/ 2537791 w 5075582"/>
              <a:gd name="connsiteY2" fmla="*/ 5075582 h 5075582"/>
              <a:gd name="connsiteX3" fmla="*/ 0 w 5075582"/>
              <a:gd name="connsiteY3" fmla="*/ 2537791 h 5075582"/>
              <a:gd name="connsiteX4" fmla="*/ 2537791 w 5075582"/>
              <a:gd name="connsiteY4" fmla="*/ 0 h 5075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5582" h="5075582">
                <a:moveTo>
                  <a:pt x="2537791" y="0"/>
                </a:moveTo>
                <a:cubicBezTo>
                  <a:pt x="3939374" y="0"/>
                  <a:pt x="5075582" y="1136208"/>
                  <a:pt x="5075582" y="2537791"/>
                </a:cubicBezTo>
                <a:cubicBezTo>
                  <a:pt x="5075582" y="3939374"/>
                  <a:pt x="3939374" y="5075582"/>
                  <a:pt x="2537791" y="5075582"/>
                </a:cubicBezTo>
                <a:cubicBezTo>
                  <a:pt x="1136208" y="5075582"/>
                  <a:pt x="0" y="3939374"/>
                  <a:pt x="0" y="2537791"/>
                </a:cubicBezTo>
                <a:cubicBezTo>
                  <a:pt x="0" y="1136208"/>
                  <a:pt x="1136208" y="0"/>
                  <a:pt x="2537791" y="0"/>
                </a:cubicBez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4341324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90EE7DA-954F-470F-B4FB-970B10427B29}"/>
              </a:ext>
            </a:extLst>
          </p:cNvPr>
          <p:cNvSpPr>
            <a:spLocks noGrp="1"/>
          </p:cNvSpPr>
          <p:nvPr>
            <p:ph type="pic" sz="quarter" idx="16"/>
          </p:nvPr>
        </p:nvSpPr>
        <p:spPr>
          <a:xfrm>
            <a:off x="4526197" y="1082616"/>
            <a:ext cx="3139606" cy="4692770"/>
          </a:xfrm>
          <a:custGeom>
            <a:avLst/>
            <a:gdLst>
              <a:gd name="connsiteX0" fmla="*/ 0 w 6280030"/>
              <a:gd name="connsiteY0" fmla="*/ 0 h 9385539"/>
              <a:gd name="connsiteX1" fmla="*/ 6280030 w 6280030"/>
              <a:gd name="connsiteY1" fmla="*/ 0 h 9385539"/>
              <a:gd name="connsiteX2" fmla="*/ 6280030 w 6280030"/>
              <a:gd name="connsiteY2" fmla="*/ 9385539 h 9385539"/>
              <a:gd name="connsiteX3" fmla="*/ 0 w 6280030"/>
              <a:gd name="connsiteY3" fmla="*/ 9385539 h 9385539"/>
            </a:gdLst>
            <a:ahLst/>
            <a:cxnLst>
              <a:cxn ang="0">
                <a:pos x="connsiteX0" y="connsiteY0"/>
              </a:cxn>
              <a:cxn ang="0">
                <a:pos x="connsiteX1" y="connsiteY1"/>
              </a:cxn>
              <a:cxn ang="0">
                <a:pos x="connsiteX2" y="connsiteY2"/>
              </a:cxn>
              <a:cxn ang="0">
                <a:pos x="connsiteX3" y="connsiteY3"/>
              </a:cxn>
            </a:cxnLst>
            <a:rect l="l" t="t" r="r" b="b"/>
            <a:pathLst>
              <a:path w="6280030" h="9385539">
                <a:moveTo>
                  <a:pt x="0" y="0"/>
                </a:moveTo>
                <a:lnTo>
                  <a:pt x="6280030" y="0"/>
                </a:lnTo>
                <a:lnTo>
                  <a:pt x="6280030" y="9385539"/>
                </a:lnTo>
                <a:lnTo>
                  <a:pt x="0" y="9385539"/>
                </a:lnTo>
                <a:close/>
              </a:path>
            </a:pathLst>
          </a:custGeom>
          <a:pattFill prst="pct60">
            <a:fgClr>
              <a:schemeClr val="bg1"/>
            </a:fgClr>
            <a:bgClr>
              <a:schemeClr val="bg1">
                <a:lumMod val="85000"/>
              </a:schemeClr>
            </a:bgClr>
          </a:pattFill>
          <a:effectLst>
            <a:outerShdw dist="266700" dir="2700000" algn="tl" rotWithShape="0">
              <a:prstClr val="black">
                <a:alpha val="23000"/>
              </a:prstClr>
            </a:outerShdw>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7604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childTnLst>
                                    <p:animMotion origin="layout" path="M 5.55112E-17 0 L -0.02246 -0.05093 " pathEditMode="relative" rAng="0" ptsTypes="AA">
                                      <p:cBhvr>
                                        <p:cTn id="6" dur="2000" fill="hold"/>
                                        <p:tgtEl>
                                          <p:spTgt spid="4"/>
                                        </p:tgtEl>
                                        <p:attrNameLst>
                                          <p:attrName>ppt_x</p:attrName>
                                          <p:attrName>ppt_y</p:attrName>
                                        </p:attrNameLst>
                                      </p:cBhvr>
                                      <p:rCtr x="-1126" y="-25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CB2A7E9-3614-483C-A98C-8ECE0BE80B01}"/>
              </a:ext>
            </a:extLst>
          </p:cNvPr>
          <p:cNvSpPr>
            <a:spLocks noGrp="1"/>
          </p:cNvSpPr>
          <p:nvPr>
            <p:ph type="pic" sz="quarter" idx="16"/>
          </p:nvPr>
        </p:nvSpPr>
        <p:spPr>
          <a:xfrm>
            <a:off x="781742" y="647700"/>
            <a:ext cx="10628516" cy="5524500"/>
          </a:xfrm>
          <a:custGeom>
            <a:avLst/>
            <a:gdLst>
              <a:gd name="connsiteX0" fmla="*/ 0 w 21259800"/>
              <a:gd name="connsiteY0" fmla="*/ 0 h 11049000"/>
              <a:gd name="connsiteX1" fmla="*/ 21259800 w 21259800"/>
              <a:gd name="connsiteY1" fmla="*/ 0 h 11049000"/>
              <a:gd name="connsiteX2" fmla="*/ 21259800 w 21259800"/>
              <a:gd name="connsiteY2" fmla="*/ 11049000 h 11049000"/>
              <a:gd name="connsiteX3" fmla="*/ 0 w 212598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21259800" h="11049000">
                <a:moveTo>
                  <a:pt x="0" y="0"/>
                </a:moveTo>
                <a:lnTo>
                  <a:pt x="21259800" y="0"/>
                </a:lnTo>
                <a:lnTo>
                  <a:pt x="2125980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94793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CB2A7E9-3614-483C-A98C-8ECE0BE80B01}"/>
              </a:ext>
            </a:extLst>
          </p:cNvPr>
          <p:cNvSpPr>
            <a:spLocks noGrp="1"/>
          </p:cNvSpPr>
          <p:nvPr>
            <p:ph type="pic" sz="quarter" idx="16"/>
          </p:nvPr>
        </p:nvSpPr>
        <p:spPr>
          <a:xfrm>
            <a:off x="3616788" y="647700"/>
            <a:ext cx="7793470" cy="5524500"/>
          </a:xfrm>
          <a:custGeom>
            <a:avLst/>
            <a:gdLst>
              <a:gd name="connsiteX0" fmla="*/ 0 w 21259800"/>
              <a:gd name="connsiteY0" fmla="*/ 0 h 11049000"/>
              <a:gd name="connsiteX1" fmla="*/ 21259800 w 21259800"/>
              <a:gd name="connsiteY1" fmla="*/ 0 h 11049000"/>
              <a:gd name="connsiteX2" fmla="*/ 21259800 w 21259800"/>
              <a:gd name="connsiteY2" fmla="*/ 11049000 h 11049000"/>
              <a:gd name="connsiteX3" fmla="*/ 0 w 212598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21259800" h="11049000">
                <a:moveTo>
                  <a:pt x="0" y="0"/>
                </a:moveTo>
                <a:lnTo>
                  <a:pt x="21259800" y="0"/>
                </a:lnTo>
                <a:lnTo>
                  <a:pt x="21259800" y="11049000"/>
                </a:lnTo>
                <a:lnTo>
                  <a:pt x="0" y="11049000"/>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685031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900" fill="hold"/>
                                        <p:tgtEl>
                                          <p:spTgt spid="4"/>
                                        </p:tgtEl>
                                        <p:attrNameLst>
                                          <p:attrName>ppt_x</p:attrName>
                                        </p:attrNameLst>
                                      </p:cBhvr>
                                      <p:tavLst>
                                        <p:tav tm="0">
                                          <p:val>
                                            <p:strVal val="0-#ppt_w/2"/>
                                          </p:val>
                                        </p:tav>
                                        <p:tav tm="100000">
                                          <p:val>
                                            <p:strVal val="#ppt_x"/>
                                          </p:val>
                                        </p:tav>
                                      </p:tavLst>
                                    </p:anim>
                                    <p:anim calcmode="lin" valueType="num">
                                      <p:cBhvr additive="base">
                                        <p:cTn id="8" dur="19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D2B06C0-CBE8-405B-8A49-1EDA08527EB6}"/>
              </a:ext>
            </a:extLst>
          </p:cNvPr>
          <p:cNvSpPr>
            <a:spLocks noGrp="1"/>
          </p:cNvSpPr>
          <p:nvPr>
            <p:ph type="pic" sz="quarter" idx="16"/>
          </p:nvPr>
        </p:nvSpPr>
        <p:spPr>
          <a:xfrm>
            <a:off x="1566817" y="1035169"/>
            <a:ext cx="3476803" cy="4917057"/>
          </a:xfrm>
          <a:custGeom>
            <a:avLst/>
            <a:gdLst>
              <a:gd name="connsiteX0" fmla="*/ 0 w 10629900"/>
              <a:gd name="connsiteY0" fmla="*/ 0 h 13715999"/>
              <a:gd name="connsiteX1" fmla="*/ 10629900 w 10629900"/>
              <a:gd name="connsiteY1" fmla="*/ 0 h 13715999"/>
              <a:gd name="connsiteX2" fmla="*/ 10629900 w 10629900"/>
              <a:gd name="connsiteY2" fmla="*/ 13715999 h 13715999"/>
              <a:gd name="connsiteX3" fmla="*/ 0 w 10629900"/>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0629900" h="13715999">
                <a:moveTo>
                  <a:pt x="0" y="0"/>
                </a:moveTo>
                <a:lnTo>
                  <a:pt x="10629900" y="0"/>
                </a:lnTo>
                <a:lnTo>
                  <a:pt x="10629900" y="13715999"/>
                </a:lnTo>
                <a:lnTo>
                  <a:pt x="0" y="137159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40186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B13DB9B-D378-4E6B-8FA4-452DF397F209}"/>
              </a:ext>
            </a:extLst>
          </p:cNvPr>
          <p:cNvSpPr>
            <a:spLocks noGrp="1"/>
          </p:cNvSpPr>
          <p:nvPr>
            <p:ph type="pic" sz="quarter" idx="16"/>
          </p:nvPr>
        </p:nvSpPr>
        <p:spPr>
          <a:xfrm>
            <a:off x="6096000" y="-1"/>
            <a:ext cx="5314258" cy="6858000"/>
          </a:xfrm>
          <a:custGeom>
            <a:avLst/>
            <a:gdLst>
              <a:gd name="connsiteX0" fmla="*/ 0 w 10629900"/>
              <a:gd name="connsiteY0" fmla="*/ 0 h 13715999"/>
              <a:gd name="connsiteX1" fmla="*/ 10629900 w 10629900"/>
              <a:gd name="connsiteY1" fmla="*/ 0 h 13715999"/>
              <a:gd name="connsiteX2" fmla="*/ 10629900 w 10629900"/>
              <a:gd name="connsiteY2" fmla="*/ 13715999 h 13715999"/>
              <a:gd name="connsiteX3" fmla="*/ 0 w 10629900"/>
              <a:gd name="connsiteY3" fmla="*/ 13715999 h 13715999"/>
            </a:gdLst>
            <a:ahLst/>
            <a:cxnLst>
              <a:cxn ang="0">
                <a:pos x="connsiteX0" y="connsiteY0"/>
              </a:cxn>
              <a:cxn ang="0">
                <a:pos x="connsiteX1" y="connsiteY1"/>
              </a:cxn>
              <a:cxn ang="0">
                <a:pos x="connsiteX2" y="connsiteY2"/>
              </a:cxn>
              <a:cxn ang="0">
                <a:pos x="connsiteX3" y="connsiteY3"/>
              </a:cxn>
            </a:cxnLst>
            <a:rect l="l" t="t" r="r" b="b"/>
            <a:pathLst>
              <a:path w="10629900" h="13715999">
                <a:moveTo>
                  <a:pt x="0" y="0"/>
                </a:moveTo>
                <a:lnTo>
                  <a:pt x="10629900" y="0"/>
                </a:lnTo>
                <a:lnTo>
                  <a:pt x="10629900" y="13715999"/>
                </a:lnTo>
                <a:lnTo>
                  <a:pt x="0" y="13715999"/>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20186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3451805" y="1941447"/>
            <a:ext cx="5288390" cy="2975107"/>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accent3">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9420827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8" name="Picture Placeholder 75">
            <a:extLst>
              <a:ext uri="{FF2B5EF4-FFF2-40B4-BE49-F238E27FC236}">
                <a16:creationId xmlns:a16="http://schemas.microsoft.com/office/drawing/2014/main" id="{E663C24A-6D61-4CE5-B812-FEFFD014239B}"/>
              </a:ext>
            </a:extLst>
          </p:cNvPr>
          <p:cNvSpPr>
            <a:spLocks noGrp="1" noChangeAspect="1"/>
          </p:cNvSpPr>
          <p:nvPr>
            <p:ph type="pic" sz="quarter" idx="57"/>
          </p:nvPr>
        </p:nvSpPr>
        <p:spPr>
          <a:xfrm>
            <a:off x="-657118" y="-149065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9" name="Picture Placeholder 75">
            <a:extLst>
              <a:ext uri="{FF2B5EF4-FFF2-40B4-BE49-F238E27FC236}">
                <a16:creationId xmlns:a16="http://schemas.microsoft.com/office/drawing/2014/main" id="{FC0F3EFD-29EA-4CF3-945D-F2BDFE1089BA}"/>
              </a:ext>
            </a:extLst>
          </p:cNvPr>
          <p:cNvSpPr>
            <a:spLocks noGrp="1" noChangeAspect="1"/>
          </p:cNvSpPr>
          <p:nvPr>
            <p:ph type="pic" sz="quarter" idx="58"/>
          </p:nvPr>
        </p:nvSpPr>
        <p:spPr>
          <a:xfrm>
            <a:off x="-2891069" y="-23119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1" name="Picture Placeholder 75">
            <a:extLst>
              <a:ext uri="{FF2B5EF4-FFF2-40B4-BE49-F238E27FC236}">
                <a16:creationId xmlns:a16="http://schemas.microsoft.com/office/drawing/2014/main" id="{03EDB8AD-F804-43C3-A0D1-C12D7225E290}"/>
              </a:ext>
            </a:extLst>
          </p:cNvPr>
          <p:cNvSpPr>
            <a:spLocks noGrp="1" noChangeAspect="1"/>
          </p:cNvSpPr>
          <p:nvPr>
            <p:ph type="pic" sz="quarter" idx="50"/>
          </p:nvPr>
        </p:nvSpPr>
        <p:spPr>
          <a:xfrm>
            <a:off x="1728774" y="-113977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2" name="Picture Placeholder 75">
            <a:extLst>
              <a:ext uri="{FF2B5EF4-FFF2-40B4-BE49-F238E27FC236}">
                <a16:creationId xmlns:a16="http://schemas.microsoft.com/office/drawing/2014/main" id="{C5D21686-787F-4D1D-8E80-E2508F394D2B}"/>
              </a:ext>
            </a:extLst>
          </p:cNvPr>
          <p:cNvSpPr>
            <a:spLocks noGrp="1" noChangeAspect="1"/>
          </p:cNvSpPr>
          <p:nvPr>
            <p:ph type="pic" sz="quarter" idx="51"/>
          </p:nvPr>
        </p:nvSpPr>
        <p:spPr>
          <a:xfrm>
            <a:off x="-505177" y="11968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3" name="Picture Placeholder 75">
            <a:extLst>
              <a:ext uri="{FF2B5EF4-FFF2-40B4-BE49-F238E27FC236}">
                <a16:creationId xmlns:a16="http://schemas.microsoft.com/office/drawing/2014/main" id="{A4D6FD94-3DFB-4DD1-A3E1-05F00BC1540C}"/>
              </a:ext>
            </a:extLst>
          </p:cNvPr>
          <p:cNvSpPr>
            <a:spLocks noGrp="1" noChangeAspect="1"/>
          </p:cNvSpPr>
          <p:nvPr>
            <p:ph type="pic" sz="quarter" idx="52"/>
          </p:nvPr>
        </p:nvSpPr>
        <p:spPr>
          <a:xfrm>
            <a:off x="-2739128" y="137914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8" name="Picture Placeholder 75">
            <a:extLst>
              <a:ext uri="{FF2B5EF4-FFF2-40B4-BE49-F238E27FC236}">
                <a16:creationId xmlns:a16="http://schemas.microsoft.com/office/drawing/2014/main" id="{6CAD025C-A654-4C88-A249-7079110D412A}"/>
              </a:ext>
            </a:extLst>
          </p:cNvPr>
          <p:cNvSpPr>
            <a:spLocks noGrp="1" noChangeAspect="1"/>
          </p:cNvSpPr>
          <p:nvPr>
            <p:ph type="pic" sz="quarter" idx="43"/>
          </p:nvPr>
        </p:nvSpPr>
        <p:spPr>
          <a:xfrm>
            <a:off x="3949279" y="-68660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9" name="Picture Placeholder 75">
            <a:extLst>
              <a:ext uri="{FF2B5EF4-FFF2-40B4-BE49-F238E27FC236}">
                <a16:creationId xmlns:a16="http://schemas.microsoft.com/office/drawing/2014/main" id="{7D2A6AB2-B1B6-4E6E-A516-1624DC823BCE}"/>
              </a:ext>
            </a:extLst>
          </p:cNvPr>
          <p:cNvSpPr>
            <a:spLocks noGrp="1" noChangeAspect="1"/>
          </p:cNvSpPr>
          <p:nvPr>
            <p:ph type="pic" sz="quarter" idx="44"/>
          </p:nvPr>
        </p:nvSpPr>
        <p:spPr>
          <a:xfrm>
            <a:off x="1715328" y="57285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30" name="Picture Placeholder 75">
            <a:extLst>
              <a:ext uri="{FF2B5EF4-FFF2-40B4-BE49-F238E27FC236}">
                <a16:creationId xmlns:a16="http://schemas.microsoft.com/office/drawing/2014/main" id="{9DD0859E-1EE8-4927-8BB2-F5754D3BD7BB}"/>
              </a:ext>
            </a:extLst>
          </p:cNvPr>
          <p:cNvSpPr>
            <a:spLocks noGrp="1" noChangeAspect="1"/>
          </p:cNvSpPr>
          <p:nvPr>
            <p:ph type="pic" sz="quarter" idx="45"/>
          </p:nvPr>
        </p:nvSpPr>
        <p:spPr>
          <a:xfrm>
            <a:off x="-518622" y="183231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31" name="Picture Placeholder 75">
            <a:extLst>
              <a:ext uri="{FF2B5EF4-FFF2-40B4-BE49-F238E27FC236}">
                <a16:creationId xmlns:a16="http://schemas.microsoft.com/office/drawing/2014/main" id="{F9FC8C08-0383-4EC2-82BB-1133D3D229E0}"/>
              </a:ext>
            </a:extLst>
          </p:cNvPr>
          <p:cNvSpPr>
            <a:spLocks noGrp="1" noChangeAspect="1"/>
          </p:cNvSpPr>
          <p:nvPr>
            <p:ph type="pic" sz="quarter" idx="46"/>
          </p:nvPr>
        </p:nvSpPr>
        <p:spPr>
          <a:xfrm>
            <a:off x="-2752573" y="309176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6" name="Picture Placeholder 75">
            <a:extLst>
              <a:ext uri="{FF2B5EF4-FFF2-40B4-BE49-F238E27FC236}">
                <a16:creationId xmlns:a16="http://schemas.microsoft.com/office/drawing/2014/main" id="{607EBF97-CA98-44E9-938D-F451E62350C1}"/>
              </a:ext>
            </a:extLst>
          </p:cNvPr>
          <p:cNvSpPr>
            <a:spLocks noGrp="1" noChangeAspect="1"/>
          </p:cNvSpPr>
          <p:nvPr>
            <p:ph type="pic" sz="quarter" idx="37"/>
          </p:nvPr>
        </p:nvSpPr>
        <p:spPr>
          <a:xfrm>
            <a:off x="6942516" y="-68660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7" name="Picture Placeholder 75">
            <a:extLst>
              <a:ext uri="{FF2B5EF4-FFF2-40B4-BE49-F238E27FC236}">
                <a16:creationId xmlns:a16="http://schemas.microsoft.com/office/drawing/2014/main" id="{3D16D7ED-FD8B-4316-A459-2B2FB95393A8}"/>
              </a:ext>
            </a:extLst>
          </p:cNvPr>
          <p:cNvSpPr>
            <a:spLocks noGrp="1" noChangeAspect="1"/>
          </p:cNvSpPr>
          <p:nvPr>
            <p:ph type="pic" sz="quarter" idx="38"/>
          </p:nvPr>
        </p:nvSpPr>
        <p:spPr>
          <a:xfrm>
            <a:off x="4708566" y="57285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8" name="Picture Placeholder 75">
            <a:extLst>
              <a:ext uri="{FF2B5EF4-FFF2-40B4-BE49-F238E27FC236}">
                <a16:creationId xmlns:a16="http://schemas.microsoft.com/office/drawing/2014/main" id="{0CDD9022-DE91-4943-A173-2B143DF81A30}"/>
              </a:ext>
            </a:extLst>
          </p:cNvPr>
          <p:cNvSpPr>
            <a:spLocks noGrp="1" noChangeAspect="1"/>
          </p:cNvSpPr>
          <p:nvPr>
            <p:ph type="pic" sz="quarter" idx="39"/>
          </p:nvPr>
        </p:nvSpPr>
        <p:spPr>
          <a:xfrm>
            <a:off x="2474615" y="183231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9" name="Picture Placeholder 75">
            <a:extLst>
              <a:ext uri="{FF2B5EF4-FFF2-40B4-BE49-F238E27FC236}">
                <a16:creationId xmlns:a16="http://schemas.microsoft.com/office/drawing/2014/main" id="{ABE95176-571E-450E-92C4-6C81EA4C7A3E}"/>
              </a:ext>
            </a:extLst>
          </p:cNvPr>
          <p:cNvSpPr>
            <a:spLocks noGrp="1" noChangeAspect="1"/>
          </p:cNvSpPr>
          <p:nvPr>
            <p:ph type="pic" sz="quarter" idx="40"/>
          </p:nvPr>
        </p:nvSpPr>
        <p:spPr>
          <a:xfrm>
            <a:off x="240664" y="309176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0" name="Picture Placeholder 75">
            <a:extLst>
              <a:ext uri="{FF2B5EF4-FFF2-40B4-BE49-F238E27FC236}">
                <a16:creationId xmlns:a16="http://schemas.microsoft.com/office/drawing/2014/main" id="{3EFAEF24-F8F9-40CF-94FB-D6695C184868}"/>
              </a:ext>
            </a:extLst>
          </p:cNvPr>
          <p:cNvSpPr>
            <a:spLocks noGrp="1" noChangeAspect="1"/>
          </p:cNvSpPr>
          <p:nvPr>
            <p:ph type="pic" sz="quarter" idx="41"/>
          </p:nvPr>
        </p:nvSpPr>
        <p:spPr>
          <a:xfrm>
            <a:off x="-1993286" y="435122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noChangeAspect="1"/>
          </p:cNvSpPr>
          <p:nvPr>
            <p:ph type="pic" sz="quarter" idx="24"/>
          </p:nvPr>
        </p:nvSpPr>
        <p:spPr>
          <a:xfrm>
            <a:off x="9672465" y="-53115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4" name="Picture Placeholder 75">
            <a:extLst>
              <a:ext uri="{FF2B5EF4-FFF2-40B4-BE49-F238E27FC236}">
                <a16:creationId xmlns:a16="http://schemas.microsoft.com/office/drawing/2014/main" id="{FEAB132E-72A8-4AAE-84A4-48B1A95CEE6C}"/>
              </a:ext>
            </a:extLst>
          </p:cNvPr>
          <p:cNvSpPr>
            <a:spLocks noGrp="1" noChangeAspect="1"/>
          </p:cNvSpPr>
          <p:nvPr>
            <p:ph type="pic" sz="quarter" idx="25"/>
          </p:nvPr>
        </p:nvSpPr>
        <p:spPr>
          <a:xfrm>
            <a:off x="7438514" y="72830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 name="Picture Placeholder 75">
            <a:extLst>
              <a:ext uri="{FF2B5EF4-FFF2-40B4-BE49-F238E27FC236}">
                <a16:creationId xmlns:a16="http://schemas.microsoft.com/office/drawing/2014/main" id="{243FAE32-B9F4-4AE7-AE82-22570A22956A}"/>
              </a:ext>
            </a:extLst>
          </p:cNvPr>
          <p:cNvSpPr>
            <a:spLocks noGrp="1" noChangeAspect="1"/>
          </p:cNvSpPr>
          <p:nvPr>
            <p:ph type="pic" sz="quarter" idx="26"/>
          </p:nvPr>
        </p:nvSpPr>
        <p:spPr>
          <a:xfrm>
            <a:off x="5204564" y="198776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 name="Picture Placeholder 75">
            <a:extLst>
              <a:ext uri="{FF2B5EF4-FFF2-40B4-BE49-F238E27FC236}">
                <a16:creationId xmlns:a16="http://schemas.microsoft.com/office/drawing/2014/main" id="{22DB54D1-378A-4542-9D02-E25B5BADC362}"/>
              </a:ext>
            </a:extLst>
          </p:cNvPr>
          <p:cNvSpPr>
            <a:spLocks noGrp="1" noChangeAspect="1"/>
          </p:cNvSpPr>
          <p:nvPr>
            <p:ph type="pic" sz="quarter" idx="27"/>
          </p:nvPr>
        </p:nvSpPr>
        <p:spPr>
          <a:xfrm>
            <a:off x="2970613" y="32472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7" name="Picture Placeholder 75">
            <a:extLst>
              <a:ext uri="{FF2B5EF4-FFF2-40B4-BE49-F238E27FC236}">
                <a16:creationId xmlns:a16="http://schemas.microsoft.com/office/drawing/2014/main" id="{8FFD3707-289A-4097-A634-5DFE56AC06FE}"/>
              </a:ext>
            </a:extLst>
          </p:cNvPr>
          <p:cNvSpPr>
            <a:spLocks noGrp="1" noChangeAspect="1"/>
          </p:cNvSpPr>
          <p:nvPr>
            <p:ph type="pic" sz="quarter" idx="28"/>
          </p:nvPr>
        </p:nvSpPr>
        <p:spPr>
          <a:xfrm>
            <a:off x="736662" y="450667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8" name="Picture Placeholder 75">
            <a:extLst>
              <a:ext uri="{FF2B5EF4-FFF2-40B4-BE49-F238E27FC236}">
                <a16:creationId xmlns:a16="http://schemas.microsoft.com/office/drawing/2014/main" id="{54A7639C-C713-48A6-BCBD-272206505DD0}"/>
              </a:ext>
            </a:extLst>
          </p:cNvPr>
          <p:cNvSpPr>
            <a:spLocks noGrp="1" noChangeAspect="1"/>
          </p:cNvSpPr>
          <p:nvPr>
            <p:ph type="pic" sz="quarter" idx="29"/>
          </p:nvPr>
        </p:nvSpPr>
        <p:spPr>
          <a:xfrm>
            <a:off x="-1497288" y="5766134"/>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0" name="Picture Placeholder 75">
            <a:extLst>
              <a:ext uri="{FF2B5EF4-FFF2-40B4-BE49-F238E27FC236}">
                <a16:creationId xmlns:a16="http://schemas.microsoft.com/office/drawing/2014/main" id="{EADC1BA6-7445-4738-896F-F25E3B51C125}"/>
              </a:ext>
            </a:extLst>
          </p:cNvPr>
          <p:cNvSpPr>
            <a:spLocks noGrp="1" noChangeAspect="1"/>
          </p:cNvSpPr>
          <p:nvPr>
            <p:ph type="pic" sz="quarter" idx="31"/>
          </p:nvPr>
        </p:nvSpPr>
        <p:spPr>
          <a:xfrm>
            <a:off x="10280074" y="81369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1" name="Picture Placeholder 75">
            <a:extLst>
              <a:ext uri="{FF2B5EF4-FFF2-40B4-BE49-F238E27FC236}">
                <a16:creationId xmlns:a16="http://schemas.microsoft.com/office/drawing/2014/main" id="{C2B339F4-9FE6-4B11-BADC-2E50B1ADD1F5}"/>
              </a:ext>
            </a:extLst>
          </p:cNvPr>
          <p:cNvSpPr>
            <a:spLocks noGrp="1" noChangeAspect="1"/>
          </p:cNvSpPr>
          <p:nvPr>
            <p:ph type="pic" sz="quarter" idx="32"/>
          </p:nvPr>
        </p:nvSpPr>
        <p:spPr>
          <a:xfrm>
            <a:off x="8046124" y="207314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2" name="Picture Placeholder 75">
            <a:extLst>
              <a:ext uri="{FF2B5EF4-FFF2-40B4-BE49-F238E27FC236}">
                <a16:creationId xmlns:a16="http://schemas.microsoft.com/office/drawing/2014/main" id="{FFE71006-16E5-457F-9B4E-4C8C74041CF2}"/>
              </a:ext>
            </a:extLst>
          </p:cNvPr>
          <p:cNvSpPr>
            <a:spLocks noGrp="1" noChangeAspect="1"/>
          </p:cNvSpPr>
          <p:nvPr>
            <p:ph type="pic" sz="quarter" idx="33"/>
          </p:nvPr>
        </p:nvSpPr>
        <p:spPr>
          <a:xfrm>
            <a:off x="5812173" y="3332606"/>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3" name="Picture Placeholder 75">
            <a:extLst>
              <a:ext uri="{FF2B5EF4-FFF2-40B4-BE49-F238E27FC236}">
                <a16:creationId xmlns:a16="http://schemas.microsoft.com/office/drawing/2014/main" id="{6DDB9485-9DF7-49C5-ADFC-F845200EBD64}"/>
              </a:ext>
            </a:extLst>
          </p:cNvPr>
          <p:cNvSpPr>
            <a:spLocks noGrp="1" noChangeAspect="1"/>
          </p:cNvSpPr>
          <p:nvPr>
            <p:ph type="pic" sz="quarter" idx="34"/>
          </p:nvPr>
        </p:nvSpPr>
        <p:spPr>
          <a:xfrm>
            <a:off x="3578222" y="459206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14" name="Picture Placeholder 75">
            <a:extLst>
              <a:ext uri="{FF2B5EF4-FFF2-40B4-BE49-F238E27FC236}">
                <a16:creationId xmlns:a16="http://schemas.microsoft.com/office/drawing/2014/main" id="{C2FEBF29-F3C4-44EB-A394-6B97F83C159B}"/>
              </a:ext>
            </a:extLst>
          </p:cNvPr>
          <p:cNvSpPr>
            <a:spLocks noGrp="1" noChangeAspect="1"/>
          </p:cNvSpPr>
          <p:nvPr>
            <p:ph type="pic" sz="quarter" idx="35"/>
          </p:nvPr>
        </p:nvSpPr>
        <p:spPr>
          <a:xfrm>
            <a:off x="1344272" y="58515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3" name="Picture Placeholder 75">
            <a:extLst>
              <a:ext uri="{FF2B5EF4-FFF2-40B4-BE49-F238E27FC236}">
                <a16:creationId xmlns:a16="http://schemas.microsoft.com/office/drawing/2014/main" id="{2F015E8F-22EA-4453-8367-140895DC3255}"/>
              </a:ext>
            </a:extLst>
          </p:cNvPr>
          <p:cNvSpPr>
            <a:spLocks noGrp="1" noChangeAspect="1"/>
          </p:cNvSpPr>
          <p:nvPr>
            <p:ph type="pic" sz="quarter" idx="62"/>
          </p:nvPr>
        </p:nvSpPr>
        <p:spPr>
          <a:xfrm>
            <a:off x="10348604" y="245607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4" name="Picture Placeholder 75">
            <a:extLst>
              <a:ext uri="{FF2B5EF4-FFF2-40B4-BE49-F238E27FC236}">
                <a16:creationId xmlns:a16="http://schemas.microsoft.com/office/drawing/2014/main" id="{38BD2839-9FD8-4A47-8C6C-BA555D30B060}"/>
              </a:ext>
            </a:extLst>
          </p:cNvPr>
          <p:cNvSpPr>
            <a:spLocks noGrp="1" noChangeAspect="1"/>
          </p:cNvSpPr>
          <p:nvPr>
            <p:ph type="pic" sz="quarter" idx="63"/>
          </p:nvPr>
        </p:nvSpPr>
        <p:spPr>
          <a:xfrm>
            <a:off x="8114654" y="3715532"/>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5" name="Picture Placeholder 75">
            <a:extLst>
              <a:ext uri="{FF2B5EF4-FFF2-40B4-BE49-F238E27FC236}">
                <a16:creationId xmlns:a16="http://schemas.microsoft.com/office/drawing/2014/main" id="{36034C35-1CBE-46E5-9904-EDC510CB644A}"/>
              </a:ext>
            </a:extLst>
          </p:cNvPr>
          <p:cNvSpPr>
            <a:spLocks noGrp="1" noChangeAspect="1"/>
          </p:cNvSpPr>
          <p:nvPr>
            <p:ph type="pic" sz="quarter" idx="64"/>
          </p:nvPr>
        </p:nvSpPr>
        <p:spPr>
          <a:xfrm>
            <a:off x="5880703" y="4974989"/>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6" name="Picture Placeholder 75">
            <a:extLst>
              <a:ext uri="{FF2B5EF4-FFF2-40B4-BE49-F238E27FC236}">
                <a16:creationId xmlns:a16="http://schemas.microsoft.com/office/drawing/2014/main" id="{507BEDBC-9F75-40C5-8467-AA2A8746E709}"/>
              </a:ext>
            </a:extLst>
          </p:cNvPr>
          <p:cNvSpPr>
            <a:spLocks noGrp="1" noChangeAspect="1"/>
          </p:cNvSpPr>
          <p:nvPr>
            <p:ph type="pic" sz="quarter" idx="65"/>
          </p:nvPr>
        </p:nvSpPr>
        <p:spPr>
          <a:xfrm>
            <a:off x="3646752" y="6234445"/>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59" name="Picture Placeholder 75">
            <a:extLst>
              <a:ext uri="{FF2B5EF4-FFF2-40B4-BE49-F238E27FC236}">
                <a16:creationId xmlns:a16="http://schemas.microsoft.com/office/drawing/2014/main" id="{AECDF11A-996B-4276-B504-5061846D8626}"/>
              </a:ext>
            </a:extLst>
          </p:cNvPr>
          <p:cNvSpPr>
            <a:spLocks noGrp="1" noChangeAspect="1"/>
          </p:cNvSpPr>
          <p:nvPr>
            <p:ph type="pic" sz="quarter" idx="68"/>
          </p:nvPr>
        </p:nvSpPr>
        <p:spPr>
          <a:xfrm>
            <a:off x="10536718" y="4037823"/>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0" name="Picture Placeholder 75">
            <a:extLst>
              <a:ext uri="{FF2B5EF4-FFF2-40B4-BE49-F238E27FC236}">
                <a16:creationId xmlns:a16="http://schemas.microsoft.com/office/drawing/2014/main" id="{18FFBB60-78C0-41D6-B988-AE90BC50278F}"/>
              </a:ext>
            </a:extLst>
          </p:cNvPr>
          <p:cNvSpPr>
            <a:spLocks noGrp="1" noChangeAspect="1"/>
          </p:cNvSpPr>
          <p:nvPr>
            <p:ph type="pic" sz="quarter" idx="69"/>
          </p:nvPr>
        </p:nvSpPr>
        <p:spPr>
          <a:xfrm>
            <a:off x="8302767" y="529728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1" name="Picture Placeholder 75">
            <a:extLst>
              <a:ext uri="{FF2B5EF4-FFF2-40B4-BE49-F238E27FC236}">
                <a16:creationId xmlns:a16="http://schemas.microsoft.com/office/drawing/2014/main" id="{157843DF-2840-468E-B1B3-C729FF5281C6}"/>
              </a:ext>
            </a:extLst>
          </p:cNvPr>
          <p:cNvSpPr>
            <a:spLocks noGrp="1" noChangeAspect="1"/>
          </p:cNvSpPr>
          <p:nvPr>
            <p:ph type="pic" sz="quarter" idx="70"/>
          </p:nvPr>
        </p:nvSpPr>
        <p:spPr>
          <a:xfrm>
            <a:off x="6068817" y="655673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5" name="Picture Placeholder 75">
            <a:extLst>
              <a:ext uri="{FF2B5EF4-FFF2-40B4-BE49-F238E27FC236}">
                <a16:creationId xmlns:a16="http://schemas.microsoft.com/office/drawing/2014/main" id="{8DF2D5D1-AC63-4DDD-BF20-41ACF22FCE4B}"/>
              </a:ext>
            </a:extLst>
          </p:cNvPr>
          <p:cNvSpPr>
            <a:spLocks noGrp="1" noChangeAspect="1"/>
          </p:cNvSpPr>
          <p:nvPr>
            <p:ph type="pic" sz="quarter" idx="74"/>
          </p:nvPr>
        </p:nvSpPr>
        <p:spPr>
          <a:xfrm>
            <a:off x="11051634" y="5464020"/>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
        <p:nvSpPr>
          <p:cNvPr id="66" name="Picture Placeholder 75">
            <a:extLst>
              <a:ext uri="{FF2B5EF4-FFF2-40B4-BE49-F238E27FC236}">
                <a16:creationId xmlns:a16="http://schemas.microsoft.com/office/drawing/2014/main" id="{3932DA6D-A9C7-4444-87EB-1B1FFD57213B}"/>
              </a:ext>
            </a:extLst>
          </p:cNvPr>
          <p:cNvSpPr>
            <a:spLocks noGrp="1" noChangeAspect="1"/>
          </p:cNvSpPr>
          <p:nvPr>
            <p:ph type="pic" sz="quarter" idx="75"/>
          </p:nvPr>
        </p:nvSpPr>
        <p:spPr>
          <a:xfrm>
            <a:off x="8817684" y="6723477"/>
            <a:ext cx="3283674" cy="1847308"/>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bg1"/>
          </a:solidFill>
          <a:effectLst>
            <a:outerShdw blurRad="914400" dist="495300" dir="8100000" algn="ctr" rotWithShape="0">
              <a:schemeClr val="tx1">
                <a:lumMod val="75000"/>
                <a:lumOff val="25000"/>
                <a:alpha val="14000"/>
              </a:schemeClr>
            </a:outerShdw>
          </a:effectLst>
          <a:scene3d>
            <a:camera prst="orthographicFront">
              <a:rot lat="19800000" lon="18600000" rev="3600000"/>
            </a:camera>
            <a:lightRig rig="chilly" dir="t"/>
          </a:scene3d>
          <a:sp3d extrusionH="31750" prstMaterial="plastic"/>
        </p:spPr>
        <p:txBody>
          <a:bodyPr wrap="square" anchor="ctr">
            <a:noAutofit/>
          </a:bodyPr>
          <a:lstStyle>
            <a:lvl1pPr algn="ctr">
              <a:defRPr sz="1400"/>
            </a:lvl1pPr>
          </a:lstStyle>
          <a:p>
            <a:endParaRPr lang="en-US"/>
          </a:p>
        </p:txBody>
      </p:sp>
    </p:spTree>
    <p:extLst>
      <p:ext uri="{BB962C8B-B14F-4D97-AF65-F5344CB8AC3E}">
        <p14:creationId xmlns:p14="http://schemas.microsoft.com/office/powerpoint/2010/main" val="1992635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3000" fill="hold"/>
                                        <p:tgtEl>
                                          <p:spTgt spid="48"/>
                                        </p:tgtEl>
                                        <p:attrNameLst>
                                          <p:attrName>ppt_x</p:attrName>
                                        </p:attrNameLst>
                                      </p:cBhvr>
                                      <p:tavLst>
                                        <p:tav tm="0">
                                          <p:val>
                                            <p:strVal val="1+#ppt_w/2"/>
                                          </p:val>
                                        </p:tav>
                                        <p:tav tm="100000">
                                          <p:val>
                                            <p:strVal val="#ppt_x"/>
                                          </p:val>
                                        </p:tav>
                                      </p:tavLst>
                                    </p:anim>
                                    <p:anim calcmode="lin" valueType="num">
                                      <p:cBhvr additive="base">
                                        <p:cTn id="8" dur="30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0" fill="hold"/>
                                        <p:tgtEl>
                                          <p:spTgt spid="49"/>
                                        </p:tgtEl>
                                        <p:attrNameLst>
                                          <p:attrName>ppt_x</p:attrName>
                                        </p:attrNameLst>
                                      </p:cBhvr>
                                      <p:tavLst>
                                        <p:tav tm="0">
                                          <p:val>
                                            <p:strVal val="1+#ppt_w/2"/>
                                          </p:val>
                                        </p:tav>
                                        <p:tav tm="100000">
                                          <p:val>
                                            <p:strVal val="#ppt_x"/>
                                          </p:val>
                                        </p:tav>
                                      </p:tavLst>
                                    </p:anim>
                                    <p:anim calcmode="lin" valueType="num">
                                      <p:cBhvr additive="base">
                                        <p:cTn id="12" dur="30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6" decel="10000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3000" fill="hold"/>
                                        <p:tgtEl>
                                          <p:spTgt spid="43"/>
                                        </p:tgtEl>
                                        <p:attrNameLst>
                                          <p:attrName>ppt_x</p:attrName>
                                        </p:attrNameLst>
                                      </p:cBhvr>
                                      <p:tavLst>
                                        <p:tav tm="0">
                                          <p:val>
                                            <p:strVal val="1+#ppt_w/2"/>
                                          </p:val>
                                        </p:tav>
                                        <p:tav tm="100000">
                                          <p:val>
                                            <p:strVal val="#ppt_x"/>
                                          </p:val>
                                        </p:tav>
                                      </p:tavLst>
                                    </p:anim>
                                    <p:anim calcmode="lin" valueType="num">
                                      <p:cBhvr additive="base">
                                        <p:cTn id="16" dur="30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3000" fill="hold"/>
                                        <p:tgtEl>
                                          <p:spTgt spid="42"/>
                                        </p:tgtEl>
                                        <p:attrNameLst>
                                          <p:attrName>ppt_x</p:attrName>
                                        </p:attrNameLst>
                                      </p:cBhvr>
                                      <p:tavLst>
                                        <p:tav tm="0">
                                          <p:val>
                                            <p:strVal val="1+#ppt_w/2"/>
                                          </p:val>
                                        </p:tav>
                                        <p:tav tm="100000">
                                          <p:val>
                                            <p:strVal val="#ppt_x"/>
                                          </p:val>
                                        </p:tav>
                                      </p:tavLst>
                                    </p:anim>
                                    <p:anim calcmode="lin" valueType="num">
                                      <p:cBhvr additive="base">
                                        <p:cTn id="20" dur="30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3000" fill="hold"/>
                                        <p:tgtEl>
                                          <p:spTgt spid="41"/>
                                        </p:tgtEl>
                                        <p:attrNameLst>
                                          <p:attrName>ppt_x</p:attrName>
                                        </p:attrNameLst>
                                      </p:cBhvr>
                                      <p:tavLst>
                                        <p:tav tm="0">
                                          <p:val>
                                            <p:strVal val="1+#ppt_w/2"/>
                                          </p:val>
                                        </p:tav>
                                        <p:tav tm="100000">
                                          <p:val>
                                            <p:strVal val="#ppt_x"/>
                                          </p:val>
                                        </p:tav>
                                      </p:tavLst>
                                    </p:anim>
                                    <p:anim calcmode="lin" valueType="num">
                                      <p:cBhvr additive="base">
                                        <p:cTn id="24" dur="3000" fill="hold"/>
                                        <p:tgtEl>
                                          <p:spTgt spid="41"/>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0" fill="hold"/>
                                        <p:tgtEl>
                                          <p:spTgt spid="31"/>
                                        </p:tgtEl>
                                        <p:attrNameLst>
                                          <p:attrName>ppt_x</p:attrName>
                                        </p:attrNameLst>
                                      </p:cBhvr>
                                      <p:tavLst>
                                        <p:tav tm="0">
                                          <p:val>
                                            <p:strVal val="1+#ppt_w/2"/>
                                          </p:val>
                                        </p:tav>
                                        <p:tav tm="100000">
                                          <p:val>
                                            <p:strVal val="#ppt_x"/>
                                          </p:val>
                                        </p:tav>
                                      </p:tavLst>
                                    </p:anim>
                                    <p:anim calcmode="lin" valueType="num">
                                      <p:cBhvr additive="base">
                                        <p:cTn id="28" dur="30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3000" fill="hold"/>
                                        <p:tgtEl>
                                          <p:spTgt spid="30"/>
                                        </p:tgtEl>
                                        <p:attrNameLst>
                                          <p:attrName>ppt_x</p:attrName>
                                        </p:attrNameLst>
                                      </p:cBhvr>
                                      <p:tavLst>
                                        <p:tav tm="0">
                                          <p:val>
                                            <p:strVal val="1+#ppt_w/2"/>
                                          </p:val>
                                        </p:tav>
                                        <p:tav tm="100000">
                                          <p:val>
                                            <p:strVal val="#ppt_x"/>
                                          </p:val>
                                        </p:tav>
                                      </p:tavLst>
                                    </p:anim>
                                    <p:anim calcmode="lin" valueType="num">
                                      <p:cBhvr additive="base">
                                        <p:cTn id="32" dur="3000" fill="hold"/>
                                        <p:tgtEl>
                                          <p:spTgt spid="30"/>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3000" fill="hold"/>
                                        <p:tgtEl>
                                          <p:spTgt spid="29"/>
                                        </p:tgtEl>
                                        <p:attrNameLst>
                                          <p:attrName>ppt_x</p:attrName>
                                        </p:attrNameLst>
                                      </p:cBhvr>
                                      <p:tavLst>
                                        <p:tav tm="0">
                                          <p:val>
                                            <p:strVal val="1+#ppt_w/2"/>
                                          </p:val>
                                        </p:tav>
                                        <p:tav tm="100000">
                                          <p:val>
                                            <p:strVal val="#ppt_x"/>
                                          </p:val>
                                        </p:tav>
                                      </p:tavLst>
                                    </p:anim>
                                    <p:anim calcmode="lin" valueType="num">
                                      <p:cBhvr additive="base">
                                        <p:cTn id="36" dur="3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3000" fill="hold"/>
                                        <p:tgtEl>
                                          <p:spTgt spid="28"/>
                                        </p:tgtEl>
                                        <p:attrNameLst>
                                          <p:attrName>ppt_x</p:attrName>
                                        </p:attrNameLst>
                                      </p:cBhvr>
                                      <p:tavLst>
                                        <p:tav tm="0">
                                          <p:val>
                                            <p:strVal val="1+#ppt_w/2"/>
                                          </p:val>
                                        </p:tav>
                                        <p:tav tm="100000">
                                          <p:val>
                                            <p:strVal val="#ppt_x"/>
                                          </p:val>
                                        </p:tav>
                                      </p:tavLst>
                                    </p:anim>
                                    <p:anim calcmode="lin" valueType="num">
                                      <p:cBhvr additive="base">
                                        <p:cTn id="40" dur="3000" fill="hold"/>
                                        <p:tgtEl>
                                          <p:spTgt spid="28"/>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0" fill="hold"/>
                                        <p:tgtEl>
                                          <p:spTgt spid="20"/>
                                        </p:tgtEl>
                                        <p:attrNameLst>
                                          <p:attrName>ppt_x</p:attrName>
                                        </p:attrNameLst>
                                      </p:cBhvr>
                                      <p:tavLst>
                                        <p:tav tm="0">
                                          <p:val>
                                            <p:strVal val="1+#ppt_w/2"/>
                                          </p:val>
                                        </p:tav>
                                        <p:tav tm="100000">
                                          <p:val>
                                            <p:strVal val="#ppt_x"/>
                                          </p:val>
                                        </p:tav>
                                      </p:tavLst>
                                    </p:anim>
                                    <p:anim calcmode="lin" valueType="num">
                                      <p:cBhvr additive="base">
                                        <p:cTn id="44" dur="3000" fill="hold"/>
                                        <p:tgtEl>
                                          <p:spTgt spid="20"/>
                                        </p:tgtEl>
                                        <p:attrNameLst>
                                          <p:attrName>ppt_y</p:attrName>
                                        </p:attrNameLst>
                                      </p:cBhvr>
                                      <p:tavLst>
                                        <p:tav tm="0">
                                          <p:val>
                                            <p:strVal val="1+#ppt_h/2"/>
                                          </p:val>
                                        </p:tav>
                                        <p:tav tm="100000">
                                          <p:val>
                                            <p:strVal val="#ppt_y"/>
                                          </p:val>
                                        </p:tav>
                                      </p:tavLst>
                                    </p:anim>
                                  </p:childTnLst>
                                </p:cTn>
                              </p:par>
                              <p:par>
                                <p:cTn id="45" presetID="2" presetClass="entr" presetSubtype="6" decel="10000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3000" fill="hold"/>
                                        <p:tgtEl>
                                          <p:spTgt spid="19"/>
                                        </p:tgtEl>
                                        <p:attrNameLst>
                                          <p:attrName>ppt_x</p:attrName>
                                        </p:attrNameLst>
                                      </p:cBhvr>
                                      <p:tavLst>
                                        <p:tav tm="0">
                                          <p:val>
                                            <p:strVal val="1+#ppt_w/2"/>
                                          </p:val>
                                        </p:tav>
                                        <p:tav tm="100000">
                                          <p:val>
                                            <p:strVal val="#ppt_x"/>
                                          </p:val>
                                        </p:tav>
                                      </p:tavLst>
                                    </p:anim>
                                    <p:anim calcmode="lin" valueType="num">
                                      <p:cBhvr additive="base">
                                        <p:cTn id="48" dur="30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6" decel="10000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0" fill="hold"/>
                                        <p:tgtEl>
                                          <p:spTgt spid="18"/>
                                        </p:tgtEl>
                                        <p:attrNameLst>
                                          <p:attrName>ppt_x</p:attrName>
                                        </p:attrNameLst>
                                      </p:cBhvr>
                                      <p:tavLst>
                                        <p:tav tm="0">
                                          <p:val>
                                            <p:strVal val="1+#ppt_w/2"/>
                                          </p:val>
                                        </p:tav>
                                        <p:tav tm="100000">
                                          <p:val>
                                            <p:strVal val="#ppt_x"/>
                                          </p:val>
                                        </p:tav>
                                      </p:tavLst>
                                    </p:anim>
                                    <p:anim calcmode="lin" valueType="num">
                                      <p:cBhvr additive="base">
                                        <p:cTn id="52" dur="30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6" decel="10000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3000" fill="hold"/>
                                        <p:tgtEl>
                                          <p:spTgt spid="17"/>
                                        </p:tgtEl>
                                        <p:attrNameLst>
                                          <p:attrName>ppt_x</p:attrName>
                                        </p:attrNameLst>
                                      </p:cBhvr>
                                      <p:tavLst>
                                        <p:tav tm="0">
                                          <p:val>
                                            <p:strVal val="1+#ppt_w/2"/>
                                          </p:val>
                                        </p:tav>
                                        <p:tav tm="100000">
                                          <p:val>
                                            <p:strVal val="#ppt_x"/>
                                          </p:val>
                                        </p:tav>
                                      </p:tavLst>
                                    </p:anim>
                                    <p:anim calcmode="lin" valueType="num">
                                      <p:cBhvr additive="base">
                                        <p:cTn id="56" dur="30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6" decel="100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3000" fill="hold"/>
                                        <p:tgtEl>
                                          <p:spTgt spid="16"/>
                                        </p:tgtEl>
                                        <p:attrNameLst>
                                          <p:attrName>ppt_x</p:attrName>
                                        </p:attrNameLst>
                                      </p:cBhvr>
                                      <p:tavLst>
                                        <p:tav tm="0">
                                          <p:val>
                                            <p:strVal val="1+#ppt_w/2"/>
                                          </p:val>
                                        </p:tav>
                                        <p:tav tm="100000">
                                          <p:val>
                                            <p:strVal val="#ppt_x"/>
                                          </p:val>
                                        </p:tav>
                                      </p:tavLst>
                                    </p:anim>
                                    <p:anim calcmode="lin" valueType="num">
                                      <p:cBhvr additive="base">
                                        <p:cTn id="60" dur="30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6" decel="10000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3000" fill="hold"/>
                                        <p:tgtEl>
                                          <p:spTgt spid="8"/>
                                        </p:tgtEl>
                                        <p:attrNameLst>
                                          <p:attrName>ppt_x</p:attrName>
                                        </p:attrNameLst>
                                      </p:cBhvr>
                                      <p:tavLst>
                                        <p:tav tm="0">
                                          <p:val>
                                            <p:strVal val="1+#ppt_w/2"/>
                                          </p:val>
                                        </p:tav>
                                        <p:tav tm="100000">
                                          <p:val>
                                            <p:strVal val="#ppt_x"/>
                                          </p:val>
                                        </p:tav>
                                      </p:tavLst>
                                    </p:anim>
                                    <p:anim calcmode="lin" valueType="num">
                                      <p:cBhvr additive="base">
                                        <p:cTn id="64" dur="30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6" decel="10000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3000" fill="hold"/>
                                        <p:tgtEl>
                                          <p:spTgt spid="7"/>
                                        </p:tgtEl>
                                        <p:attrNameLst>
                                          <p:attrName>ppt_x</p:attrName>
                                        </p:attrNameLst>
                                      </p:cBhvr>
                                      <p:tavLst>
                                        <p:tav tm="0">
                                          <p:val>
                                            <p:strVal val="1+#ppt_w/2"/>
                                          </p:val>
                                        </p:tav>
                                        <p:tav tm="100000">
                                          <p:val>
                                            <p:strVal val="#ppt_x"/>
                                          </p:val>
                                        </p:tav>
                                      </p:tavLst>
                                    </p:anim>
                                    <p:anim calcmode="lin" valueType="num">
                                      <p:cBhvr additive="base">
                                        <p:cTn id="68" dur="3000" fill="hold"/>
                                        <p:tgtEl>
                                          <p:spTgt spid="7"/>
                                        </p:tgtEl>
                                        <p:attrNameLst>
                                          <p:attrName>ppt_y</p:attrName>
                                        </p:attrNameLst>
                                      </p:cBhvr>
                                      <p:tavLst>
                                        <p:tav tm="0">
                                          <p:val>
                                            <p:strVal val="1+#ppt_h/2"/>
                                          </p:val>
                                        </p:tav>
                                        <p:tav tm="100000">
                                          <p:val>
                                            <p:strVal val="#ppt_y"/>
                                          </p:val>
                                        </p:tav>
                                      </p:tavLst>
                                    </p:anim>
                                  </p:childTnLst>
                                </p:cTn>
                              </p:par>
                              <p:par>
                                <p:cTn id="69" presetID="2" presetClass="entr" presetSubtype="6" decel="10000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3000" fill="hold"/>
                                        <p:tgtEl>
                                          <p:spTgt spid="6"/>
                                        </p:tgtEl>
                                        <p:attrNameLst>
                                          <p:attrName>ppt_x</p:attrName>
                                        </p:attrNameLst>
                                      </p:cBhvr>
                                      <p:tavLst>
                                        <p:tav tm="0">
                                          <p:val>
                                            <p:strVal val="1+#ppt_w/2"/>
                                          </p:val>
                                        </p:tav>
                                        <p:tav tm="100000">
                                          <p:val>
                                            <p:strVal val="#ppt_x"/>
                                          </p:val>
                                        </p:tav>
                                      </p:tavLst>
                                    </p:anim>
                                    <p:anim calcmode="lin" valueType="num">
                                      <p:cBhvr additive="base">
                                        <p:cTn id="72" dur="30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6" decel="100000"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3000" fill="hold"/>
                                        <p:tgtEl>
                                          <p:spTgt spid="5"/>
                                        </p:tgtEl>
                                        <p:attrNameLst>
                                          <p:attrName>ppt_x</p:attrName>
                                        </p:attrNameLst>
                                      </p:cBhvr>
                                      <p:tavLst>
                                        <p:tav tm="0">
                                          <p:val>
                                            <p:strVal val="1+#ppt_w/2"/>
                                          </p:val>
                                        </p:tav>
                                        <p:tav tm="100000">
                                          <p:val>
                                            <p:strVal val="#ppt_x"/>
                                          </p:val>
                                        </p:tav>
                                      </p:tavLst>
                                    </p:anim>
                                    <p:anim calcmode="lin" valueType="num">
                                      <p:cBhvr additive="base">
                                        <p:cTn id="76" dur="3000" fill="hold"/>
                                        <p:tgtEl>
                                          <p:spTgt spid="5"/>
                                        </p:tgtEl>
                                        <p:attrNameLst>
                                          <p:attrName>ppt_y</p:attrName>
                                        </p:attrNameLst>
                                      </p:cBhvr>
                                      <p:tavLst>
                                        <p:tav tm="0">
                                          <p:val>
                                            <p:strVal val="1+#ppt_h/2"/>
                                          </p:val>
                                        </p:tav>
                                        <p:tav tm="100000">
                                          <p:val>
                                            <p:strVal val="#ppt_y"/>
                                          </p:val>
                                        </p:tav>
                                      </p:tavLst>
                                    </p:anim>
                                  </p:childTnLst>
                                </p:cTn>
                              </p:par>
                              <p:par>
                                <p:cTn id="77" presetID="2" presetClass="entr" presetSubtype="6" decel="100000" fill="hold" grpId="0" nodeType="with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3000" fill="hold"/>
                                        <p:tgtEl>
                                          <p:spTgt spid="4"/>
                                        </p:tgtEl>
                                        <p:attrNameLst>
                                          <p:attrName>ppt_x</p:attrName>
                                        </p:attrNameLst>
                                      </p:cBhvr>
                                      <p:tavLst>
                                        <p:tav tm="0">
                                          <p:val>
                                            <p:strVal val="1+#ppt_w/2"/>
                                          </p:val>
                                        </p:tav>
                                        <p:tav tm="100000">
                                          <p:val>
                                            <p:strVal val="#ppt_x"/>
                                          </p:val>
                                        </p:tav>
                                      </p:tavLst>
                                    </p:anim>
                                    <p:anim calcmode="lin" valueType="num">
                                      <p:cBhvr additive="base">
                                        <p:cTn id="80" dur="30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6" decel="100000"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3000" fill="hold"/>
                                        <p:tgtEl>
                                          <p:spTgt spid="2"/>
                                        </p:tgtEl>
                                        <p:attrNameLst>
                                          <p:attrName>ppt_x</p:attrName>
                                        </p:attrNameLst>
                                      </p:cBhvr>
                                      <p:tavLst>
                                        <p:tav tm="0">
                                          <p:val>
                                            <p:strVal val="1+#ppt_w/2"/>
                                          </p:val>
                                        </p:tav>
                                        <p:tav tm="100000">
                                          <p:val>
                                            <p:strVal val="#ppt_x"/>
                                          </p:val>
                                        </p:tav>
                                      </p:tavLst>
                                    </p:anim>
                                    <p:anim calcmode="lin" valueType="num">
                                      <p:cBhvr additive="base">
                                        <p:cTn id="84" dur="30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6" decel="10000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3000" fill="hold"/>
                                        <p:tgtEl>
                                          <p:spTgt spid="14"/>
                                        </p:tgtEl>
                                        <p:attrNameLst>
                                          <p:attrName>ppt_x</p:attrName>
                                        </p:attrNameLst>
                                      </p:cBhvr>
                                      <p:tavLst>
                                        <p:tav tm="0">
                                          <p:val>
                                            <p:strVal val="1+#ppt_w/2"/>
                                          </p:val>
                                        </p:tav>
                                        <p:tav tm="100000">
                                          <p:val>
                                            <p:strVal val="#ppt_x"/>
                                          </p:val>
                                        </p:tav>
                                      </p:tavLst>
                                    </p:anim>
                                    <p:anim calcmode="lin" valueType="num">
                                      <p:cBhvr additive="base">
                                        <p:cTn id="88" dur="300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6" decel="10000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3000" fill="hold"/>
                                        <p:tgtEl>
                                          <p:spTgt spid="13"/>
                                        </p:tgtEl>
                                        <p:attrNameLst>
                                          <p:attrName>ppt_x</p:attrName>
                                        </p:attrNameLst>
                                      </p:cBhvr>
                                      <p:tavLst>
                                        <p:tav tm="0">
                                          <p:val>
                                            <p:strVal val="1+#ppt_w/2"/>
                                          </p:val>
                                        </p:tav>
                                        <p:tav tm="100000">
                                          <p:val>
                                            <p:strVal val="#ppt_x"/>
                                          </p:val>
                                        </p:tav>
                                      </p:tavLst>
                                    </p:anim>
                                    <p:anim calcmode="lin" valueType="num">
                                      <p:cBhvr additive="base">
                                        <p:cTn id="92" dur="3000" fill="hold"/>
                                        <p:tgtEl>
                                          <p:spTgt spid="13"/>
                                        </p:tgtEl>
                                        <p:attrNameLst>
                                          <p:attrName>ppt_y</p:attrName>
                                        </p:attrNameLst>
                                      </p:cBhvr>
                                      <p:tavLst>
                                        <p:tav tm="0">
                                          <p:val>
                                            <p:strVal val="1+#ppt_h/2"/>
                                          </p:val>
                                        </p:tav>
                                        <p:tav tm="100000">
                                          <p:val>
                                            <p:strVal val="#ppt_y"/>
                                          </p:val>
                                        </p:tav>
                                      </p:tavLst>
                                    </p:anim>
                                  </p:childTnLst>
                                </p:cTn>
                              </p:par>
                              <p:par>
                                <p:cTn id="93" presetID="2" presetClass="entr" presetSubtype="6" decel="10000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3000" fill="hold"/>
                                        <p:tgtEl>
                                          <p:spTgt spid="12"/>
                                        </p:tgtEl>
                                        <p:attrNameLst>
                                          <p:attrName>ppt_x</p:attrName>
                                        </p:attrNameLst>
                                      </p:cBhvr>
                                      <p:tavLst>
                                        <p:tav tm="0">
                                          <p:val>
                                            <p:strVal val="1+#ppt_w/2"/>
                                          </p:val>
                                        </p:tav>
                                        <p:tav tm="100000">
                                          <p:val>
                                            <p:strVal val="#ppt_x"/>
                                          </p:val>
                                        </p:tav>
                                      </p:tavLst>
                                    </p:anim>
                                    <p:anim calcmode="lin" valueType="num">
                                      <p:cBhvr additive="base">
                                        <p:cTn id="96" dur="30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6" decel="10000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3000" fill="hold"/>
                                        <p:tgtEl>
                                          <p:spTgt spid="11"/>
                                        </p:tgtEl>
                                        <p:attrNameLst>
                                          <p:attrName>ppt_x</p:attrName>
                                        </p:attrNameLst>
                                      </p:cBhvr>
                                      <p:tavLst>
                                        <p:tav tm="0">
                                          <p:val>
                                            <p:strVal val="1+#ppt_w/2"/>
                                          </p:val>
                                        </p:tav>
                                        <p:tav tm="100000">
                                          <p:val>
                                            <p:strVal val="#ppt_x"/>
                                          </p:val>
                                        </p:tav>
                                      </p:tavLst>
                                    </p:anim>
                                    <p:anim calcmode="lin" valueType="num">
                                      <p:cBhvr additive="base">
                                        <p:cTn id="100" dur="3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6" decel="100000" fill="hold" grpId="0"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3000" fill="hold"/>
                                        <p:tgtEl>
                                          <p:spTgt spid="10"/>
                                        </p:tgtEl>
                                        <p:attrNameLst>
                                          <p:attrName>ppt_x</p:attrName>
                                        </p:attrNameLst>
                                      </p:cBhvr>
                                      <p:tavLst>
                                        <p:tav tm="0">
                                          <p:val>
                                            <p:strVal val="1+#ppt_w/2"/>
                                          </p:val>
                                        </p:tav>
                                        <p:tav tm="100000">
                                          <p:val>
                                            <p:strVal val="#ppt_x"/>
                                          </p:val>
                                        </p:tav>
                                      </p:tavLst>
                                    </p:anim>
                                    <p:anim calcmode="lin" valueType="num">
                                      <p:cBhvr additive="base">
                                        <p:cTn id="104" dur="3000" fill="hold"/>
                                        <p:tgtEl>
                                          <p:spTgt spid="10"/>
                                        </p:tgtEl>
                                        <p:attrNameLst>
                                          <p:attrName>ppt_y</p:attrName>
                                        </p:attrNameLst>
                                      </p:cBhvr>
                                      <p:tavLst>
                                        <p:tav tm="0">
                                          <p:val>
                                            <p:strVal val="1+#ppt_h/2"/>
                                          </p:val>
                                        </p:tav>
                                        <p:tav tm="100000">
                                          <p:val>
                                            <p:strVal val="#ppt_y"/>
                                          </p:val>
                                        </p:tav>
                                      </p:tavLst>
                                    </p:anim>
                                  </p:childTnLst>
                                </p:cTn>
                              </p:par>
                              <p:par>
                                <p:cTn id="105" presetID="2" presetClass="entr" presetSubtype="6" decel="100000" fill="hold" grpId="0" nodeType="with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3000" fill="hold"/>
                                        <p:tgtEl>
                                          <p:spTgt spid="56"/>
                                        </p:tgtEl>
                                        <p:attrNameLst>
                                          <p:attrName>ppt_x</p:attrName>
                                        </p:attrNameLst>
                                      </p:cBhvr>
                                      <p:tavLst>
                                        <p:tav tm="0">
                                          <p:val>
                                            <p:strVal val="1+#ppt_w/2"/>
                                          </p:val>
                                        </p:tav>
                                        <p:tav tm="100000">
                                          <p:val>
                                            <p:strVal val="#ppt_x"/>
                                          </p:val>
                                        </p:tav>
                                      </p:tavLst>
                                    </p:anim>
                                    <p:anim calcmode="lin" valueType="num">
                                      <p:cBhvr additive="base">
                                        <p:cTn id="108" dur="3000" fill="hold"/>
                                        <p:tgtEl>
                                          <p:spTgt spid="56"/>
                                        </p:tgtEl>
                                        <p:attrNameLst>
                                          <p:attrName>ppt_y</p:attrName>
                                        </p:attrNameLst>
                                      </p:cBhvr>
                                      <p:tavLst>
                                        <p:tav tm="0">
                                          <p:val>
                                            <p:strVal val="1+#ppt_h/2"/>
                                          </p:val>
                                        </p:tav>
                                        <p:tav tm="100000">
                                          <p:val>
                                            <p:strVal val="#ppt_y"/>
                                          </p:val>
                                        </p:tav>
                                      </p:tavLst>
                                    </p:anim>
                                  </p:childTnLst>
                                </p:cTn>
                              </p:par>
                              <p:par>
                                <p:cTn id="109" presetID="2" presetClass="entr" presetSubtype="6" decel="10000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3000" fill="hold"/>
                                        <p:tgtEl>
                                          <p:spTgt spid="55"/>
                                        </p:tgtEl>
                                        <p:attrNameLst>
                                          <p:attrName>ppt_x</p:attrName>
                                        </p:attrNameLst>
                                      </p:cBhvr>
                                      <p:tavLst>
                                        <p:tav tm="0">
                                          <p:val>
                                            <p:strVal val="1+#ppt_w/2"/>
                                          </p:val>
                                        </p:tav>
                                        <p:tav tm="100000">
                                          <p:val>
                                            <p:strVal val="#ppt_x"/>
                                          </p:val>
                                        </p:tav>
                                      </p:tavLst>
                                    </p:anim>
                                    <p:anim calcmode="lin" valueType="num">
                                      <p:cBhvr additive="base">
                                        <p:cTn id="112" dur="3000" fill="hold"/>
                                        <p:tgtEl>
                                          <p:spTgt spid="55"/>
                                        </p:tgtEl>
                                        <p:attrNameLst>
                                          <p:attrName>ppt_y</p:attrName>
                                        </p:attrNameLst>
                                      </p:cBhvr>
                                      <p:tavLst>
                                        <p:tav tm="0">
                                          <p:val>
                                            <p:strVal val="1+#ppt_h/2"/>
                                          </p:val>
                                        </p:tav>
                                        <p:tav tm="100000">
                                          <p:val>
                                            <p:strVal val="#ppt_y"/>
                                          </p:val>
                                        </p:tav>
                                      </p:tavLst>
                                    </p:anim>
                                  </p:childTnLst>
                                </p:cTn>
                              </p:par>
                              <p:par>
                                <p:cTn id="113" presetID="2" presetClass="entr" presetSubtype="6" decel="100000"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 calcmode="lin" valueType="num">
                                      <p:cBhvr additive="base">
                                        <p:cTn id="115" dur="3000" fill="hold"/>
                                        <p:tgtEl>
                                          <p:spTgt spid="54"/>
                                        </p:tgtEl>
                                        <p:attrNameLst>
                                          <p:attrName>ppt_x</p:attrName>
                                        </p:attrNameLst>
                                      </p:cBhvr>
                                      <p:tavLst>
                                        <p:tav tm="0">
                                          <p:val>
                                            <p:strVal val="1+#ppt_w/2"/>
                                          </p:val>
                                        </p:tav>
                                        <p:tav tm="100000">
                                          <p:val>
                                            <p:strVal val="#ppt_x"/>
                                          </p:val>
                                        </p:tav>
                                      </p:tavLst>
                                    </p:anim>
                                    <p:anim calcmode="lin" valueType="num">
                                      <p:cBhvr additive="base">
                                        <p:cTn id="116" dur="3000" fill="hold"/>
                                        <p:tgtEl>
                                          <p:spTgt spid="54"/>
                                        </p:tgtEl>
                                        <p:attrNameLst>
                                          <p:attrName>ppt_y</p:attrName>
                                        </p:attrNameLst>
                                      </p:cBhvr>
                                      <p:tavLst>
                                        <p:tav tm="0">
                                          <p:val>
                                            <p:strVal val="1+#ppt_h/2"/>
                                          </p:val>
                                        </p:tav>
                                        <p:tav tm="100000">
                                          <p:val>
                                            <p:strVal val="#ppt_y"/>
                                          </p:val>
                                        </p:tav>
                                      </p:tavLst>
                                    </p:anim>
                                  </p:childTnLst>
                                </p:cTn>
                              </p:par>
                              <p:par>
                                <p:cTn id="117" presetID="2" presetClass="entr" presetSubtype="6" decel="100000" fill="hold" grpId="0"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3000" fill="hold"/>
                                        <p:tgtEl>
                                          <p:spTgt spid="53"/>
                                        </p:tgtEl>
                                        <p:attrNameLst>
                                          <p:attrName>ppt_x</p:attrName>
                                        </p:attrNameLst>
                                      </p:cBhvr>
                                      <p:tavLst>
                                        <p:tav tm="0">
                                          <p:val>
                                            <p:strVal val="1+#ppt_w/2"/>
                                          </p:val>
                                        </p:tav>
                                        <p:tav tm="100000">
                                          <p:val>
                                            <p:strVal val="#ppt_x"/>
                                          </p:val>
                                        </p:tav>
                                      </p:tavLst>
                                    </p:anim>
                                    <p:anim calcmode="lin" valueType="num">
                                      <p:cBhvr additive="base">
                                        <p:cTn id="120" dur="30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6" decel="100000" fill="hold" grpId="0" nodeType="withEffect">
                                  <p:stCondLst>
                                    <p:cond delay="0"/>
                                  </p:stCondLst>
                                  <p:childTnLst>
                                    <p:set>
                                      <p:cBhvr>
                                        <p:cTn id="122" dur="1" fill="hold">
                                          <p:stCondLst>
                                            <p:cond delay="0"/>
                                          </p:stCondLst>
                                        </p:cTn>
                                        <p:tgtEl>
                                          <p:spTgt spid="61"/>
                                        </p:tgtEl>
                                        <p:attrNameLst>
                                          <p:attrName>style.visibility</p:attrName>
                                        </p:attrNameLst>
                                      </p:cBhvr>
                                      <p:to>
                                        <p:strVal val="visible"/>
                                      </p:to>
                                    </p:set>
                                    <p:anim calcmode="lin" valueType="num">
                                      <p:cBhvr additive="base">
                                        <p:cTn id="123" dur="3000" fill="hold"/>
                                        <p:tgtEl>
                                          <p:spTgt spid="61"/>
                                        </p:tgtEl>
                                        <p:attrNameLst>
                                          <p:attrName>ppt_x</p:attrName>
                                        </p:attrNameLst>
                                      </p:cBhvr>
                                      <p:tavLst>
                                        <p:tav tm="0">
                                          <p:val>
                                            <p:strVal val="1+#ppt_w/2"/>
                                          </p:val>
                                        </p:tav>
                                        <p:tav tm="100000">
                                          <p:val>
                                            <p:strVal val="#ppt_x"/>
                                          </p:val>
                                        </p:tav>
                                      </p:tavLst>
                                    </p:anim>
                                    <p:anim calcmode="lin" valueType="num">
                                      <p:cBhvr additive="base">
                                        <p:cTn id="124" dur="3000" fill="hold"/>
                                        <p:tgtEl>
                                          <p:spTgt spid="61"/>
                                        </p:tgtEl>
                                        <p:attrNameLst>
                                          <p:attrName>ppt_y</p:attrName>
                                        </p:attrNameLst>
                                      </p:cBhvr>
                                      <p:tavLst>
                                        <p:tav tm="0">
                                          <p:val>
                                            <p:strVal val="1+#ppt_h/2"/>
                                          </p:val>
                                        </p:tav>
                                        <p:tav tm="100000">
                                          <p:val>
                                            <p:strVal val="#ppt_y"/>
                                          </p:val>
                                        </p:tav>
                                      </p:tavLst>
                                    </p:anim>
                                  </p:childTnLst>
                                </p:cTn>
                              </p:par>
                              <p:par>
                                <p:cTn id="125" presetID="2" presetClass="entr" presetSubtype="6" decel="10000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3000" fill="hold"/>
                                        <p:tgtEl>
                                          <p:spTgt spid="60"/>
                                        </p:tgtEl>
                                        <p:attrNameLst>
                                          <p:attrName>ppt_x</p:attrName>
                                        </p:attrNameLst>
                                      </p:cBhvr>
                                      <p:tavLst>
                                        <p:tav tm="0">
                                          <p:val>
                                            <p:strVal val="1+#ppt_w/2"/>
                                          </p:val>
                                        </p:tav>
                                        <p:tav tm="100000">
                                          <p:val>
                                            <p:strVal val="#ppt_x"/>
                                          </p:val>
                                        </p:tav>
                                      </p:tavLst>
                                    </p:anim>
                                    <p:anim calcmode="lin" valueType="num">
                                      <p:cBhvr additive="base">
                                        <p:cTn id="128" dur="30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decel="100000" fill="hold" grpId="0" nodeType="withEffect">
                                  <p:stCondLst>
                                    <p:cond delay="0"/>
                                  </p:stCondLst>
                                  <p:childTnLst>
                                    <p:set>
                                      <p:cBhvr>
                                        <p:cTn id="130" dur="1" fill="hold">
                                          <p:stCondLst>
                                            <p:cond delay="0"/>
                                          </p:stCondLst>
                                        </p:cTn>
                                        <p:tgtEl>
                                          <p:spTgt spid="59"/>
                                        </p:tgtEl>
                                        <p:attrNameLst>
                                          <p:attrName>style.visibility</p:attrName>
                                        </p:attrNameLst>
                                      </p:cBhvr>
                                      <p:to>
                                        <p:strVal val="visible"/>
                                      </p:to>
                                    </p:set>
                                    <p:anim calcmode="lin" valueType="num">
                                      <p:cBhvr additive="base">
                                        <p:cTn id="131" dur="3000" fill="hold"/>
                                        <p:tgtEl>
                                          <p:spTgt spid="59"/>
                                        </p:tgtEl>
                                        <p:attrNameLst>
                                          <p:attrName>ppt_x</p:attrName>
                                        </p:attrNameLst>
                                      </p:cBhvr>
                                      <p:tavLst>
                                        <p:tav tm="0">
                                          <p:val>
                                            <p:strVal val="1+#ppt_w/2"/>
                                          </p:val>
                                        </p:tav>
                                        <p:tav tm="100000">
                                          <p:val>
                                            <p:strVal val="#ppt_x"/>
                                          </p:val>
                                        </p:tav>
                                      </p:tavLst>
                                    </p:anim>
                                    <p:anim calcmode="lin" valueType="num">
                                      <p:cBhvr additive="base">
                                        <p:cTn id="132" dur="3000" fill="hold"/>
                                        <p:tgtEl>
                                          <p:spTgt spid="59"/>
                                        </p:tgtEl>
                                        <p:attrNameLst>
                                          <p:attrName>ppt_y</p:attrName>
                                        </p:attrNameLst>
                                      </p:cBhvr>
                                      <p:tavLst>
                                        <p:tav tm="0">
                                          <p:val>
                                            <p:strVal val="1+#ppt_h/2"/>
                                          </p:val>
                                        </p:tav>
                                        <p:tav tm="100000">
                                          <p:val>
                                            <p:strVal val="#ppt_y"/>
                                          </p:val>
                                        </p:tav>
                                      </p:tavLst>
                                    </p:anim>
                                  </p:childTnLst>
                                </p:cTn>
                              </p:par>
                              <p:par>
                                <p:cTn id="133" presetID="2" presetClass="entr" presetSubtype="6" decel="100000"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3000" fill="hold"/>
                                        <p:tgtEl>
                                          <p:spTgt spid="66"/>
                                        </p:tgtEl>
                                        <p:attrNameLst>
                                          <p:attrName>ppt_x</p:attrName>
                                        </p:attrNameLst>
                                      </p:cBhvr>
                                      <p:tavLst>
                                        <p:tav tm="0">
                                          <p:val>
                                            <p:strVal val="1+#ppt_w/2"/>
                                          </p:val>
                                        </p:tav>
                                        <p:tav tm="100000">
                                          <p:val>
                                            <p:strVal val="#ppt_x"/>
                                          </p:val>
                                        </p:tav>
                                      </p:tavLst>
                                    </p:anim>
                                    <p:anim calcmode="lin" valueType="num">
                                      <p:cBhvr additive="base">
                                        <p:cTn id="136" dur="3000" fill="hold"/>
                                        <p:tgtEl>
                                          <p:spTgt spid="66"/>
                                        </p:tgtEl>
                                        <p:attrNameLst>
                                          <p:attrName>ppt_y</p:attrName>
                                        </p:attrNameLst>
                                      </p:cBhvr>
                                      <p:tavLst>
                                        <p:tav tm="0">
                                          <p:val>
                                            <p:strVal val="1+#ppt_h/2"/>
                                          </p:val>
                                        </p:tav>
                                        <p:tav tm="100000">
                                          <p:val>
                                            <p:strVal val="#ppt_y"/>
                                          </p:val>
                                        </p:tav>
                                      </p:tavLst>
                                    </p:anim>
                                  </p:childTnLst>
                                </p:cTn>
                              </p:par>
                              <p:par>
                                <p:cTn id="137" presetID="2" presetClass="entr" presetSubtype="6" decel="100000" fill="hold" grpId="0" nodeType="withEffect">
                                  <p:stCondLst>
                                    <p:cond delay="0"/>
                                  </p:stCondLst>
                                  <p:childTnLst>
                                    <p:set>
                                      <p:cBhvr>
                                        <p:cTn id="138" dur="1" fill="hold">
                                          <p:stCondLst>
                                            <p:cond delay="0"/>
                                          </p:stCondLst>
                                        </p:cTn>
                                        <p:tgtEl>
                                          <p:spTgt spid="65"/>
                                        </p:tgtEl>
                                        <p:attrNameLst>
                                          <p:attrName>style.visibility</p:attrName>
                                        </p:attrNameLst>
                                      </p:cBhvr>
                                      <p:to>
                                        <p:strVal val="visible"/>
                                      </p:to>
                                    </p:set>
                                    <p:anim calcmode="lin" valueType="num">
                                      <p:cBhvr additive="base">
                                        <p:cTn id="139" dur="3000" fill="hold"/>
                                        <p:tgtEl>
                                          <p:spTgt spid="65"/>
                                        </p:tgtEl>
                                        <p:attrNameLst>
                                          <p:attrName>ppt_x</p:attrName>
                                        </p:attrNameLst>
                                      </p:cBhvr>
                                      <p:tavLst>
                                        <p:tav tm="0">
                                          <p:val>
                                            <p:strVal val="1+#ppt_w/2"/>
                                          </p:val>
                                        </p:tav>
                                        <p:tav tm="100000">
                                          <p:val>
                                            <p:strVal val="#ppt_x"/>
                                          </p:val>
                                        </p:tav>
                                      </p:tavLst>
                                    </p:anim>
                                    <p:anim calcmode="lin" valueType="num">
                                      <p:cBhvr additive="base">
                                        <p:cTn id="140" dur="30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41" grpId="0" animBg="1"/>
      <p:bldP spid="42" grpId="0" animBg="1"/>
      <p:bldP spid="43" grpId="0" animBg="1"/>
      <p:bldP spid="28" grpId="0" animBg="1"/>
      <p:bldP spid="29" grpId="0" animBg="1"/>
      <p:bldP spid="30" grpId="0" animBg="1"/>
      <p:bldP spid="31" grpId="0" animBg="1"/>
      <p:bldP spid="16" grpId="0" animBg="1"/>
      <p:bldP spid="17" grpId="0" animBg="1"/>
      <p:bldP spid="18" grpId="0" animBg="1"/>
      <p:bldP spid="19" grpId="0" animBg="1"/>
      <p:bldP spid="20" grpId="0" animBg="1"/>
      <p:bldP spid="2" grpId="0" animBg="1"/>
      <p:bldP spid="4" grpId="0" animBg="1"/>
      <p:bldP spid="5" grpId="0" animBg="1"/>
      <p:bldP spid="6" grpId="0" animBg="1"/>
      <p:bldP spid="7" grpId="0" animBg="1"/>
      <p:bldP spid="8" grpId="0" animBg="1"/>
      <p:bldP spid="10" grpId="0" animBg="1"/>
      <p:bldP spid="11" grpId="0" animBg="1"/>
      <p:bldP spid="12" grpId="0" animBg="1"/>
      <p:bldP spid="13" grpId="0" animBg="1"/>
      <p:bldP spid="14" grpId="0" animBg="1"/>
      <p:bldP spid="53" grpId="0" animBg="1"/>
      <p:bldP spid="54" grpId="0" animBg="1"/>
      <p:bldP spid="55" grpId="0" animBg="1"/>
      <p:bldP spid="56" grpId="0" animBg="1"/>
      <p:bldP spid="59" grpId="0" animBg="1"/>
      <p:bldP spid="60" grpId="0" animBg="1"/>
      <p:bldP spid="61" grpId="0" animBg="1"/>
      <p:bldP spid="65" grpId="0" animBg="1"/>
      <p:bldP spid="66"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2960575" y="2512573"/>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3" name="Picture Placeholder 75">
            <a:extLst>
              <a:ext uri="{FF2B5EF4-FFF2-40B4-BE49-F238E27FC236}">
                <a16:creationId xmlns:a16="http://schemas.microsoft.com/office/drawing/2014/main" id="{B73DCDD3-849B-48E9-9914-DC8C6C493025}"/>
              </a:ext>
            </a:extLst>
          </p:cNvPr>
          <p:cNvSpPr>
            <a:spLocks noGrp="1"/>
          </p:cNvSpPr>
          <p:nvPr>
            <p:ph type="pic" sz="quarter" idx="25"/>
          </p:nvPr>
        </p:nvSpPr>
        <p:spPr>
          <a:xfrm>
            <a:off x="-177423" y="284578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4" name="Picture Placeholder 75">
            <a:extLst>
              <a:ext uri="{FF2B5EF4-FFF2-40B4-BE49-F238E27FC236}">
                <a16:creationId xmlns:a16="http://schemas.microsoft.com/office/drawing/2014/main" id="{8083A199-38E5-4ACB-BD72-CEC6E71018D7}"/>
              </a:ext>
            </a:extLst>
          </p:cNvPr>
          <p:cNvSpPr>
            <a:spLocks noGrp="1"/>
          </p:cNvSpPr>
          <p:nvPr>
            <p:ph type="pic" sz="quarter" idx="26"/>
          </p:nvPr>
        </p:nvSpPr>
        <p:spPr>
          <a:xfrm>
            <a:off x="2480191" y="4288872"/>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7" name="Picture Placeholder 75">
            <a:extLst>
              <a:ext uri="{FF2B5EF4-FFF2-40B4-BE49-F238E27FC236}">
                <a16:creationId xmlns:a16="http://schemas.microsoft.com/office/drawing/2014/main" id="{30F15E57-04C6-4909-ACB4-7ACAA591DE37}"/>
              </a:ext>
            </a:extLst>
          </p:cNvPr>
          <p:cNvSpPr>
            <a:spLocks noGrp="1"/>
          </p:cNvSpPr>
          <p:nvPr>
            <p:ph type="pic" sz="quarter" idx="29"/>
          </p:nvPr>
        </p:nvSpPr>
        <p:spPr>
          <a:xfrm>
            <a:off x="-3446134" y="308710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5" name="Picture Placeholder 75">
            <a:extLst>
              <a:ext uri="{FF2B5EF4-FFF2-40B4-BE49-F238E27FC236}">
                <a16:creationId xmlns:a16="http://schemas.microsoft.com/office/drawing/2014/main" id="{86FBEEA4-D851-4A6C-878E-E42016D4A514}"/>
              </a:ext>
            </a:extLst>
          </p:cNvPr>
          <p:cNvSpPr>
            <a:spLocks noGrp="1"/>
          </p:cNvSpPr>
          <p:nvPr>
            <p:ph type="pic" sz="quarter" idx="27"/>
          </p:nvPr>
        </p:nvSpPr>
        <p:spPr>
          <a:xfrm>
            <a:off x="-805022" y="455708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
        <p:nvSpPr>
          <p:cNvPr id="6" name="Picture Placeholder 75">
            <a:extLst>
              <a:ext uri="{FF2B5EF4-FFF2-40B4-BE49-F238E27FC236}">
                <a16:creationId xmlns:a16="http://schemas.microsoft.com/office/drawing/2014/main" id="{204CD476-3BC2-488C-9229-A7DD254475EA}"/>
              </a:ext>
            </a:extLst>
          </p:cNvPr>
          <p:cNvSpPr>
            <a:spLocks noGrp="1"/>
          </p:cNvSpPr>
          <p:nvPr>
            <p:ph type="pic" sz="quarter" idx="28"/>
          </p:nvPr>
        </p:nvSpPr>
        <p:spPr>
          <a:xfrm>
            <a:off x="1840192" y="599542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effectLst>
          <a:scene3d>
            <a:camera prst="orthographicFront">
              <a:rot lat="19848000" lon="3234000" rev="17862000"/>
            </a:camera>
            <a:lightRig rig="soft" dir="t"/>
          </a:scene3d>
          <a:sp3d extrusionH="95250" prstMaterial="plastic"/>
        </p:spPr>
        <p:txBody>
          <a:bodyPr wrap="square" anchor="ctr">
            <a:noAutofit/>
          </a:bodyPr>
          <a:lstStyle>
            <a:lvl1pPr algn="ctr">
              <a:defRPr/>
            </a:lvl1pPr>
          </a:lstStyle>
          <a:p>
            <a:endParaRPr lang="en-US"/>
          </a:p>
        </p:txBody>
      </p:sp>
    </p:spTree>
    <p:extLst>
      <p:ext uri="{BB962C8B-B14F-4D97-AF65-F5344CB8AC3E}">
        <p14:creationId xmlns:p14="http://schemas.microsoft.com/office/powerpoint/2010/main" val="321719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decel="100000" fill="hold" grpId="0" nodeType="withEffect">
                                  <p:stCondLst>
                                    <p:cond delay="7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decel="100000" fill="hold" grpId="0" nodeType="withEffect">
                                  <p:stCondLst>
                                    <p:cond delay="8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0-#ppt_w/2"/>
                                          </p:val>
                                        </p:tav>
                                        <p:tav tm="100000">
                                          <p:val>
                                            <p:strVal val="#ppt_x"/>
                                          </p:val>
                                        </p:tav>
                                      </p:tavLst>
                                    </p:anim>
                                    <p:anim calcmode="lin" valueType="num">
                                      <p:cBhvr additive="base">
                                        <p:cTn id="16" dur="1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9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0-#ppt_w/2"/>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12" decel="100000" fill="hold" grpId="0" nodeType="withEffect">
                                  <p:stCondLst>
                                    <p:cond delay="10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12" decel="100000" fill="hold" grpId="0" nodeType="withEffect">
                                  <p:stCondLst>
                                    <p:cond delay="11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500" fill="hold"/>
                                        <p:tgtEl>
                                          <p:spTgt spid="6"/>
                                        </p:tgtEl>
                                        <p:attrNameLst>
                                          <p:attrName>ppt_x</p:attrName>
                                        </p:attrNameLst>
                                      </p:cBhvr>
                                      <p:tavLst>
                                        <p:tav tm="0">
                                          <p:val>
                                            <p:strVal val="0-#ppt_w/2"/>
                                          </p:val>
                                        </p:tav>
                                        <p:tav tm="100000">
                                          <p:val>
                                            <p:strVal val="#ppt_x"/>
                                          </p:val>
                                        </p:tav>
                                      </p:tavLst>
                                    </p:anim>
                                    <p:anim calcmode="lin" valueType="num">
                                      <p:cBhvr additive="base">
                                        <p:cTn id="2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5" grpId="0" animBg="1"/>
      <p:bldP spid="6"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7" name="Picture Placeholder 75">
            <a:extLst>
              <a:ext uri="{FF2B5EF4-FFF2-40B4-BE49-F238E27FC236}">
                <a16:creationId xmlns:a16="http://schemas.microsoft.com/office/drawing/2014/main" id="{DE1F0CA1-994C-4B15-BD61-C1FC8BE244E3}"/>
              </a:ext>
            </a:extLst>
          </p:cNvPr>
          <p:cNvSpPr>
            <a:spLocks noGrp="1"/>
          </p:cNvSpPr>
          <p:nvPr>
            <p:ph type="pic" sz="quarter" idx="34"/>
          </p:nvPr>
        </p:nvSpPr>
        <p:spPr>
          <a:xfrm>
            <a:off x="5795324" y="-2019910"/>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8" name="Picture Placeholder 75">
            <a:extLst>
              <a:ext uri="{FF2B5EF4-FFF2-40B4-BE49-F238E27FC236}">
                <a16:creationId xmlns:a16="http://schemas.microsoft.com/office/drawing/2014/main" id="{CCDC6E92-1B4E-4F2A-BD85-917834D7D1BF}"/>
              </a:ext>
            </a:extLst>
          </p:cNvPr>
          <p:cNvSpPr>
            <a:spLocks noGrp="1"/>
          </p:cNvSpPr>
          <p:nvPr>
            <p:ph type="pic" sz="quarter" idx="35"/>
          </p:nvPr>
        </p:nvSpPr>
        <p:spPr>
          <a:xfrm>
            <a:off x="8398700" y="-59406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9" name="Picture Placeholder 75">
            <a:extLst>
              <a:ext uri="{FF2B5EF4-FFF2-40B4-BE49-F238E27FC236}">
                <a16:creationId xmlns:a16="http://schemas.microsoft.com/office/drawing/2014/main" id="{60FE58BF-2882-4922-8BE2-DC5C806999A3}"/>
              </a:ext>
            </a:extLst>
          </p:cNvPr>
          <p:cNvSpPr>
            <a:spLocks noGrp="1"/>
          </p:cNvSpPr>
          <p:nvPr>
            <p:ph type="pic" sz="quarter" idx="36"/>
          </p:nvPr>
        </p:nvSpPr>
        <p:spPr>
          <a:xfrm>
            <a:off x="11002077" y="83177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3" name="Picture Placeholder 75">
            <a:extLst>
              <a:ext uri="{FF2B5EF4-FFF2-40B4-BE49-F238E27FC236}">
                <a16:creationId xmlns:a16="http://schemas.microsoft.com/office/drawing/2014/main" id="{DFC0A416-BD43-4889-A746-153B68F952A1}"/>
              </a:ext>
            </a:extLst>
          </p:cNvPr>
          <p:cNvSpPr>
            <a:spLocks noGrp="1"/>
          </p:cNvSpPr>
          <p:nvPr>
            <p:ph type="pic" sz="quarter" idx="30"/>
          </p:nvPr>
        </p:nvSpPr>
        <p:spPr>
          <a:xfrm>
            <a:off x="3092594" y="-1470698"/>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4" name="Picture Placeholder 75">
            <a:extLst>
              <a:ext uri="{FF2B5EF4-FFF2-40B4-BE49-F238E27FC236}">
                <a16:creationId xmlns:a16="http://schemas.microsoft.com/office/drawing/2014/main" id="{0B4C680D-3D96-4F02-8FDE-6C344B4EA949}"/>
              </a:ext>
            </a:extLst>
          </p:cNvPr>
          <p:cNvSpPr>
            <a:spLocks noGrp="1"/>
          </p:cNvSpPr>
          <p:nvPr>
            <p:ph type="pic" sz="quarter" idx="31"/>
          </p:nvPr>
        </p:nvSpPr>
        <p:spPr>
          <a:xfrm>
            <a:off x="5695970" y="-44854"/>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5" name="Picture Placeholder 75">
            <a:extLst>
              <a:ext uri="{FF2B5EF4-FFF2-40B4-BE49-F238E27FC236}">
                <a16:creationId xmlns:a16="http://schemas.microsoft.com/office/drawing/2014/main" id="{0136ECC1-14F7-404A-BB65-765B022634A5}"/>
              </a:ext>
            </a:extLst>
          </p:cNvPr>
          <p:cNvSpPr>
            <a:spLocks noGrp="1"/>
          </p:cNvSpPr>
          <p:nvPr>
            <p:ph type="pic" sz="quarter" idx="32"/>
          </p:nvPr>
        </p:nvSpPr>
        <p:spPr>
          <a:xfrm>
            <a:off x="8307095" y="1365493"/>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6" name="Picture Placeholder 75">
            <a:extLst>
              <a:ext uri="{FF2B5EF4-FFF2-40B4-BE49-F238E27FC236}">
                <a16:creationId xmlns:a16="http://schemas.microsoft.com/office/drawing/2014/main" id="{61F32264-5F7E-4A46-97AB-AABAB86F1EA9}"/>
              </a:ext>
            </a:extLst>
          </p:cNvPr>
          <p:cNvSpPr>
            <a:spLocks noGrp="1"/>
          </p:cNvSpPr>
          <p:nvPr>
            <p:ph type="pic" sz="quarter" idx="33"/>
          </p:nvPr>
        </p:nvSpPr>
        <p:spPr>
          <a:xfrm>
            <a:off x="10911794" y="2784466"/>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2" name="Picture Placeholder 75">
            <a:extLst>
              <a:ext uri="{FF2B5EF4-FFF2-40B4-BE49-F238E27FC236}">
                <a16:creationId xmlns:a16="http://schemas.microsoft.com/office/drawing/2014/main" id="{35C81404-E27E-4F36-A623-E57FC83C04C2}"/>
              </a:ext>
            </a:extLst>
          </p:cNvPr>
          <p:cNvSpPr>
            <a:spLocks noGrp="1"/>
          </p:cNvSpPr>
          <p:nvPr>
            <p:ph type="pic" sz="quarter" idx="24"/>
          </p:nvPr>
        </p:nvSpPr>
        <p:spPr>
          <a:xfrm>
            <a:off x="151309" y="-1058251"/>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8" name="Picture Placeholder 75">
            <a:extLst>
              <a:ext uri="{FF2B5EF4-FFF2-40B4-BE49-F238E27FC236}">
                <a16:creationId xmlns:a16="http://schemas.microsoft.com/office/drawing/2014/main" id="{65B77482-57E1-46FD-913A-0092573AC5F1}"/>
              </a:ext>
            </a:extLst>
          </p:cNvPr>
          <p:cNvSpPr>
            <a:spLocks noGrp="1"/>
          </p:cNvSpPr>
          <p:nvPr>
            <p:ph type="pic" sz="quarter" idx="25"/>
          </p:nvPr>
        </p:nvSpPr>
        <p:spPr>
          <a:xfrm>
            <a:off x="2754685" y="367594"/>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9" name="Picture Placeholder 75">
            <a:extLst>
              <a:ext uri="{FF2B5EF4-FFF2-40B4-BE49-F238E27FC236}">
                <a16:creationId xmlns:a16="http://schemas.microsoft.com/office/drawing/2014/main" id="{B37A391A-9563-4D8D-9F81-AF2A558906BA}"/>
              </a:ext>
            </a:extLst>
          </p:cNvPr>
          <p:cNvSpPr>
            <a:spLocks noGrp="1"/>
          </p:cNvSpPr>
          <p:nvPr>
            <p:ph type="pic" sz="quarter" idx="26"/>
          </p:nvPr>
        </p:nvSpPr>
        <p:spPr>
          <a:xfrm>
            <a:off x="5358062" y="1793439"/>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0" name="Picture Placeholder 75">
            <a:extLst>
              <a:ext uri="{FF2B5EF4-FFF2-40B4-BE49-F238E27FC236}">
                <a16:creationId xmlns:a16="http://schemas.microsoft.com/office/drawing/2014/main" id="{905913FF-40D6-422E-AE96-62587D32CE1B}"/>
              </a:ext>
            </a:extLst>
          </p:cNvPr>
          <p:cNvSpPr>
            <a:spLocks noGrp="1"/>
          </p:cNvSpPr>
          <p:nvPr>
            <p:ph type="pic" sz="quarter" idx="27"/>
          </p:nvPr>
        </p:nvSpPr>
        <p:spPr>
          <a:xfrm>
            <a:off x="7969186" y="3203785"/>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
        <p:nvSpPr>
          <p:cNvPr id="11" name="Picture Placeholder 75">
            <a:extLst>
              <a:ext uri="{FF2B5EF4-FFF2-40B4-BE49-F238E27FC236}">
                <a16:creationId xmlns:a16="http://schemas.microsoft.com/office/drawing/2014/main" id="{139B3716-743D-4E4C-8E9E-28622348549F}"/>
              </a:ext>
            </a:extLst>
          </p:cNvPr>
          <p:cNvSpPr>
            <a:spLocks noGrp="1"/>
          </p:cNvSpPr>
          <p:nvPr>
            <p:ph type="pic" sz="quarter" idx="28"/>
          </p:nvPr>
        </p:nvSpPr>
        <p:spPr>
          <a:xfrm>
            <a:off x="10573886" y="4622758"/>
            <a:ext cx="3973245" cy="2235242"/>
          </a:xfrm>
          <a:custGeom>
            <a:avLst/>
            <a:gdLst>
              <a:gd name="connsiteX0" fmla="*/ 215874 w 10578156"/>
              <a:gd name="connsiteY0" fmla="*/ 0 h 5950214"/>
              <a:gd name="connsiteX1" fmla="*/ 10362282 w 10578156"/>
              <a:gd name="connsiteY1" fmla="*/ 0 h 5950214"/>
              <a:gd name="connsiteX2" fmla="*/ 10578156 w 10578156"/>
              <a:gd name="connsiteY2" fmla="*/ 215874 h 5950214"/>
              <a:gd name="connsiteX3" fmla="*/ 10578156 w 10578156"/>
              <a:gd name="connsiteY3" fmla="*/ 5734340 h 5950214"/>
              <a:gd name="connsiteX4" fmla="*/ 10362282 w 10578156"/>
              <a:gd name="connsiteY4" fmla="*/ 5950214 h 5950214"/>
              <a:gd name="connsiteX5" fmla="*/ 215874 w 10578156"/>
              <a:gd name="connsiteY5" fmla="*/ 5950214 h 5950214"/>
              <a:gd name="connsiteX6" fmla="*/ 0 w 10578156"/>
              <a:gd name="connsiteY6" fmla="*/ 5734340 h 5950214"/>
              <a:gd name="connsiteX7" fmla="*/ 0 w 10578156"/>
              <a:gd name="connsiteY7" fmla="*/ 215874 h 5950214"/>
              <a:gd name="connsiteX8" fmla="*/ 215874 w 10578156"/>
              <a:gd name="connsiteY8" fmla="*/ 0 h 595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8156" h="5950214">
                <a:moveTo>
                  <a:pt x="215874" y="0"/>
                </a:moveTo>
                <a:lnTo>
                  <a:pt x="10362282" y="0"/>
                </a:lnTo>
                <a:cubicBezTo>
                  <a:pt x="10481506" y="0"/>
                  <a:pt x="10578156" y="96650"/>
                  <a:pt x="10578156" y="215874"/>
                </a:cubicBezTo>
                <a:lnTo>
                  <a:pt x="10578156" y="5734340"/>
                </a:lnTo>
                <a:cubicBezTo>
                  <a:pt x="10578156" y="5853564"/>
                  <a:pt x="10481506" y="5950214"/>
                  <a:pt x="10362282" y="5950214"/>
                </a:cubicBezTo>
                <a:lnTo>
                  <a:pt x="215874" y="5950214"/>
                </a:lnTo>
                <a:cubicBezTo>
                  <a:pt x="96650" y="5950214"/>
                  <a:pt x="0" y="5853564"/>
                  <a:pt x="0" y="5734340"/>
                </a:cubicBezTo>
                <a:lnTo>
                  <a:pt x="0" y="215874"/>
                </a:lnTo>
                <a:cubicBezTo>
                  <a:pt x="0" y="96650"/>
                  <a:pt x="96650" y="0"/>
                  <a:pt x="215874" y="0"/>
                </a:cubicBezTo>
                <a:close/>
              </a:path>
            </a:pathLst>
          </a:custGeom>
          <a:solidFill>
            <a:schemeClr val="tx1">
              <a:alpha val="4000"/>
            </a:schemeClr>
          </a:solidFill>
          <a:effectLst>
            <a:outerShdw blurRad="876300" dist="787400" dir="2400000" algn="ctr" rotWithShape="0">
              <a:schemeClr val="tx1">
                <a:alpha val="34000"/>
              </a:schemeClr>
            </a:outerShdw>
            <a:reflection blurRad="76200" stA="48000" endPos="98000" dir="5400000" sy="-100000" algn="bl" rotWithShape="0"/>
          </a:effectLst>
          <a:scene3d>
            <a:camera prst="orthographicFront">
              <a:rot lat="19848000" lon="3234000" rev="17862000"/>
            </a:camera>
            <a:lightRig rig="soft" dir="t"/>
          </a:scene3d>
          <a:sp3d extrusionH="95250" prstMaterial="plastic"/>
        </p:spPr>
        <p:txBody>
          <a:bodyPr wrap="square" anchor="ctr">
            <a:noAutofit/>
          </a:bodyPr>
          <a:lstStyle>
            <a:lvl1pPr algn="ctr">
              <a:defRPr sz="1200"/>
            </a:lvl1pPr>
          </a:lstStyle>
          <a:p>
            <a:endParaRPr lang="en-US"/>
          </a:p>
        </p:txBody>
      </p:sp>
    </p:spTree>
    <p:extLst>
      <p:ext uri="{BB962C8B-B14F-4D97-AF65-F5344CB8AC3E}">
        <p14:creationId xmlns:p14="http://schemas.microsoft.com/office/powerpoint/2010/main" val="23389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500" fill="hold"/>
                                        <p:tgtEl>
                                          <p:spTgt spid="17"/>
                                        </p:tgtEl>
                                        <p:attrNameLst>
                                          <p:attrName>ppt_x</p:attrName>
                                        </p:attrNameLst>
                                      </p:cBhvr>
                                      <p:tavLst>
                                        <p:tav tm="0">
                                          <p:val>
                                            <p:strVal val="#ppt_x"/>
                                          </p:val>
                                        </p:tav>
                                        <p:tav tm="100000">
                                          <p:val>
                                            <p:strVal val="#ppt_x"/>
                                          </p:val>
                                        </p:tav>
                                      </p:tavLst>
                                    </p:anim>
                                    <p:anim calcmode="lin" valueType="num">
                                      <p:cBhvr additive="base">
                                        <p:cTn id="8" dur="1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500" fill="hold"/>
                                        <p:tgtEl>
                                          <p:spTgt spid="18"/>
                                        </p:tgtEl>
                                        <p:attrNameLst>
                                          <p:attrName>ppt_x</p:attrName>
                                        </p:attrNameLst>
                                      </p:cBhvr>
                                      <p:tavLst>
                                        <p:tav tm="0">
                                          <p:val>
                                            <p:strVal val="#ppt_x"/>
                                          </p:val>
                                        </p:tav>
                                        <p:tav tm="100000">
                                          <p:val>
                                            <p:strVal val="#ppt_x"/>
                                          </p:val>
                                        </p:tav>
                                      </p:tavLst>
                                    </p:anim>
                                    <p:anim calcmode="lin" valueType="num">
                                      <p:cBhvr additive="base">
                                        <p:cTn id="12" dur="15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ppt_x"/>
                                          </p:val>
                                        </p:tav>
                                        <p:tav tm="100000">
                                          <p:val>
                                            <p:strVal val="#ppt_x"/>
                                          </p:val>
                                        </p:tav>
                                      </p:tavLst>
                                    </p:anim>
                                    <p:anim calcmode="lin" valueType="num">
                                      <p:cBhvr additive="base">
                                        <p:cTn id="16" dur="1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ppt_x"/>
                                          </p:val>
                                        </p:tav>
                                        <p:tav tm="100000">
                                          <p:val>
                                            <p:strVal val="#ppt_x"/>
                                          </p:val>
                                        </p:tav>
                                      </p:tavLst>
                                    </p:anim>
                                    <p:anim calcmode="lin" valueType="num">
                                      <p:cBhvr additive="base">
                                        <p:cTn id="20" dur="1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500" fill="hold"/>
                                        <p:tgtEl>
                                          <p:spTgt spid="14"/>
                                        </p:tgtEl>
                                        <p:attrNameLst>
                                          <p:attrName>ppt_x</p:attrName>
                                        </p:attrNameLst>
                                      </p:cBhvr>
                                      <p:tavLst>
                                        <p:tav tm="0">
                                          <p:val>
                                            <p:strVal val="#ppt_x"/>
                                          </p:val>
                                        </p:tav>
                                        <p:tav tm="100000">
                                          <p:val>
                                            <p:strVal val="#ppt_x"/>
                                          </p:val>
                                        </p:tav>
                                      </p:tavLst>
                                    </p:anim>
                                    <p:anim calcmode="lin" valueType="num">
                                      <p:cBhvr additive="base">
                                        <p:cTn id="24" dur="1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1500" fill="hold"/>
                                        <p:tgtEl>
                                          <p:spTgt spid="15"/>
                                        </p:tgtEl>
                                        <p:attrNameLst>
                                          <p:attrName>ppt_x</p:attrName>
                                        </p:attrNameLst>
                                      </p:cBhvr>
                                      <p:tavLst>
                                        <p:tav tm="0">
                                          <p:val>
                                            <p:strVal val="#ppt_x"/>
                                          </p:val>
                                        </p:tav>
                                        <p:tav tm="100000">
                                          <p:val>
                                            <p:strVal val="#ppt_x"/>
                                          </p:val>
                                        </p:tav>
                                      </p:tavLst>
                                    </p:anim>
                                    <p:anim calcmode="lin" valueType="num">
                                      <p:cBhvr additive="base">
                                        <p:cTn id="28" dur="1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ppt_x"/>
                                          </p:val>
                                        </p:tav>
                                        <p:tav tm="100000">
                                          <p:val>
                                            <p:strVal val="#ppt_x"/>
                                          </p:val>
                                        </p:tav>
                                      </p:tavLst>
                                    </p:anim>
                                    <p:anim calcmode="lin" valueType="num">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7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1500" fill="hold"/>
                                        <p:tgtEl>
                                          <p:spTgt spid="2"/>
                                        </p:tgtEl>
                                        <p:attrNameLst>
                                          <p:attrName>ppt_x</p:attrName>
                                        </p:attrNameLst>
                                      </p:cBhvr>
                                      <p:tavLst>
                                        <p:tav tm="0">
                                          <p:val>
                                            <p:strVal val="#ppt_x"/>
                                          </p:val>
                                        </p:tav>
                                        <p:tav tm="100000">
                                          <p:val>
                                            <p:strVal val="#ppt_x"/>
                                          </p:val>
                                        </p:tav>
                                      </p:tavLst>
                                    </p:anim>
                                    <p:anim calcmode="lin" valueType="num">
                                      <p:cBhvr additive="base">
                                        <p:cTn id="36" dur="1500" fill="hold"/>
                                        <p:tgtEl>
                                          <p:spTgt spid="2"/>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80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1500" fill="hold"/>
                                        <p:tgtEl>
                                          <p:spTgt spid="8"/>
                                        </p:tgtEl>
                                        <p:attrNameLst>
                                          <p:attrName>ppt_x</p:attrName>
                                        </p:attrNameLst>
                                      </p:cBhvr>
                                      <p:tavLst>
                                        <p:tav tm="0">
                                          <p:val>
                                            <p:strVal val="#ppt_x"/>
                                          </p:val>
                                        </p:tav>
                                        <p:tav tm="100000">
                                          <p:val>
                                            <p:strVal val="#ppt_x"/>
                                          </p:val>
                                        </p:tav>
                                      </p:tavLst>
                                    </p:anim>
                                    <p:anim calcmode="lin" valueType="num">
                                      <p:cBhvr additive="base">
                                        <p:cTn id="40" dur="1500" fill="hold"/>
                                        <p:tgtEl>
                                          <p:spTgt spid="8"/>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90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0" fill="hold"/>
                                        <p:tgtEl>
                                          <p:spTgt spid="9"/>
                                        </p:tgtEl>
                                        <p:attrNameLst>
                                          <p:attrName>ppt_x</p:attrName>
                                        </p:attrNameLst>
                                      </p:cBhvr>
                                      <p:tavLst>
                                        <p:tav tm="0">
                                          <p:val>
                                            <p:strVal val="#ppt_x"/>
                                          </p:val>
                                        </p:tav>
                                        <p:tav tm="100000">
                                          <p:val>
                                            <p:strVal val="#ppt_x"/>
                                          </p:val>
                                        </p:tav>
                                      </p:tavLst>
                                    </p:anim>
                                    <p:anim calcmode="lin" valueType="num">
                                      <p:cBhvr additive="base">
                                        <p:cTn id="44" dur="1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100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500" fill="hold"/>
                                        <p:tgtEl>
                                          <p:spTgt spid="10"/>
                                        </p:tgtEl>
                                        <p:attrNameLst>
                                          <p:attrName>ppt_x</p:attrName>
                                        </p:attrNameLst>
                                      </p:cBhvr>
                                      <p:tavLst>
                                        <p:tav tm="0">
                                          <p:val>
                                            <p:strVal val="#ppt_x"/>
                                          </p:val>
                                        </p:tav>
                                        <p:tav tm="100000">
                                          <p:val>
                                            <p:strVal val="#ppt_x"/>
                                          </p:val>
                                        </p:tav>
                                      </p:tavLst>
                                    </p:anim>
                                    <p:anim calcmode="lin" valueType="num">
                                      <p:cBhvr additive="base">
                                        <p:cTn id="48" dur="1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110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1500" fill="hold"/>
                                        <p:tgtEl>
                                          <p:spTgt spid="11"/>
                                        </p:tgtEl>
                                        <p:attrNameLst>
                                          <p:attrName>ppt_x</p:attrName>
                                        </p:attrNameLst>
                                      </p:cBhvr>
                                      <p:tavLst>
                                        <p:tav tm="0">
                                          <p:val>
                                            <p:strVal val="#ppt_x"/>
                                          </p:val>
                                        </p:tav>
                                        <p:tav tm="100000">
                                          <p:val>
                                            <p:strVal val="#ppt_x"/>
                                          </p:val>
                                        </p:tav>
                                      </p:tavLst>
                                    </p:anim>
                                    <p:anim calcmode="lin" valueType="num">
                                      <p:cBhvr additive="base">
                                        <p:cTn id="52" dur="1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13" grpId="0" animBg="1"/>
      <p:bldP spid="14" grpId="0" animBg="1"/>
      <p:bldP spid="15" grpId="0" animBg="1"/>
      <p:bldP spid="16" grpId="0" animBg="1"/>
      <p:bldP spid="2" grpId="0" animBg="1"/>
      <p:bldP spid="8" grpId="0" animBg="1"/>
      <p:bldP spid="9" grpId="0" animBg="1"/>
      <p:bldP spid="10" grpId="0" animBg="1"/>
      <p:bldP spid="11"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29ECCF-26E4-460B-B63D-0178A5C20500}"/>
              </a:ext>
            </a:extLst>
          </p:cNvPr>
          <p:cNvSpPr/>
          <p:nvPr userDrawn="1"/>
        </p:nvSpPr>
        <p:spPr>
          <a:xfrm>
            <a:off x="781742" y="647700"/>
            <a:ext cx="10628516" cy="552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376302920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9BE362C5-03AE-447C-8B47-3D5F40463679}"/>
              </a:ext>
            </a:extLst>
          </p:cNvPr>
          <p:cNvSpPr>
            <a:spLocks noGrp="1"/>
          </p:cNvSpPr>
          <p:nvPr>
            <p:ph type="pic" sz="quarter" idx="15"/>
          </p:nvPr>
        </p:nvSpPr>
        <p:spPr>
          <a:xfrm>
            <a:off x="0" y="0"/>
            <a:ext cx="12192000"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227789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par>
                                <p:cTn id="9" presetID="6" presetClass="emph" presetSubtype="0" accel="100000" fill="hold" grpId="1" nodeType="withEffect">
                                  <p:stCondLst>
                                    <p:cond delay="2000"/>
                                  </p:stCondLst>
                                  <p:childTnLst>
                                    <p:animScale>
                                      <p:cBhvr>
                                        <p:cTn id="10" dur="500" fill="hold"/>
                                        <p:tgtEl>
                                          <p:spTgt spid="2"/>
                                        </p:tgtEl>
                                      </p:cBhvr>
                                      <p:by x="90000" y="9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A289BE9-3518-4572-9F36-A58461E16083}"/>
              </a:ext>
            </a:extLst>
          </p:cNvPr>
          <p:cNvSpPr>
            <a:spLocks noGrp="1"/>
          </p:cNvSpPr>
          <p:nvPr>
            <p:ph type="pic" sz="quarter" idx="15"/>
          </p:nvPr>
        </p:nvSpPr>
        <p:spPr>
          <a:xfrm>
            <a:off x="6515202"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0" name="Picture Placeholder 9">
            <a:extLst>
              <a:ext uri="{FF2B5EF4-FFF2-40B4-BE49-F238E27FC236}">
                <a16:creationId xmlns:a16="http://schemas.microsoft.com/office/drawing/2014/main" id="{E9995F91-8D51-4FF1-A532-B0BD4F0276E7}"/>
              </a:ext>
            </a:extLst>
          </p:cNvPr>
          <p:cNvSpPr>
            <a:spLocks noGrp="1"/>
          </p:cNvSpPr>
          <p:nvPr>
            <p:ph type="pic" sz="quarter" idx="16"/>
          </p:nvPr>
        </p:nvSpPr>
        <p:spPr>
          <a:xfrm>
            <a:off x="7932999" y="2960127"/>
            <a:ext cx="1368815" cy="937747"/>
          </a:xfrm>
          <a:custGeom>
            <a:avLst/>
            <a:gdLst>
              <a:gd name="connsiteX0" fmla="*/ 0 w 2737986"/>
              <a:gd name="connsiteY0" fmla="*/ 0 h 1875494"/>
              <a:gd name="connsiteX1" fmla="*/ 2737986 w 2737986"/>
              <a:gd name="connsiteY1" fmla="*/ 0 h 1875494"/>
              <a:gd name="connsiteX2" fmla="*/ 2737986 w 2737986"/>
              <a:gd name="connsiteY2" fmla="*/ 1875494 h 1875494"/>
              <a:gd name="connsiteX3" fmla="*/ 0 w 2737986"/>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6" h="1875494">
                <a:moveTo>
                  <a:pt x="0" y="0"/>
                </a:moveTo>
                <a:lnTo>
                  <a:pt x="2737986" y="0"/>
                </a:lnTo>
                <a:lnTo>
                  <a:pt x="2737986"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
        <p:nvSpPr>
          <p:cNvPr id="11" name="Picture Placeholder 10">
            <a:extLst>
              <a:ext uri="{FF2B5EF4-FFF2-40B4-BE49-F238E27FC236}">
                <a16:creationId xmlns:a16="http://schemas.microsoft.com/office/drawing/2014/main" id="{EAC8D104-8DBC-47C1-B410-760C3B7EC2CF}"/>
              </a:ext>
            </a:extLst>
          </p:cNvPr>
          <p:cNvSpPr>
            <a:spLocks noGrp="1"/>
          </p:cNvSpPr>
          <p:nvPr>
            <p:ph type="pic" sz="quarter" idx="17"/>
          </p:nvPr>
        </p:nvSpPr>
        <p:spPr>
          <a:xfrm>
            <a:off x="9350798" y="2960127"/>
            <a:ext cx="1368814" cy="937747"/>
          </a:xfrm>
          <a:custGeom>
            <a:avLst/>
            <a:gdLst>
              <a:gd name="connsiteX0" fmla="*/ 0 w 2737984"/>
              <a:gd name="connsiteY0" fmla="*/ 0 h 1875494"/>
              <a:gd name="connsiteX1" fmla="*/ 2737984 w 2737984"/>
              <a:gd name="connsiteY1" fmla="*/ 0 h 1875494"/>
              <a:gd name="connsiteX2" fmla="*/ 2737984 w 2737984"/>
              <a:gd name="connsiteY2" fmla="*/ 1875494 h 1875494"/>
              <a:gd name="connsiteX3" fmla="*/ 0 w 2737984"/>
              <a:gd name="connsiteY3" fmla="*/ 1875494 h 1875494"/>
            </a:gdLst>
            <a:ahLst/>
            <a:cxnLst>
              <a:cxn ang="0">
                <a:pos x="connsiteX0" y="connsiteY0"/>
              </a:cxn>
              <a:cxn ang="0">
                <a:pos x="connsiteX1" y="connsiteY1"/>
              </a:cxn>
              <a:cxn ang="0">
                <a:pos x="connsiteX2" y="connsiteY2"/>
              </a:cxn>
              <a:cxn ang="0">
                <a:pos x="connsiteX3" y="connsiteY3"/>
              </a:cxn>
            </a:cxnLst>
            <a:rect l="l" t="t" r="r" b="b"/>
            <a:pathLst>
              <a:path w="2737984" h="1875494">
                <a:moveTo>
                  <a:pt x="0" y="0"/>
                </a:moveTo>
                <a:lnTo>
                  <a:pt x="2737984" y="0"/>
                </a:lnTo>
                <a:lnTo>
                  <a:pt x="2737984" y="1875494"/>
                </a:lnTo>
                <a:lnTo>
                  <a:pt x="0" y="1875494"/>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107251978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DF241A1-3249-4A50-880D-BD32EE84584D}"/>
              </a:ext>
            </a:extLst>
          </p:cNvPr>
          <p:cNvSpPr>
            <a:spLocks noGrp="1"/>
          </p:cNvSpPr>
          <p:nvPr>
            <p:ph type="pic" sz="quarter" idx="15"/>
          </p:nvPr>
        </p:nvSpPr>
        <p:spPr>
          <a:xfrm>
            <a:off x="6096000" y="0"/>
            <a:ext cx="5314259" cy="6858000"/>
          </a:xfrm>
          <a:custGeom>
            <a:avLst/>
            <a:gdLst>
              <a:gd name="connsiteX0" fmla="*/ 0 w 10345056"/>
              <a:gd name="connsiteY0" fmla="*/ 0 h 10610851"/>
              <a:gd name="connsiteX1" fmla="*/ 10345056 w 10345056"/>
              <a:gd name="connsiteY1" fmla="*/ 0 h 10610851"/>
              <a:gd name="connsiteX2" fmla="*/ 10345056 w 10345056"/>
              <a:gd name="connsiteY2" fmla="*/ 10610851 h 10610851"/>
              <a:gd name="connsiteX3" fmla="*/ 0 w 10345056"/>
              <a:gd name="connsiteY3" fmla="*/ 10610851 h 10610851"/>
            </a:gdLst>
            <a:ahLst/>
            <a:cxnLst>
              <a:cxn ang="0">
                <a:pos x="connsiteX0" y="connsiteY0"/>
              </a:cxn>
              <a:cxn ang="0">
                <a:pos x="connsiteX1" y="connsiteY1"/>
              </a:cxn>
              <a:cxn ang="0">
                <a:pos x="connsiteX2" y="connsiteY2"/>
              </a:cxn>
              <a:cxn ang="0">
                <a:pos x="connsiteX3" y="connsiteY3"/>
              </a:cxn>
            </a:cxnLst>
            <a:rect l="l" t="t" r="r" b="b"/>
            <a:pathLst>
              <a:path w="10345056" h="10610851">
                <a:moveTo>
                  <a:pt x="0" y="0"/>
                </a:moveTo>
                <a:lnTo>
                  <a:pt x="10345056" y="0"/>
                </a:lnTo>
                <a:lnTo>
                  <a:pt x="10345056" y="10610851"/>
                </a:lnTo>
                <a:lnTo>
                  <a:pt x="0" y="10610851"/>
                </a:lnTo>
                <a:close/>
              </a:path>
            </a:pathLst>
          </a:custGeom>
          <a:pattFill prst="pct60">
            <a:fgClr>
              <a:schemeClr val="bg1"/>
            </a:fgClr>
            <a:bgClr>
              <a:schemeClr val="bg1">
                <a:lumMod val="85000"/>
              </a:schemeClr>
            </a:bgClr>
          </a:pattFill>
          <a:effectLst/>
        </p:spPr>
        <p:txBody>
          <a:bodyPr wrap="square" anchor="ctr">
            <a:noAutofit/>
          </a:bodyPr>
          <a:lstStyle>
            <a:lvl1pPr marL="0" indent="0" algn="ctr">
              <a:buFontTx/>
              <a:buNone/>
              <a:defRPr sz="1200"/>
            </a:lvl1pPr>
          </a:lstStyle>
          <a:p>
            <a:endParaRPr lang="en-US"/>
          </a:p>
        </p:txBody>
      </p:sp>
    </p:spTree>
    <p:extLst>
      <p:ext uri="{BB962C8B-B14F-4D97-AF65-F5344CB8AC3E}">
        <p14:creationId xmlns:p14="http://schemas.microsoft.com/office/powerpoint/2010/main" val="330040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54AFC-BB34-4DDE-AB87-3299063ACB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697D81-C930-4EEF-B7E6-E1A86992E4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CC9AE0-E094-4796-B738-9FC9555C9A75}"/>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5" name="Footer Placeholder 4">
            <a:extLst>
              <a:ext uri="{FF2B5EF4-FFF2-40B4-BE49-F238E27FC236}">
                <a16:creationId xmlns:a16="http://schemas.microsoft.com/office/drawing/2014/main" id="{C912B689-AAF8-43EA-849F-FB93372D23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47C5D7-9467-432E-A4EA-771B3C0D0A6A}"/>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138791493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9E36-43F0-480C-93CC-7618B0540C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93BFEA-765B-4054-880E-701B934851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2C41A0-B0D0-4B5E-807E-04EABBBDF2FE}"/>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5" name="Footer Placeholder 4">
            <a:extLst>
              <a:ext uri="{FF2B5EF4-FFF2-40B4-BE49-F238E27FC236}">
                <a16:creationId xmlns:a16="http://schemas.microsoft.com/office/drawing/2014/main" id="{867BFA6E-7A36-465A-AEC2-D2B776597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B7C4BF-6F7E-4DE5-9387-3B0E778E7D4F}"/>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81397626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7306-C596-43C2-9617-629B22308C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134459-308B-45EB-AF3A-729E14A88C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4C6411-2933-4835-B604-F7EF49FDFEAE}"/>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5" name="Footer Placeholder 4">
            <a:extLst>
              <a:ext uri="{FF2B5EF4-FFF2-40B4-BE49-F238E27FC236}">
                <a16:creationId xmlns:a16="http://schemas.microsoft.com/office/drawing/2014/main" id="{79ED2089-5042-48DE-80CF-83C71425BC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7A9AA0-1152-4261-85EC-26F82259EA73}"/>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80842882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C1E9-30A4-47C8-A1D1-2796DC47D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7C2259-5C33-4162-96F5-D5EA0BDA41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61CFAD-AE22-43AE-AA93-280967CDA60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CB0A64-BA3A-4076-BE95-3EEC28FF2888}"/>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6" name="Footer Placeholder 5">
            <a:extLst>
              <a:ext uri="{FF2B5EF4-FFF2-40B4-BE49-F238E27FC236}">
                <a16:creationId xmlns:a16="http://schemas.microsoft.com/office/drawing/2014/main" id="{8B242E42-0674-4AA2-AB6E-8FCC803890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DD13C-AF53-4C61-B304-1FFF85B53907}"/>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247012555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DD17-2E3B-4ED5-82E4-72D923B819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CC0A47-6912-4213-9718-B731184C96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984AA3-AC56-4999-AD4C-1EB367DE3A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48A987-17AD-4910-9711-7426540C74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905DD0-110C-4337-8B59-7125F71311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4F1E9B-D470-4209-9A13-4490F86ED751}"/>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8" name="Footer Placeholder 7">
            <a:extLst>
              <a:ext uri="{FF2B5EF4-FFF2-40B4-BE49-F238E27FC236}">
                <a16:creationId xmlns:a16="http://schemas.microsoft.com/office/drawing/2014/main" id="{603C9BB5-EF02-4A94-B1F8-46B1AB3F56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60ED88-0177-4C44-BB1B-CB036C82F36F}"/>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11773688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00B4E-618A-4D3F-87CC-579E85783E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225F7C-588E-4A58-B8B2-3CB8F2DDF15F}"/>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4" name="Footer Placeholder 3">
            <a:extLst>
              <a:ext uri="{FF2B5EF4-FFF2-40B4-BE49-F238E27FC236}">
                <a16:creationId xmlns:a16="http://schemas.microsoft.com/office/drawing/2014/main" id="{48113343-54F9-4DF9-97C4-76E7EDA558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3E9525-1FD4-4D24-B4B5-9384A0204D65}"/>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1238147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5FED09-B410-4C89-9C29-3DD51571B42E}"/>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3" name="Footer Placeholder 2">
            <a:extLst>
              <a:ext uri="{FF2B5EF4-FFF2-40B4-BE49-F238E27FC236}">
                <a16:creationId xmlns:a16="http://schemas.microsoft.com/office/drawing/2014/main" id="{9621B7AA-2609-4720-98DB-69F2BE30B5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5586FF-792C-4015-8FB6-16E8B8847B22}"/>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160838734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5418-67F2-4CB7-95EE-7FDC8A01A2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994EFE-EF92-421E-B794-13F05D0AAC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58F98C-029B-4798-8E0B-31D065645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8BA11E-DD47-4EEB-AFB3-B8E94584C0A4}"/>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6" name="Footer Placeholder 5">
            <a:extLst>
              <a:ext uri="{FF2B5EF4-FFF2-40B4-BE49-F238E27FC236}">
                <a16:creationId xmlns:a16="http://schemas.microsoft.com/office/drawing/2014/main" id="{AEC15EFB-E98B-4079-8D3D-62EE9A944D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980EAD-315C-4672-8604-C2437868C95A}"/>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266965660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D2366-BE20-4215-9208-B1DDC02A8C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50E7A4-A004-4098-B43B-919E3F9499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D51921-B0B2-40DE-89D2-4AEFA03892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515BAC-72AC-46CB-90E5-F1002AFEAECC}"/>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6" name="Footer Placeholder 5">
            <a:extLst>
              <a:ext uri="{FF2B5EF4-FFF2-40B4-BE49-F238E27FC236}">
                <a16:creationId xmlns:a16="http://schemas.microsoft.com/office/drawing/2014/main" id="{7E5AF354-326B-438F-8A69-9A0D6DCFC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1A65E8-4376-4E40-8C36-4B025217944E}"/>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34652358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1A892-EDDA-429A-8041-504F6D993E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7AD4FC-9186-4E47-A9CC-FD6585124E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D55BF-D79B-4465-BFED-62C9D1A7A4A3}"/>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5" name="Footer Placeholder 4">
            <a:extLst>
              <a:ext uri="{FF2B5EF4-FFF2-40B4-BE49-F238E27FC236}">
                <a16:creationId xmlns:a16="http://schemas.microsoft.com/office/drawing/2014/main" id="{7131D0D1-0ADF-4490-9A15-11D4D11E93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507B71-8DE0-42A2-9BB4-F40C64C4BF00}"/>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7786002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FB6FA-9752-4C00-B3D0-C08B5124C4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4CEB6A-F9F6-4908-8AAC-1D4A7270F0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835EA0-8EAF-4EB4-B260-D0F9793AAC63}"/>
              </a:ext>
            </a:extLst>
          </p:cNvPr>
          <p:cNvSpPr>
            <a:spLocks noGrp="1"/>
          </p:cNvSpPr>
          <p:nvPr>
            <p:ph type="dt" sz="half" idx="10"/>
          </p:nvPr>
        </p:nvSpPr>
        <p:spPr/>
        <p:txBody>
          <a:bodyPr/>
          <a:lstStyle/>
          <a:p>
            <a:fld id="{528AA007-76A2-48EE-8364-BA95B94DF62E}" type="datetimeFigureOut">
              <a:rPr lang="en-US" smtClean="0"/>
              <a:t>6/30/2021</a:t>
            </a:fld>
            <a:endParaRPr lang="en-US"/>
          </a:p>
        </p:txBody>
      </p:sp>
      <p:sp>
        <p:nvSpPr>
          <p:cNvPr id="5" name="Footer Placeholder 4">
            <a:extLst>
              <a:ext uri="{FF2B5EF4-FFF2-40B4-BE49-F238E27FC236}">
                <a16:creationId xmlns:a16="http://schemas.microsoft.com/office/drawing/2014/main" id="{DAF3AA92-8096-4874-BA27-A929395EB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954FBB-81BD-4757-8A31-5B3DC1292889}"/>
              </a:ext>
            </a:extLst>
          </p:cNvPr>
          <p:cNvSpPr>
            <a:spLocks noGrp="1"/>
          </p:cNvSpPr>
          <p:nvPr>
            <p:ph type="sldNum" sz="quarter" idx="12"/>
          </p:nvPr>
        </p:nvSpPr>
        <p:spPr/>
        <p:txBody>
          <a:bodyPr/>
          <a:lstStyle/>
          <a:p>
            <a:fld id="{91CCE6CE-9887-4D7C-8E27-41B6CE7BA0EB}" type="slidenum">
              <a:rPr lang="en-US" smtClean="0"/>
              <a:t>‹#›</a:t>
            </a:fld>
            <a:endParaRPr lang="en-US"/>
          </a:p>
        </p:txBody>
      </p:sp>
    </p:spTree>
    <p:extLst>
      <p:ext uri="{BB962C8B-B14F-4D97-AF65-F5344CB8AC3E}">
        <p14:creationId xmlns:p14="http://schemas.microsoft.com/office/powerpoint/2010/main" val="31866062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Slide Color 01">
  <p:cSld name="Title Slide Color 01">
    <p:bg>
      <p:bgPr>
        <a:solidFill>
          <a:srgbClr val="F2F2F2">
            <a:alpha val="40000"/>
          </a:srgbClr>
        </a:solidFill>
        <a:effectLst/>
      </p:bgPr>
    </p:bg>
    <p:spTree>
      <p:nvGrpSpPr>
        <p:cNvPr id="1" name="Shape 10"/>
        <p:cNvGrpSpPr/>
        <p:nvPr/>
      </p:nvGrpSpPr>
      <p:grpSpPr>
        <a:xfrm>
          <a:off x="0" y="0"/>
          <a:ext cx="0" cy="0"/>
          <a:chOff x="0" y="0"/>
          <a:chExt cx="0" cy="0"/>
        </a:xfrm>
      </p:grpSpPr>
      <p:sp>
        <p:nvSpPr>
          <p:cNvPr id="11" name="Google Shape;11;p21"/>
          <p:cNvSpPr txBox="1"/>
          <p:nvPr/>
        </p:nvSpPr>
        <p:spPr>
          <a:xfrm rot="-5400000">
            <a:off x="-885800" y="5067376"/>
            <a:ext cx="2540619"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1" i="0" u="none" strike="noStrike" cap="none">
                <a:solidFill>
                  <a:schemeClr val="accent3"/>
                </a:solidFill>
                <a:latin typeface="Calibri"/>
                <a:ea typeface="Calibri"/>
                <a:cs typeface="Calibri"/>
                <a:sym typeface="Calibri"/>
              </a:rPr>
              <a:t>TITLE OF THE DECK</a:t>
            </a:r>
            <a:endParaRPr/>
          </a:p>
        </p:txBody>
      </p:sp>
      <p:sp>
        <p:nvSpPr>
          <p:cNvPr id="12" name="Google Shape;12;p21"/>
          <p:cNvSpPr txBox="1"/>
          <p:nvPr/>
        </p:nvSpPr>
        <p:spPr>
          <a:xfrm rot="-5400000">
            <a:off x="-885800" y="1575181"/>
            <a:ext cx="2540619" cy="21544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800" b="1" i="0" u="none" strike="noStrike" cap="none">
                <a:solidFill>
                  <a:schemeClr val="accent3"/>
                </a:solidFill>
                <a:latin typeface="Calibri"/>
                <a:ea typeface="Calibri"/>
                <a:cs typeface="Calibri"/>
                <a:sym typeface="Calibri"/>
              </a:rPr>
              <a:t>MONTH 00, YEAR</a:t>
            </a:r>
            <a:endParaRPr/>
          </a:p>
        </p:txBody>
      </p:sp>
      <p:pic>
        <p:nvPicPr>
          <p:cNvPr id="13" name="Google Shape;13;p21"/>
          <p:cNvPicPr preferRelativeResize="0"/>
          <p:nvPr/>
        </p:nvPicPr>
        <p:blipFill rotWithShape="1">
          <a:blip r:embed="rId2">
            <a:alphaModFix/>
          </a:blip>
          <a:srcRect/>
          <a:stretch/>
        </p:blipFill>
        <p:spPr>
          <a:xfrm>
            <a:off x="4423491" y="356945"/>
            <a:ext cx="3345016" cy="1955333"/>
          </a:xfrm>
          <a:prstGeom prst="rect">
            <a:avLst/>
          </a:prstGeom>
          <a:noFill/>
          <a:ln>
            <a:noFill/>
          </a:ln>
        </p:spPr>
      </p:pic>
      <p:sp>
        <p:nvSpPr>
          <p:cNvPr id="14" name="Google Shape;14;p21"/>
          <p:cNvSpPr txBox="1">
            <a:spLocks noGrp="1"/>
          </p:cNvSpPr>
          <p:nvPr>
            <p:ph type="title"/>
          </p:nvPr>
        </p:nvSpPr>
        <p:spPr>
          <a:xfrm>
            <a:off x="1020445" y="3064404"/>
            <a:ext cx="10151110" cy="1325563"/>
          </a:xfrm>
          <a:prstGeom prst="rect">
            <a:avLst/>
          </a:prstGeom>
          <a:noFill/>
          <a:ln>
            <a:noFill/>
          </a:ln>
        </p:spPr>
        <p:txBody>
          <a:bodyPr spcFirstLastPara="1" wrap="square" lIns="91425" tIns="45700" rIns="91425" bIns="45700" anchor="t" anchorCtr="0">
            <a:noAutofit/>
          </a:bodyPr>
          <a:lstStyle>
            <a:lvl1pPr marR="0" lvl="0" algn="ctr" rtl="0">
              <a:lnSpc>
                <a:spcPct val="8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21"/>
          <p:cNvSpPr txBox="1">
            <a:spLocks noGrp="1"/>
          </p:cNvSpPr>
          <p:nvPr>
            <p:ph type="body" idx="1"/>
          </p:nvPr>
        </p:nvSpPr>
        <p:spPr>
          <a:xfrm>
            <a:off x="1020445" y="2743663"/>
            <a:ext cx="10151110" cy="320741"/>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accent1"/>
              </a:buClr>
              <a:buSzPts val="1200"/>
              <a:buFont typeface="Arial"/>
              <a:buNone/>
              <a:defRPr sz="1200" b="1" i="0" u="none" strike="noStrike" cap="none">
                <a:solidFill>
                  <a:schemeClr val="accent1"/>
                </a:solidFill>
                <a:latin typeface="Arial Black"/>
                <a:ea typeface="Arial Black"/>
                <a:cs typeface="Arial Black"/>
                <a:sym typeface="Arial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6" name="Google Shape;16;p21" descr="A close up of a sign&#10;&#10;Description automatically generated"/>
          <p:cNvPicPr preferRelativeResize="0"/>
          <p:nvPr/>
        </p:nvPicPr>
        <p:blipFill rotWithShape="1">
          <a:blip r:embed="rId3">
            <a:alphaModFix/>
          </a:blip>
          <a:srcRect/>
          <a:stretch/>
        </p:blipFill>
        <p:spPr>
          <a:xfrm>
            <a:off x="5000976" y="5807206"/>
            <a:ext cx="916859" cy="507520"/>
          </a:xfrm>
          <a:prstGeom prst="rect">
            <a:avLst/>
          </a:prstGeom>
          <a:noFill/>
          <a:ln>
            <a:noFill/>
          </a:ln>
        </p:spPr>
      </p:pic>
      <p:pic>
        <p:nvPicPr>
          <p:cNvPr id="17" name="Google Shape;17;p21" descr="A picture containing drawing&#10;&#10;Description automatically generated"/>
          <p:cNvPicPr preferRelativeResize="0"/>
          <p:nvPr/>
        </p:nvPicPr>
        <p:blipFill rotWithShape="1">
          <a:blip r:embed="rId4">
            <a:alphaModFix/>
          </a:blip>
          <a:srcRect/>
          <a:stretch/>
        </p:blipFill>
        <p:spPr>
          <a:xfrm>
            <a:off x="8693934" y="5831372"/>
            <a:ext cx="1169177" cy="307883"/>
          </a:xfrm>
          <a:prstGeom prst="rect">
            <a:avLst/>
          </a:prstGeom>
          <a:noFill/>
          <a:ln>
            <a:noFill/>
          </a:ln>
        </p:spPr>
      </p:pic>
      <p:pic>
        <p:nvPicPr>
          <p:cNvPr id="18" name="Google Shape;18;p21" descr="A picture containing black&#10;&#10;Description automatically generated"/>
          <p:cNvPicPr preferRelativeResize="0"/>
          <p:nvPr/>
        </p:nvPicPr>
        <p:blipFill rotWithShape="1">
          <a:blip r:embed="rId5">
            <a:alphaModFix/>
          </a:blip>
          <a:srcRect/>
          <a:stretch/>
        </p:blipFill>
        <p:spPr>
          <a:xfrm>
            <a:off x="963863" y="5623807"/>
            <a:ext cx="1261702" cy="730151"/>
          </a:xfrm>
          <a:prstGeom prst="rect">
            <a:avLst/>
          </a:prstGeom>
          <a:noFill/>
          <a:ln>
            <a:noFill/>
          </a:ln>
        </p:spPr>
      </p:pic>
      <p:pic>
        <p:nvPicPr>
          <p:cNvPr id="19" name="Google Shape;19;p21" descr="A picture containing object, clock, orange&#10;&#10;Description automatically generated"/>
          <p:cNvPicPr preferRelativeResize="0"/>
          <p:nvPr/>
        </p:nvPicPr>
        <p:blipFill rotWithShape="1">
          <a:blip r:embed="rId6">
            <a:alphaModFix/>
          </a:blip>
          <a:srcRect/>
          <a:stretch/>
        </p:blipFill>
        <p:spPr>
          <a:xfrm>
            <a:off x="2831418" y="5831372"/>
            <a:ext cx="1446867" cy="434060"/>
          </a:xfrm>
          <a:prstGeom prst="rect">
            <a:avLst/>
          </a:prstGeom>
          <a:noFill/>
          <a:ln>
            <a:noFill/>
          </a:ln>
        </p:spPr>
      </p:pic>
      <p:pic>
        <p:nvPicPr>
          <p:cNvPr id="20" name="Google Shape;20;p21"/>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10468963" y="5714744"/>
            <a:ext cx="912520" cy="599982"/>
          </a:xfrm>
          <a:prstGeom prst="rect">
            <a:avLst/>
          </a:prstGeom>
          <a:noFill/>
          <a:ln>
            <a:noFill/>
          </a:ln>
        </p:spPr>
      </p:pic>
      <p:pic>
        <p:nvPicPr>
          <p:cNvPr id="21" name="Google Shape;21;p21"/>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6776693" y="5571999"/>
            <a:ext cx="813929" cy="873409"/>
          </a:xfrm>
          <a:prstGeom prst="rect">
            <a:avLst/>
          </a:prstGeom>
          <a:noFill/>
          <a:ln>
            <a:noFill/>
          </a:ln>
        </p:spPr>
      </p:pic>
    </p:spTree>
    <p:extLst>
      <p:ext uri="{BB962C8B-B14F-4D97-AF65-F5344CB8AC3E}">
        <p14:creationId xmlns:p14="http://schemas.microsoft.com/office/powerpoint/2010/main" val="3344372123"/>
      </p:ext>
    </p:extLst>
  </p:cSld>
  <p:clrMapOvr>
    <a:masterClrMapping/>
  </p:clrMapOvr>
  <p:extLst>
    <p:ext uri="{DCECCB84-F9BA-43D5-87BE-67443E8EF086}">
      <p15:sldGuideLst xmlns:p15="http://schemas.microsoft.com/office/powerpoint/2012/main">
        <p15:guide id="1" orient="horz" pos="2136">
          <p15:clr>
            <a:srgbClr val="FBAE40"/>
          </p15:clr>
        </p15:guide>
        <p15:guide id="2" pos="3840">
          <p15:clr>
            <a:srgbClr val="FBAE40"/>
          </p15:clr>
        </p15:guide>
        <p15:guide id="3" pos="648">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Content Slide w/ Map">
  <p:cSld name="Content Slide w/ Map">
    <p:spTree>
      <p:nvGrpSpPr>
        <p:cNvPr id="1" name="Shape 46"/>
        <p:cNvGrpSpPr/>
        <p:nvPr/>
      </p:nvGrpSpPr>
      <p:grpSpPr>
        <a:xfrm>
          <a:off x="0" y="0"/>
          <a:ext cx="0" cy="0"/>
          <a:chOff x="0" y="0"/>
          <a:chExt cx="0" cy="0"/>
        </a:xfrm>
      </p:grpSpPr>
      <p:pic>
        <p:nvPicPr>
          <p:cNvPr id="47" name="Google Shape;47;p28" descr="A picture containing man&#10;&#10;Description automatically generated"/>
          <p:cNvPicPr preferRelativeResize="0"/>
          <p:nvPr/>
        </p:nvPicPr>
        <p:blipFill rotWithShape="1">
          <a:blip r:embed="rId2">
            <a:alphaModFix amt="73000"/>
          </a:blip>
          <a:srcRect/>
          <a:stretch/>
        </p:blipFill>
        <p:spPr>
          <a:xfrm>
            <a:off x="-153866" y="535599"/>
            <a:ext cx="12216750" cy="6581775"/>
          </a:xfrm>
          <a:prstGeom prst="rect">
            <a:avLst/>
          </a:prstGeom>
          <a:noFill/>
          <a:ln>
            <a:noFill/>
          </a:ln>
        </p:spPr>
      </p:pic>
      <p:sp>
        <p:nvSpPr>
          <p:cNvPr id="48" name="Google Shape;48;p28"/>
          <p:cNvSpPr txBox="1">
            <a:spLocks noGrp="1"/>
          </p:cNvSpPr>
          <p:nvPr>
            <p:ph type="title"/>
          </p:nvPr>
        </p:nvSpPr>
        <p:spPr>
          <a:xfrm>
            <a:off x="2014538" y="677874"/>
            <a:ext cx="8162924" cy="132556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 name="Google Shape;49;p28"/>
          <p:cNvSpPr txBox="1">
            <a:spLocks noGrp="1"/>
          </p:cNvSpPr>
          <p:nvPr>
            <p:ph type="body" idx="1"/>
          </p:nvPr>
        </p:nvSpPr>
        <p:spPr>
          <a:xfrm>
            <a:off x="4243388" y="419101"/>
            <a:ext cx="3705225" cy="20955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accent1"/>
              </a:buClr>
              <a:buSzPts val="1200"/>
              <a:buFont typeface="Arial"/>
              <a:buNone/>
              <a:defRPr sz="1200" b="1" i="0" u="none" strike="noStrike" cap="none">
                <a:solidFill>
                  <a:schemeClr val="accent1"/>
                </a:solidFill>
                <a:latin typeface="Arial Black"/>
                <a:ea typeface="Arial Black"/>
                <a:cs typeface="Arial Black"/>
                <a:sym typeface="Arial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4095573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guide id="4" pos="7224">
          <p15:clr>
            <a:srgbClr val="FBAE40"/>
          </p15:clr>
        </p15:guide>
        <p15:guide id="5" orient="horz" pos="4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Content Slide Centered">
  <p:cSld name="Content Slide Centered">
    <p:spTree>
      <p:nvGrpSpPr>
        <p:cNvPr id="1" name="Shape 40"/>
        <p:cNvGrpSpPr/>
        <p:nvPr/>
      </p:nvGrpSpPr>
      <p:grpSpPr>
        <a:xfrm>
          <a:off x="0" y="0"/>
          <a:ext cx="0" cy="0"/>
          <a:chOff x="0" y="0"/>
          <a:chExt cx="0" cy="0"/>
        </a:xfrm>
      </p:grpSpPr>
      <p:sp>
        <p:nvSpPr>
          <p:cNvPr id="41" name="Google Shape;41;p24"/>
          <p:cNvSpPr txBox="1">
            <a:spLocks noGrp="1"/>
          </p:cNvSpPr>
          <p:nvPr>
            <p:ph type="title"/>
          </p:nvPr>
        </p:nvSpPr>
        <p:spPr>
          <a:xfrm>
            <a:off x="2014538" y="677874"/>
            <a:ext cx="8162924" cy="132556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 name="Google Shape;42;p24"/>
          <p:cNvSpPr txBox="1">
            <a:spLocks noGrp="1"/>
          </p:cNvSpPr>
          <p:nvPr>
            <p:ph type="body" idx="1"/>
          </p:nvPr>
        </p:nvSpPr>
        <p:spPr>
          <a:xfrm>
            <a:off x="4243388" y="419101"/>
            <a:ext cx="3705225" cy="20955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accent1"/>
              </a:buClr>
              <a:buSzPts val="1200"/>
              <a:buFont typeface="Arial"/>
              <a:buNone/>
              <a:defRPr sz="1200" b="1" i="0" u="none" strike="noStrike" cap="none">
                <a:solidFill>
                  <a:schemeClr val="accent1"/>
                </a:solidFill>
                <a:latin typeface="Arial Black"/>
                <a:ea typeface="Arial Black"/>
                <a:cs typeface="Arial Black"/>
                <a:sym typeface="Arial Black"/>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2951145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648">
          <p15:clr>
            <a:srgbClr val="FBAE40"/>
          </p15:clr>
        </p15:guide>
        <p15:guide id="4" pos="7248">
          <p15:clr>
            <a:srgbClr val="FBAE40"/>
          </p15:clr>
        </p15:guide>
        <p15:guide id="5" orient="horz" pos="4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6" Type="http://schemas.openxmlformats.org/officeDocument/2006/relationships/hyperlink" Target="https://twitter.com/" TargetMode="Externa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hyperlink" Target="https://www.linkedin.com/" TargetMode="Externa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hyperlink" Target="https://www.facebook.com/" TargetMode="Externa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hyperlink" Target="https://twitter.com/" TargetMode="Externa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hyperlink" Target="https://www.linkedin.com/" TargetMode="Externa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hyperlink" Target="https://www.facebook.com/" TargetMode="Externa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theme" Target="../theme/theme5.xml"/><Relationship Id="rId8" Type="http://schemas.openxmlformats.org/officeDocument/2006/relationships/slideLayout" Target="../slideLayouts/slideLayout47.xml"/><Relationship Id="rId3"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slideLayout" Target="../slideLayouts/slideLayout9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theme" Target="../theme/theme6.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5" Type="http://schemas.openxmlformats.org/officeDocument/2006/relationships/theme" Target="../theme/theme7.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36026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31" r:id="rId3"/>
    <p:sldLayoutId id="2147484005" r:id="rId4"/>
    <p:sldLayoutId id="2147484027" r:id="rId5"/>
    <p:sldLayoutId id="2147484039" r:id="rId6"/>
    <p:sldLayoutId id="2147484056"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172272D-0BEE-4F42-AE2E-4A6615847F7E}"/>
              </a:ext>
            </a:extLst>
          </p:cNvPr>
          <p:cNvSpPr txBox="1"/>
          <p:nvPr userDrawn="1"/>
        </p:nvSpPr>
        <p:spPr>
          <a:xfrm>
            <a:off x="226206" y="6366644"/>
            <a:ext cx="486625" cy="246221"/>
          </a:xfrm>
          <a:prstGeom prst="rect">
            <a:avLst/>
          </a:prstGeom>
          <a:noFill/>
        </p:spPr>
        <p:txBody>
          <a:bodyPr wrap="square" rtlCol="0">
            <a:spAutoFit/>
          </a:bodyPr>
          <a:lstStyle/>
          <a:p>
            <a:pPr algn="l"/>
            <a:fld id="{A657A6DC-12EA-294E-BBA8-5785FB94FB36}" type="slidenum">
              <a:rPr lang="en-US" sz="1000" b="1" smtClean="0">
                <a:solidFill>
                  <a:schemeClr val="bg1">
                    <a:lumMod val="75000"/>
                  </a:schemeClr>
                </a:solidFill>
                <a:latin typeface="Arial"/>
                <a:cs typeface="Arial"/>
              </a:rPr>
              <a:pPr algn="l"/>
              <a:t>‹#›</a:t>
            </a:fld>
            <a:endParaRPr lang="en-US" sz="1000" b="1" dirty="0">
              <a:solidFill>
                <a:schemeClr val="bg1">
                  <a:lumMod val="75000"/>
                </a:schemeClr>
              </a:solidFill>
              <a:latin typeface="Arial"/>
              <a:cs typeface="Arial"/>
            </a:endParaRPr>
          </a:p>
        </p:txBody>
      </p:sp>
      <p:sp>
        <p:nvSpPr>
          <p:cNvPr id="6" name="Text Placeholder 18">
            <a:extLst>
              <a:ext uri="{FF2B5EF4-FFF2-40B4-BE49-F238E27FC236}">
                <a16:creationId xmlns:a16="http://schemas.microsoft.com/office/drawing/2014/main" id="{FCB537E1-6FBB-0F4F-AB5D-F040F9720D20}"/>
              </a:ext>
            </a:extLst>
          </p:cNvPr>
          <p:cNvSpPr txBox="1">
            <a:spLocks/>
          </p:cNvSpPr>
          <p:nvPr userDrawn="1"/>
        </p:nvSpPr>
        <p:spPr>
          <a:xfrm>
            <a:off x="-2117725" y="407893"/>
            <a:ext cx="1572293" cy="143995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kern="1200">
                <a:solidFill>
                  <a:srgbClr val="FF0000"/>
                </a:solidFill>
                <a:latin typeface="+mj-lt"/>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*Guide:</a:t>
            </a:r>
            <a:br>
              <a:rPr lang="en-US" dirty="0"/>
            </a:br>
            <a:r>
              <a:rPr lang="en-US" dirty="0"/>
              <a:t>Content should not go above this line</a:t>
            </a:r>
          </a:p>
          <a:p>
            <a:endParaRPr lang="en-US" dirty="0"/>
          </a:p>
        </p:txBody>
      </p:sp>
      <p:sp>
        <p:nvSpPr>
          <p:cNvPr id="11" name="Text Placeholder 18">
            <a:extLst>
              <a:ext uri="{FF2B5EF4-FFF2-40B4-BE49-F238E27FC236}">
                <a16:creationId xmlns:a16="http://schemas.microsoft.com/office/drawing/2014/main" id="{C17BD32B-62B4-DF47-BF38-4CA6E2F5B743}"/>
              </a:ext>
            </a:extLst>
          </p:cNvPr>
          <p:cNvSpPr txBox="1">
            <a:spLocks/>
          </p:cNvSpPr>
          <p:nvPr userDrawn="1"/>
        </p:nvSpPr>
        <p:spPr>
          <a:xfrm>
            <a:off x="11710570" y="-1693623"/>
            <a:ext cx="1572293" cy="143995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kern="1200">
                <a:solidFill>
                  <a:srgbClr val="FF0000"/>
                </a:solidFill>
                <a:latin typeface="+mj-lt"/>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*Guide:</a:t>
            </a:r>
            <a:br>
              <a:rPr lang="en-US" dirty="0"/>
            </a:br>
            <a:r>
              <a:rPr lang="en-US" dirty="0"/>
              <a:t>Content should not go past the right of this line</a:t>
            </a:r>
          </a:p>
          <a:p>
            <a:endParaRPr lang="en-US" dirty="0"/>
          </a:p>
        </p:txBody>
      </p:sp>
      <p:sp>
        <p:nvSpPr>
          <p:cNvPr id="12" name="Text Placeholder 18">
            <a:extLst>
              <a:ext uri="{FF2B5EF4-FFF2-40B4-BE49-F238E27FC236}">
                <a16:creationId xmlns:a16="http://schemas.microsoft.com/office/drawing/2014/main" id="{7BCBCFDB-AB46-A543-B154-51FE1D047F22}"/>
              </a:ext>
            </a:extLst>
          </p:cNvPr>
          <p:cNvSpPr txBox="1">
            <a:spLocks/>
          </p:cNvSpPr>
          <p:nvPr userDrawn="1"/>
        </p:nvSpPr>
        <p:spPr>
          <a:xfrm>
            <a:off x="12480591" y="6455766"/>
            <a:ext cx="1572293" cy="143995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b="0" i="0" kern="1200">
                <a:solidFill>
                  <a:srgbClr val="FF0000"/>
                </a:solidFill>
                <a:latin typeface="+mj-lt"/>
                <a:ea typeface="+mn-ea"/>
                <a:cs typeface="Arial Black"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*Guide:</a:t>
            </a:r>
            <a:br>
              <a:rPr lang="en-US" dirty="0"/>
            </a:br>
            <a:r>
              <a:rPr lang="en-US" dirty="0"/>
              <a:t>Content should not go under the this line</a:t>
            </a:r>
          </a:p>
          <a:p>
            <a:endParaRPr lang="en-US" dirty="0"/>
          </a:p>
        </p:txBody>
      </p:sp>
      <p:sp>
        <p:nvSpPr>
          <p:cNvPr id="2" name="Right Arrow 1">
            <a:extLst>
              <a:ext uri="{FF2B5EF4-FFF2-40B4-BE49-F238E27FC236}">
                <a16:creationId xmlns:a16="http://schemas.microsoft.com/office/drawing/2014/main" id="{6C53A394-BE73-E746-A473-35B6B0EB7101}"/>
              </a:ext>
            </a:extLst>
          </p:cNvPr>
          <p:cNvSpPr/>
          <p:nvPr userDrawn="1"/>
        </p:nvSpPr>
        <p:spPr>
          <a:xfrm rot="5400000">
            <a:off x="-767910" y="1284205"/>
            <a:ext cx="229511" cy="21544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C3D05FFF-9607-D940-9F75-1B6F4FD7A7E3}"/>
              </a:ext>
            </a:extLst>
          </p:cNvPr>
          <p:cNvSpPr/>
          <p:nvPr userDrawn="1"/>
        </p:nvSpPr>
        <p:spPr>
          <a:xfrm rot="10800000">
            <a:off x="11600554" y="-512511"/>
            <a:ext cx="229511" cy="21544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a:extLst>
              <a:ext uri="{FF2B5EF4-FFF2-40B4-BE49-F238E27FC236}">
                <a16:creationId xmlns:a16="http://schemas.microsoft.com/office/drawing/2014/main" id="{6A5BD22A-DAA6-244D-857B-E6A8EE927AFE}"/>
              </a:ext>
            </a:extLst>
          </p:cNvPr>
          <p:cNvSpPr/>
          <p:nvPr userDrawn="1"/>
        </p:nvSpPr>
        <p:spPr>
          <a:xfrm rot="16200000">
            <a:off x="13333103" y="6273300"/>
            <a:ext cx="229511" cy="21544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7577047"/>
      </p:ext>
    </p:extLst>
  </p:cSld>
  <p:clrMap bg1="lt1" tx1="dk1" bg2="lt2" tx2="dk2" accent1="accent1" accent2="accent2" accent3="accent3" accent4="accent4" accent5="accent5" accent6="accent6" hlink="hlink" folHlink="folHlink"/>
  <p:sldLayoutIdLst>
    <p:sldLayoutId id="2147483735" r:id="rId1"/>
    <p:sldLayoutId id="2147483737" r:id="rId2"/>
    <p:sldLayoutId id="2147483736" r:id="rId3"/>
    <p:sldLayoutId id="2147483690" r:id="rId4"/>
    <p:sldLayoutId id="2147483689" r:id="rId5"/>
    <p:sldLayoutId id="2147483712" r:id="rId6"/>
    <p:sldLayoutId id="2147483713" r:id="rId7"/>
    <p:sldLayoutId id="2147483733" r:id="rId8"/>
    <p:sldLayoutId id="2147483734" r:id="rId9"/>
    <p:sldLayoutId id="2147483732" r:id="rId10"/>
    <p:sldLayoutId id="2147483714" r:id="rId11"/>
    <p:sldLayoutId id="2147483710" r:id="rId12"/>
    <p:sldLayoutId id="214748370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1032" userDrawn="1">
          <p15:clr>
            <a:srgbClr val="F26B43"/>
          </p15:clr>
        </p15:guide>
        <p15:guide id="4" pos="7224" userDrawn="1">
          <p15:clr>
            <a:srgbClr val="F26B43"/>
          </p15:clr>
        </p15:guide>
        <p15:guide id="5" orient="horz" pos="38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522465"/>
      </p:ext>
    </p:extLst>
  </p:cSld>
  <p:clrMap bg1="lt1" tx1="dk1" bg2="lt2" tx2="dk2" accent1="accent1" accent2="accent2" accent3="accent3" accent4="accent4" accent5="accent5" accent6="accent6" hlink="hlink" folHlink="folHlink"/>
  <p:sldLayoutIdLst>
    <p:sldLayoutId id="2147483707" r:id="rId1"/>
    <p:sldLayoutId id="2147483747" r:id="rId2"/>
    <p:sldLayoutId id="2147483708" r:id="rId3"/>
    <p:sldLayoutId id="2147483705" r:id="rId4"/>
    <p:sldLayoutId id="2147483746" r:id="rId5"/>
    <p:sldLayoutId id="2147483686" r:id="rId6"/>
    <p:sldLayoutId id="2147483738"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C0609E7-B21A-44A3-8DFD-8D2964CD8535}"/>
              </a:ext>
            </a:extLst>
          </p:cNvPr>
          <p:cNvSpPr txBox="1"/>
          <p:nvPr userDrawn="1"/>
        </p:nvSpPr>
        <p:spPr>
          <a:xfrm rot="16200000">
            <a:off x="11242721" y="2927923"/>
            <a:ext cx="1117614" cy="246221"/>
          </a:xfrm>
          <a:prstGeom prst="rect">
            <a:avLst/>
          </a:prstGeom>
          <a:noFill/>
        </p:spPr>
        <p:txBody>
          <a:bodyPr wrap="none" rtlCol="0" anchor="ctr">
            <a:spAutoFit/>
          </a:bodyPr>
          <a:lstStyle/>
          <a:p>
            <a:pPr algn="l"/>
            <a:r>
              <a:rPr lang="en-US" sz="1000" b="1" dirty="0">
                <a:solidFill>
                  <a:schemeClr val="tx1"/>
                </a:solidFill>
                <a:latin typeface="+mj-lt"/>
              </a:rPr>
              <a:t>GOYN Senegal</a:t>
            </a:r>
            <a:endParaRPr lang="en-US" sz="1000" dirty="0">
              <a:solidFill>
                <a:schemeClr val="tx1"/>
              </a:solidFill>
            </a:endParaRPr>
          </a:p>
        </p:txBody>
      </p:sp>
      <p:sp>
        <p:nvSpPr>
          <p:cNvPr id="9" name="TextBox 8">
            <a:extLst>
              <a:ext uri="{FF2B5EF4-FFF2-40B4-BE49-F238E27FC236}">
                <a16:creationId xmlns:a16="http://schemas.microsoft.com/office/drawing/2014/main" id="{0A9DEC81-A035-4291-8FEC-7FC53A59434A}"/>
              </a:ext>
            </a:extLst>
          </p:cNvPr>
          <p:cNvSpPr txBox="1"/>
          <p:nvPr userDrawn="1"/>
        </p:nvSpPr>
        <p:spPr>
          <a:xfrm rot="16200000">
            <a:off x="-706400" y="3213557"/>
            <a:ext cx="2193749" cy="430887"/>
          </a:xfrm>
          <a:prstGeom prst="rect">
            <a:avLst/>
          </a:prstGeom>
          <a:noFill/>
        </p:spPr>
        <p:txBody>
          <a:bodyPr wrap="square" rtlCol="0">
            <a:spAutoFit/>
          </a:bodyPr>
          <a:lstStyle/>
          <a:p>
            <a:pPr algn="ctr"/>
            <a:r>
              <a:rPr lang="en-US" sz="2200" b="1" dirty="0">
                <a:solidFill>
                  <a:schemeClr val="accent1"/>
                </a:solidFill>
                <a:latin typeface="Century Gothic" panose="020B0502020202020204" pitchFamily="34" charset="0"/>
              </a:rPr>
              <a:t>GOYN</a:t>
            </a:r>
          </a:p>
        </p:txBody>
      </p:sp>
      <p:sp>
        <p:nvSpPr>
          <p:cNvPr id="10" name="Oval 9">
            <a:extLst>
              <a:ext uri="{FF2B5EF4-FFF2-40B4-BE49-F238E27FC236}">
                <a16:creationId xmlns:a16="http://schemas.microsoft.com/office/drawing/2014/main" id="{DC360901-01AD-4430-8498-AB1A082771C1}"/>
              </a:ext>
            </a:extLst>
          </p:cNvPr>
          <p:cNvSpPr/>
          <p:nvPr userDrawn="1"/>
        </p:nvSpPr>
        <p:spPr>
          <a:xfrm>
            <a:off x="364772" y="369582"/>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Oval 10">
            <a:extLst>
              <a:ext uri="{FF2B5EF4-FFF2-40B4-BE49-F238E27FC236}">
                <a16:creationId xmlns:a16="http://schemas.microsoft.com/office/drawing/2014/main" id="{E1BF17D6-2B7C-4C41-8849-23DB4B7E1C12}"/>
              </a:ext>
            </a:extLst>
          </p:cNvPr>
          <p:cNvSpPr/>
          <p:nvPr userDrawn="1"/>
        </p:nvSpPr>
        <p:spPr>
          <a:xfrm>
            <a:off x="364772" y="518410"/>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Oval 11">
            <a:extLst>
              <a:ext uri="{FF2B5EF4-FFF2-40B4-BE49-F238E27FC236}">
                <a16:creationId xmlns:a16="http://schemas.microsoft.com/office/drawing/2014/main" id="{7A9D41FB-1A1C-4F29-8C1E-719377825060}"/>
              </a:ext>
            </a:extLst>
          </p:cNvPr>
          <p:cNvSpPr/>
          <p:nvPr userDrawn="1"/>
        </p:nvSpPr>
        <p:spPr>
          <a:xfrm>
            <a:off x="364772" y="667238"/>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3" name="Slide Number Placeholder 5">
            <a:extLst>
              <a:ext uri="{FF2B5EF4-FFF2-40B4-BE49-F238E27FC236}">
                <a16:creationId xmlns:a16="http://schemas.microsoft.com/office/drawing/2014/main" id="{9A9AFC40-C19C-466C-9791-7DEB2FEE23C0}"/>
              </a:ext>
            </a:extLst>
          </p:cNvPr>
          <p:cNvSpPr txBox="1">
            <a:spLocks/>
          </p:cNvSpPr>
          <p:nvPr userDrawn="1"/>
        </p:nvSpPr>
        <p:spPr>
          <a:xfrm>
            <a:off x="11702935" y="4438872"/>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mj-lt"/>
              </a:rPr>
              <a:pPr algn="ctr"/>
              <a:t>‹#›</a:t>
            </a:fld>
            <a:endParaRPr lang="en-US" sz="700" b="1">
              <a:solidFill>
                <a:schemeClr val="tx1">
                  <a:lumMod val="90000"/>
                  <a:lumOff val="10000"/>
                </a:schemeClr>
              </a:solidFill>
              <a:latin typeface="+mj-lt"/>
            </a:endParaRPr>
          </a:p>
        </p:txBody>
      </p:sp>
      <p:sp>
        <p:nvSpPr>
          <p:cNvPr id="19" name="Rectangle 18">
            <a:extLst>
              <a:ext uri="{FF2B5EF4-FFF2-40B4-BE49-F238E27FC236}">
                <a16:creationId xmlns:a16="http://schemas.microsoft.com/office/drawing/2014/main" id="{5DDB5754-4A17-4F18-85D7-0668385162B1}"/>
              </a:ext>
            </a:extLst>
          </p:cNvPr>
          <p:cNvSpPr/>
          <p:nvPr userDrawn="1"/>
        </p:nvSpPr>
        <p:spPr>
          <a:xfrm>
            <a:off x="262392" y="5977044"/>
            <a:ext cx="292068" cy="338554"/>
          </a:xfrm>
          <a:prstGeom prst="rect">
            <a:avLst/>
          </a:prstGeom>
        </p:spPr>
        <p:txBody>
          <a:bodyPr wrap="none" anchor="ctr">
            <a:spAutoFit/>
          </a:bodyPr>
          <a:lstStyle/>
          <a:p>
            <a:pPr algn="ctr"/>
            <a:r>
              <a:rPr lang="en-US" sz="1600">
                <a:solidFill>
                  <a:schemeClr val="tx1">
                    <a:lumMod val="25000"/>
                    <a:lumOff val="75000"/>
                  </a:schemeClr>
                </a:solidFill>
                <a:latin typeface="Designball-Social-01" pitchFamily="2" charset="0"/>
              </a:rPr>
              <a:t>b</a:t>
            </a:r>
          </a:p>
        </p:txBody>
      </p:sp>
      <p:sp>
        <p:nvSpPr>
          <p:cNvPr id="20" name="Rectangle 19">
            <a:extLst>
              <a:ext uri="{FF2B5EF4-FFF2-40B4-BE49-F238E27FC236}">
                <a16:creationId xmlns:a16="http://schemas.microsoft.com/office/drawing/2014/main" id="{60EB4B01-E0D4-41D6-B0B5-C3E601C093A8}"/>
              </a:ext>
            </a:extLst>
          </p:cNvPr>
          <p:cNvSpPr/>
          <p:nvPr userDrawn="1"/>
        </p:nvSpPr>
        <p:spPr>
          <a:xfrm>
            <a:off x="261591" y="5659343"/>
            <a:ext cx="293670" cy="338554"/>
          </a:xfrm>
          <a:prstGeom prst="rect">
            <a:avLst/>
          </a:prstGeom>
        </p:spPr>
        <p:txBody>
          <a:bodyPr wrap="none" anchor="ctr">
            <a:spAutoFit/>
          </a:bodyPr>
          <a:lstStyle/>
          <a:p>
            <a:pPr algn="ctr"/>
            <a:r>
              <a:rPr lang="en-US" sz="1600">
                <a:solidFill>
                  <a:schemeClr val="tx1">
                    <a:lumMod val="25000"/>
                    <a:lumOff val="75000"/>
                  </a:schemeClr>
                </a:solidFill>
                <a:latin typeface="Designball-Social-01" pitchFamily="2" charset="0"/>
              </a:rPr>
              <a:t>C</a:t>
            </a:r>
          </a:p>
        </p:txBody>
      </p:sp>
      <p:sp>
        <p:nvSpPr>
          <p:cNvPr id="21" name="Rectangle 20">
            <a:extLst>
              <a:ext uri="{FF2B5EF4-FFF2-40B4-BE49-F238E27FC236}">
                <a16:creationId xmlns:a16="http://schemas.microsoft.com/office/drawing/2014/main" id="{B3077327-4749-4A2A-9539-D5CFD65ADE24}"/>
              </a:ext>
            </a:extLst>
          </p:cNvPr>
          <p:cNvSpPr/>
          <p:nvPr userDrawn="1"/>
        </p:nvSpPr>
        <p:spPr>
          <a:xfrm>
            <a:off x="272812" y="6294746"/>
            <a:ext cx="271229" cy="338554"/>
          </a:xfrm>
          <a:prstGeom prst="rect">
            <a:avLst/>
          </a:prstGeom>
        </p:spPr>
        <p:txBody>
          <a:bodyPr wrap="none" anchor="ctr">
            <a:spAutoFit/>
          </a:bodyPr>
          <a:lstStyle/>
          <a:p>
            <a:pPr algn="ctr"/>
            <a:r>
              <a:rPr lang="en-US" sz="1600">
                <a:solidFill>
                  <a:schemeClr val="tx1">
                    <a:lumMod val="25000"/>
                    <a:lumOff val="75000"/>
                  </a:schemeClr>
                </a:solidFill>
                <a:latin typeface="Designball-Social-01" pitchFamily="2" charset="0"/>
              </a:rPr>
              <a:t>c</a:t>
            </a:r>
          </a:p>
        </p:txBody>
      </p:sp>
      <p:sp>
        <p:nvSpPr>
          <p:cNvPr id="22" name="Rectangle 21">
            <a:hlinkClick r:id="rId14"/>
            <a:extLst>
              <a:ext uri="{FF2B5EF4-FFF2-40B4-BE49-F238E27FC236}">
                <a16:creationId xmlns:a16="http://schemas.microsoft.com/office/drawing/2014/main" id="{357E916F-D03F-400B-92D0-514464AC5906}"/>
              </a:ext>
            </a:extLst>
          </p:cNvPr>
          <p:cNvSpPr/>
          <p:nvPr userDrawn="1"/>
        </p:nvSpPr>
        <p:spPr>
          <a:xfrm>
            <a:off x="325196" y="6037649"/>
            <a:ext cx="166459" cy="221974"/>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tx1">
                  <a:lumMod val="25000"/>
                  <a:lumOff val="75000"/>
                </a:schemeClr>
              </a:solidFill>
            </a:endParaRPr>
          </a:p>
        </p:txBody>
      </p:sp>
      <p:sp>
        <p:nvSpPr>
          <p:cNvPr id="24" name="Rectangle 23">
            <a:hlinkClick r:id="rId15"/>
            <a:extLst>
              <a:ext uri="{FF2B5EF4-FFF2-40B4-BE49-F238E27FC236}">
                <a16:creationId xmlns:a16="http://schemas.microsoft.com/office/drawing/2014/main" id="{E6528BCF-F9D9-4428-9259-3D1D856AF34C}"/>
              </a:ext>
            </a:extLst>
          </p:cNvPr>
          <p:cNvSpPr/>
          <p:nvPr userDrawn="1"/>
        </p:nvSpPr>
        <p:spPr>
          <a:xfrm>
            <a:off x="325196" y="5722264"/>
            <a:ext cx="166459" cy="221974"/>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tx1">
                  <a:lumMod val="25000"/>
                  <a:lumOff val="75000"/>
                </a:schemeClr>
              </a:solidFill>
            </a:endParaRPr>
          </a:p>
        </p:txBody>
      </p:sp>
      <p:sp>
        <p:nvSpPr>
          <p:cNvPr id="25" name="Rectangle 24">
            <a:hlinkClick r:id="rId16"/>
            <a:extLst>
              <a:ext uri="{FF2B5EF4-FFF2-40B4-BE49-F238E27FC236}">
                <a16:creationId xmlns:a16="http://schemas.microsoft.com/office/drawing/2014/main" id="{AE8E1F3D-8A55-4DEB-BF09-65EA7E80144B}"/>
              </a:ext>
            </a:extLst>
          </p:cNvPr>
          <p:cNvSpPr/>
          <p:nvPr userDrawn="1"/>
        </p:nvSpPr>
        <p:spPr>
          <a:xfrm>
            <a:off x="325196" y="6353035"/>
            <a:ext cx="166459" cy="221974"/>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tx1">
                  <a:lumMod val="25000"/>
                  <a:lumOff val="75000"/>
                </a:schemeClr>
              </a:solidFill>
            </a:endParaRPr>
          </a:p>
        </p:txBody>
      </p:sp>
    </p:spTree>
    <p:extLst>
      <p:ext uri="{BB962C8B-B14F-4D97-AF65-F5344CB8AC3E}">
        <p14:creationId xmlns:p14="http://schemas.microsoft.com/office/powerpoint/2010/main" val="2538142278"/>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C0609E7-B21A-44A3-8DFD-8D2964CD8535}"/>
              </a:ext>
            </a:extLst>
          </p:cNvPr>
          <p:cNvSpPr txBox="1"/>
          <p:nvPr userDrawn="1"/>
        </p:nvSpPr>
        <p:spPr>
          <a:xfrm rot="16200000">
            <a:off x="11197838" y="2927923"/>
            <a:ext cx="1207382" cy="246221"/>
          </a:xfrm>
          <a:prstGeom prst="rect">
            <a:avLst/>
          </a:prstGeom>
          <a:noFill/>
        </p:spPr>
        <p:txBody>
          <a:bodyPr wrap="none" rtlCol="0" anchor="ctr">
            <a:spAutoFit/>
          </a:bodyPr>
          <a:lstStyle/>
          <a:p>
            <a:pPr algn="l"/>
            <a:r>
              <a:rPr lang="en-US" sz="1000" b="1" dirty="0">
                <a:solidFill>
                  <a:schemeClr val="tx1"/>
                </a:solidFill>
                <a:latin typeface="+mj-lt"/>
              </a:rPr>
              <a:t>GOYN - Senegal</a:t>
            </a:r>
            <a:endParaRPr lang="en-US" sz="1000" dirty="0">
              <a:solidFill>
                <a:schemeClr val="tx1"/>
              </a:solidFill>
            </a:endParaRPr>
          </a:p>
        </p:txBody>
      </p:sp>
      <p:sp>
        <p:nvSpPr>
          <p:cNvPr id="9" name="TextBox 8">
            <a:extLst>
              <a:ext uri="{FF2B5EF4-FFF2-40B4-BE49-F238E27FC236}">
                <a16:creationId xmlns:a16="http://schemas.microsoft.com/office/drawing/2014/main" id="{0A9DEC81-A035-4291-8FEC-7FC53A59434A}"/>
              </a:ext>
            </a:extLst>
          </p:cNvPr>
          <p:cNvSpPr txBox="1"/>
          <p:nvPr userDrawn="1"/>
        </p:nvSpPr>
        <p:spPr>
          <a:xfrm rot="16200000">
            <a:off x="-706400" y="3213557"/>
            <a:ext cx="2193749" cy="430887"/>
          </a:xfrm>
          <a:prstGeom prst="rect">
            <a:avLst/>
          </a:prstGeom>
          <a:noFill/>
        </p:spPr>
        <p:txBody>
          <a:bodyPr wrap="square" rtlCol="0">
            <a:spAutoFit/>
          </a:bodyPr>
          <a:lstStyle/>
          <a:p>
            <a:pPr algn="ctr"/>
            <a:r>
              <a:rPr lang="en-US" sz="2200" b="1" dirty="0">
                <a:solidFill>
                  <a:schemeClr val="accent1"/>
                </a:solidFill>
                <a:latin typeface="Century Gothic" panose="020B0502020202020204" pitchFamily="34" charset="0"/>
              </a:rPr>
              <a:t>GOYN</a:t>
            </a:r>
          </a:p>
        </p:txBody>
      </p:sp>
      <p:sp>
        <p:nvSpPr>
          <p:cNvPr id="10" name="Oval 9">
            <a:extLst>
              <a:ext uri="{FF2B5EF4-FFF2-40B4-BE49-F238E27FC236}">
                <a16:creationId xmlns:a16="http://schemas.microsoft.com/office/drawing/2014/main" id="{DC360901-01AD-4430-8498-AB1A082771C1}"/>
              </a:ext>
            </a:extLst>
          </p:cNvPr>
          <p:cNvSpPr/>
          <p:nvPr userDrawn="1"/>
        </p:nvSpPr>
        <p:spPr>
          <a:xfrm>
            <a:off x="364772" y="369582"/>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Oval 10">
            <a:extLst>
              <a:ext uri="{FF2B5EF4-FFF2-40B4-BE49-F238E27FC236}">
                <a16:creationId xmlns:a16="http://schemas.microsoft.com/office/drawing/2014/main" id="{E1BF17D6-2B7C-4C41-8849-23DB4B7E1C12}"/>
              </a:ext>
            </a:extLst>
          </p:cNvPr>
          <p:cNvSpPr/>
          <p:nvPr userDrawn="1"/>
        </p:nvSpPr>
        <p:spPr>
          <a:xfrm>
            <a:off x="364772" y="518410"/>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Oval 11">
            <a:extLst>
              <a:ext uri="{FF2B5EF4-FFF2-40B4-BE49-F238E27FC236}">
                <a16:creationId xmlns:a16="http://schemas.microsoft.com/office/drawing/2014/main" id="{7A9D41FB-1A1C-4F29-8C1E-719377825060}"/>
              </a:ext>
            </a:extLst>
          </p:cNvPr>
          <p:cNvSpPr/>
          <p:nvPr userDrawn="1"/>
        </p:nvSpPr>
        <p:spPr>
          <a:xfrm>
            <a:off x="364772" y="667238"/>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3" name="Slide Number Placeholder 5">
            <a:extLst>
              <a:ext uri="{FF2B5EF4-FFF2-40B4-BE49-F238E27FC236}">
                <a16:creationId xmlns:a16="http://schemas.microsoft.com/office/drawing/2014/main" id="{9A9AFC40-C19C-466C-9791-7DEB2FEE23C0}"/>
              </a:ext>
            </a:extLst>
          </p:cNvPr>
          <p:cNvSpPr txBox="1">
            <a:spLocks/>
          </p:cNvSpPr>
          <p:nvPr userDrawn="1"/>
        </p:nvSpPr>
        <p:spPr>
          <a:xfrm>
            <a:off x="11702935" y="4438872"/>
            <a:ext cx="162261" cy="291381"/>
          </a:xfrm>
          <a:prstGeom prst="rect">
            <a:avLst/>
          </a:prstGeom>
        </p:spPr>
        <p:txBody>
          <a:bodyPr vert="horz" wrap="none" lIns="60952" tIns="30476" rIns="60952" bIns="30476"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smtClean="0">
                <a:solidFill>
                  <a:schemeClr val="tx1">
                    <a:lumMod val="90000"/>
                    <a:lumOff val="10000"/>
                  </a:schemeClr>
                </a:solidFill>
                <a:latin typeface="+mj-lt"/>
              </a:rPr>
              <a:pPr algn="ctr"/>
              <a:t>‹#›</a:t>
            </a:fld>
            <a:endParaRPr lang="en-US" sz="700" b="1">
              <a:solidFill>
                <a:schemeClr val="tx1">
                  <a:lumMod val="90000"/>
                  <a:lumOff val="10000"/>
                </a:schemeClr>
              </a:solidFill>
              <a:latin typeface="+mj-lt"/>
            </a:endParaRPr>
          </a:p>
        </p:txBody>
      </p:sp>
      <p:sp>
        <p:nvSpPr>
          <p:cNvPr id="19" name="Rectangle 18">
            <a:extLst>
              <a:ext uri="{FF2B5EF4-FFF2-40B4-BE49-F238E27FC236}">
                <a16:creationId xmlns:a16="http://schemas.microsoft.com/office/drawing/2014/main" id="{66CD4B45-DE3A-4B59-B7B6-590FD82FF4A1}"/>
              </a:ext>
            </a:extLst>
          </p:cNvPr>
          <p:cNvSpPr/>
          <p:nvPr userDrawn="1"/>
        </p:nvSpPr>
        <p:spPr>
          <a:xfrm>
            <a:off x="262392" y="5977044"/>
            <a:ext cx="292068" cy="338554"/>
          </a:xfrm>
          <a:prstGeom prst="rect">
            <a:avLst/>
          </a:prstGeom>
        </p:spPr>
        <p:txBody>
          <a:bodyPr wrap="none" anchor="ctr">
            <a:spAutoFit/>
          </a:bodyPr>
          <a:lstStyle/>
          <a:p>
            <a:pPr algn="ctr"/>
            <a:r>
              <a:rPr lang="en-US" sz="1600">
                <a:solidFill>
                  <a:schemeClr val="tx1">
                    <a:lumMod val="75000"/>
                    <a:lumOff val="25000"/>
                  </a:schemeClr>
                </a:solidFill>
                <a:latin typeface="Designball-Social-01" pitchFamily="2" charset="0"/>
              </a:rPr>
              <a:t>b</a:t>
            </a:r>
          </a:p>
        </p:txBody>
      </p:sp>
      <p:sp>
        <p:nvSpPr>
          <p:cNvPr id="20" name="Rectangle 19">
            <a:extLst>
              <a:ext uri="{FF2B5EF4-FFF2-40B4-BE49-F238E27FC236}">
                <a16:creationId xmlns:a16="http://schemas.microsoft.com/office/drawing/2014/main" id="{C1DBF76F-A5BF-4FE4-9E19-DA0FF8895EED}"/>
              </a:ext>
            </a:extLst>
          </p:cNvPr>
          <p:cNvSpPr/>
          <p:nvPr userDrawn="1"/>
        </p:nvSpPr>
        <p:spPr>
          <a:xfrm>
            <a:off x="261591" y="5659343"/>
            <a:ext cx="293670" cy="338554"/>
          </a:xfrm>
          <a:prstGeom prst="rect">
            <a:avLst/>
          </a:prstGeom>
        </p:spPr>
        <p:txBody>
          <a:bodyPr wrap="none" anchor="ctr">
            <a:spAutoFit/>
          </a:bodyPr>
          <a:lstStyle/>
          <a:p>
            <a:pPr algn="ctr"/>
            <a:r>
              <a:rPr lang="en-US" sz="1600">
                <a:solidFill>
                  <a:schemeClr val="tx1">
                    <a:lumMod val="75000"/>
                    <a:lumOff val="25000"/>
                  </a:schemeClr>
                </a:solidFill>
                <a:latin typeface="Designball-Social-01" pitchFamily="2" charset="0"/>
              </a:rPr>
              <a:t>C</a:t>
            </a:r>
          </a:p>
        </p:txBody>
      </p:sp>
      <p:sp>
        <p:nvSpPr>
          <p:cNvPr id="21" name="Rectangle 20">
            <a:extLst>
              <a:ext uri="{FF2B5EF4-FFF2-40B4-BE49-F238E27FC236}">
                <a16:creationId xmlns:a16="http://schemas.microsoft.com/office/drawing/2014/main" id="{D8E2F99E-EA47-4EDD-93A2-372AC98AA753}"/>
              </a:ext>
            </a:extLst>
          </p:cNvPr>
          <p:cNvSpPr/>
          <p:nvPr userDrawn="1"/>
        </p:nvSpPr>
        <p:spPr>
          <a:xfrm>
            <a:off x="272812" y="6294746"/>
            <a:ext cx="271229" cy="338554"/>
          </a:xfrm>
          <a:prstGeom prst="rect">
            <a:avLst/>
          </a:prstGeom>
        </p:spPr>
        <p:txBody>
          <a:bodyPr wrap="none" anchor="ctr">
            <a:spAutoFit/>
          </a:bodyPr>
          <a:lstStyle/>
          <a:p>
            <a:pPr algn="ctr"/>
            <a:r>
              <a:rPr lang="en-US" sz="1600">
                <a:solidFill>
                  <a:schemeClr val="tx1">
                    <a:lumMod val="75000"/>
                    <a:lumOff val="25000"/>
                  </a:schemeClr>
                </a:solidFill>
                <a:latin typeface="Designball-Social-01" pitchFamily="2" charset="0"/>
              </a:rPr>
              <a:t>c</a:t>
            </a:r>
          </a:p>
        </p:txBody>
      </p:sp>
      <p:sp>
        <p:nvSpPr>
          <p:cNvPr id="17" name="Rectangle 16">
            <a:hlinkClick r:id="rId36"/>
            <a:extLst>
              <a:ext uri="{FF2B5EF4-FFF2-40B4-BE49-F238E27FC236}">
                <a16:creationId xmlns:a16="http://schemas.microsoft.com/office/drawing/2014/main" id="{5BD735A8-43BA-4459-B25B-E3B90F10C583}"/>
              </a:ext>
            </a:extLst>
          </p:cNvPr>
          <p:cNvSpPr/>
          <p:nvPr userDrawn="1"/>
        </p:nvSpPr>
        <p:spPr>
          <a:xfrm>
            <a:off x="325196" y="6037649"/>
            <a:ext cx="166459" cy="221974"/>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tx1">
                  <a:lumMod val="25000"/>
                  <a:lumOff val="75000"/>
                </a:schemeClr>
              </a:solidFill>
            </a:endParaRPr>
          </a:p>
        </p:txBody>
      </p:sp>
      <p:sp>
        <p:nvSpPr>
          <p:cNvPr id="18" name="Rectangle 17">
            <a:hlinkClick r:id="rId37"/>
            <a:extLst>
              <a:ext uri="{FF2B5EF4-FFF2-40B4-BE49-F238E27FC236}">
                <a16:creationId xmlns:a16="http://schemas.microsoft.com/office/drawing/2014/main" id="{2DF9135E-E526-4CCC-9C22-56BB385A847C}"/>
              </a:ext>
            </a:extLst>
          </p:cNvPr>
          <p:cNvSpPr/>
          <p:nvPr userDrawn="1"/>
        </p:nvSpPr>
        <p:spPr>
          <a:xfrm>
            <a:off x="325196" y="5722264"/>
            <a:ext cx="166459" cy="221974"/>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tx1">
                  <a:lumMod val="25000"/>
                  <a:lumOff val="75000"/>
                </a:schemeClr>
              </a:solidFill>
            </a:endParaRPr>
          </a:p>
        </p:txBody>
      </p:sp>
      <p:sp>
        <p:nvSpPr>
          <p:cNvPr id="26" name="Rectangle 25">
            <a:hlinkClick r:id="rId38"/>
            <a:extLst>
              <a:ext uri="{FF2B5EF4-FFF2-40B4-BE49-F238E27FC236}">
                <a16:creationId xmlns:a16="http://schemas.microsoft.com/office/drawing/2014/main" id="{45462E15-C4A9-4807-B343-3389E51B6F38}"/>
              </a:ext>
            </a:extLst>
          </p:cNvPr>
          <p:cNvSpPr/>
          <p:nvPr userDrawn="1"/>
        </p:nvSpPr>
        <p:spPr>
          <a:xfrm>
            <a:off x="325196" y="6353035"/>
            <a:ext cx="166459" cy="221974"/>
          </a:xfrm>
          <a:prstGeom prst="rect">
            <a:avLst/>
          </a:prstGeom>
          <a:solidFill>
            <a:schemeClr val="bg2">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solidFill>
                <a:schemeClr val="tx1">
                  <a:lumMod val="25000"/>
                  <a:lumOff val="75000"/>
                </a:schemeClr>
              </a:solidFill>
            </a:endParaRPr>
          </a:p>
        </p:txBody>
      </p:sp>
    </p:spTree>
    <p:extLst>
      <p:ext uri="{BB962C8B-B14F-4D97-AF65-F5344CB8AC3E}">
        <p14:creationId xmlns:p14="http://schemas.microsoft.com/office/powerpoint/2010/main" val="444580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 id="2147483831" r:id="rId21"/>
    <p:sldLayoutId id="2147483832" r:id="rId22"/>
    <p:sldLayoutId id="2147483833" r:id="rId23"/>
    <p:sldLayoutId id="2147483834" r:id="rId24"/>
    <p:sldLayoutId id="2147483835" r:id="rId25"/>
    <p:sldLayoutId id="2147483836" r:id="rId26"/>
    <p:sldLayoutId id="2147483837" r:id="rId27"/>
    <p:sldLayoutId id="2147483838" r:id="rId28"/>
    <p:sldLayoutId id="2147483840" r:id="rId29"/>
    <p:sldLayoutId id="2147483841" r:id="rId30"/>
    <p:sldLayoutId id="2147483842" r:id="rId31"/>
    <p:sldLayoutId id="2147483843" r:id="rId32"/>
    <p:sldLayoutId id="2147483844" r:id="rId33"/>
    <p:sldLayoutId id="2147483845" r:id="rId3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C0609E7-B21A-44A3-8DFD-8D2964CD8535}"/>
              </a:ext>
            </a:extLst>
          </p:cNvPr>
          <p:cNvSpPr txBox="1"/>
          <p:nvPr userDrawn="1"/>
        </p:nvSpPr>
        <p:spPr>
          <a:xfrm rot="16200000">
            <a:off x="11242721" y="2927923"/>
            <a:ext cx="1117614" cy="246221"/>
          </a:xfrm>
          <a:prstGeom prst="rect">
            <a:avLst/>
          </a:prstGeom>
          <a:noFill/>
        </p:spPr>
        <p:txBody>
          <a:bodyPr wrap="none" rtlCol="0" anchor="ctr">
            <a:spAutoFit/>
          </a:bodyPr>
          <a:lstStyle/>
          <a:p>
            <a:pPr algn="l"/>
            <a:r>
              <a:rPr lang="en-US" sz="1000" b="1" dirty="0">
                <a:solidFill>
                  <a:schemeClr val="tx1"/>
                </a:solidFill>
                <a:latin typeface="+mj-lt"/>
              </a:rPr>
              <a:t>GOYN Senegal</a:t>
            </a:r>
            <a:endParaRPr lang="en-US" sz="1000" dirty="0">
              <a:solidFill>
                <a:schemeClr val="tx1"/>
              </a:solidFill>
            </a:endParaRPr>
          </a:p>
        </p:txBody>
      </p:sp>
      <p:sp>
        <p:nvSpPr>
          <p:cNvPr id="9" name="TextBox 8">
            <a:extLst>
              <a:ext uri="{FF2B5EF4-FFF2-40B4-BE49-F238E27FC236}">
                <a16:creationId xmlns:a16="http://schemas.microsoft.com/office/drawing/2014/main" id="{0A9DEC81-A035-4291-8FEC-7FC53A59434A}"/>
              </a:ext>
            </a:extLst>
          </p:cNvPr>
          <p:cNvSpPr txBox="1"/>
          <p:nvPr userDrawn="1"/>
        </p:nvSpPr>
        <p:spPr>
          <a:xfrm rot="16200000">
            <a:off x="-863235" y="3056721"/>
            <a:ext cx="2507420" cy="430887"/>
          </a:xfrm>
          <a:prstGeom prst="rect">
            <a:avLst/>
          </a:prstGeom>
          <a:noFill/>
        </p:spPr>
        <p:txBody>
          <a:bodyPr wrap="square" rtlCol="0">
            <a:spAutoFit/>
          </a:bodyPr>
          <a:lstStyle/>
          <a:p>
            <a:pPr algn="ctr"/>
            <a:r>
              <a:rPr lang="en-US" sz="2200" b="1" dirty="0">
                <a:solidFill>
                  <a:schemeClr val="tx1">
                    <a:lumMod val="75000"/>
                    <a:lumOff val="25000"/>
                  </a:schemeClr>
                </a:solidFill>
                <a:latin typeface="Century Gothic" panose="020B0502020202020204" pitchFamily="34" charset="0"/>
              </a:rPr>
              <a:t>GOYN Senegal</a:t>
            </a:r>
          </a:p>
        </p:txBody>
      </p:sp>
      <p:sp>
        <p:nvSpPr>
          <p:cNvPr id="10" name="Oval 9">
            <a:extLst>
              <a:ext uri="{FF2B5EF4-FFF2-40B4-BE49-F238E27FC236}">
                <a16:creationId xmlns:a16="http://schemas.microsoft.com/office/drawing/2014/main" id="{DC360901-01AD-4430-8498-AB1A082771C1}"/>
              </a:ext>
            </a:extLst>
          </p:cNvPr>
          <p:cNvSpPr/>
          <p:nvPr userDrawn="1"/>
        </p:nvSpPr>
        <p:spPr>
          <a:xfrm>
            <a:off x="364772" y="369582"/>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Oval 10">
            <a:extLst>
              <a:ext uri="{FF2B5EF4-FFF2-40B4-BE49-F238E27FC236}">
                <a16:creationId xmlns:a16="http://schemas.microsoft.com/office/drawing/2014/main" id="{E1BF17D6-2B7C-4C41-8849-23DB4B7E1C12}"/>
              </a:ext>
            </a:extLst>
          </p:cNvPr>
          <p:cNvSpPr/>
          <p:nvPr userDrawn="1"/>
        </p:nvSpPr>
        <p:spPr>
          <a:xfrm>
            <a:off x="364772" y="518410"/>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Oval 11">
            <a:extLst>
              <a:ext uri="{FF2B5EF4-FFF2-40B4-BE49-F238E27FC236}">
                <a16:creationId xmlns:a16="http://schemas.microsoft.com/office/drawing/2014/main" id="{7A9D41FB-1A1C-4F29-8C1E-719377825060}"/>
              </a:ext>
            </a:extLst>
          </p:cNvPr>
          <p:cNvSpPr/>
          <p:nvPr userDrawn="1"/>
        </p:nvSpPr>
        <p:spPr>
          <a:xfrm>
            <a:off x="364772" y="667238"/>
            <a:ext cx="51405" cy="51412"/>
          </a:xfrm>
          <a:prstGeom prst="ellips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3632795779"/>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 id="2147483998" r:id="rId13"/>
    <p:sldLayoutId id="2147483999" r:id="rId14"/>
    <p:sldLayoutId id="2147484000" r:id="rId15"/>
    <p:sldLayoutId id="2147484001" r:id="rId16"/>
    <p:sldLayoutId id="2147484002" r:id="rId17"/>
    <p:sldLayoutId id="2147484003" r:id="rId18"/>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guide id="3" orient="horz" pos="816">
          <p15:clr>
            <a:srgbClr val="F26B43"/>
          </p15:clr>
        </p15:guide>
        <p15:guide id="4" orient="horz" pos="7776">
          <p15:clr>
            <a:srgbClr val="F26B43"/>
          </p15:clr>
        </p15:guide>
        <p15:guide id="5" pos="14377">
          <p15:clr>
            <a:srgbClr val="F26B43"/>
          </p15:clr>
        </p15:guide>
        <p15:guide id="6" pos="985">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C9F0B6-454F-40BB-9ACD-14BA08F8FD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70C404-4CF4-4F9E-907F-D32C216AB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4138CA-BE00-4C68-88FD-23425AAB39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8AA007-76A2-48EE-8364-BA95B94DF62E}" type="datetimeFigureOut">
              <a:rPr lang="en-US" smtClean="0"/>
              <a:t>6/30/2021</a:t>
            </a:fld>
            <a:endParaRPr lang="en-US"/>
          </a:p>
        </p:txBody>
      </p:sp>
      <p:sp>
        <p:nvSpPr>
          <p:cNvPr id="5" name="Footer Placeholder 4">
            <a:extLst>
              <a:ext uri="{FF2B5EF4-FFF2-40B4-BE49-F238E27FC236}">
                <a16:creationId xmlns:a16="http://schemas.microsoft.com/office/drawing/2014/main" id="{EC09630F-CB81-4F2A-9568-A08CDF91A6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F34360-BA60-4317-9CFC-60A9E3175D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CE6CE-9887-4D7C-8E27-41B6CE7BA0EB}" type="slidenum">
              <a:rPr lang="en-US" smtClean="0"/>
              <a:t>‹#›</a:t>
            </a:fld>
            <a:endParaRPr lang="en-US"/>
          </a:p>
        </p:txBody>
      </p:sp>
    </p:spTree>
    <p:extLst>
      <p:ext uri="{BB962C8B-B14F-4D97-AF65-F5344CB8AC3E}">
        <p14:creationId xmlns:p14="http://schemas.microsoft.com/office/powerpoint/2010/main" val="3076936905"/>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 id="2147484048" r:id="rId7"/>
    <p:sldLayoutId id="2147484049" r:id="rId8"/>
    <p:sldLayoutId id="2147484050" r:id="rId9"/>
    <p:sldLayoutId id="2147484051" r:id="rId10"/>
    <p:sldLayoutId id="2147484052" r:id="rId11"/>
    <p:sldLayoutId id="2147484053" r:id="rId12"/>
    <p:sldLayoutId id="2147484054" r:id="rId13"/>
    <p:sldLayoutId id="214748405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3.xml"/></Relationships>
</file>

<file path=ppt/slides/_rels/slide2.xml.rels><?xml version="1.0" encoding="UTF-8" standalone="yes"?>
<Relationships xmlns="http://schemas.openxmlformats.org/package/2006/relationships"><Relationship Id="rId3" Type="http://schemas.openxmlformats.org/officeDocument/2006/relationships/hyperlink" Target="https://youthbuild-org.zoom.us/rec/share/sR59mccNoBnZI8ZJMINdpjBUvi4NmkqKl0RjuPwFcgGn-w4vXj2I6_7zgXlhJHUR.jHXCWmPO_-N4yF4C" TargetMode="External"/><Relationship Id="rId2" Type="http://schemas.openxmlformats.org/officeDocument/2006/relationships/notesSlide" Target="../notesSlides/notesSlide2.xml"/><Relationship Id="rId1" Type="http://schemas.openxmlformats.org/officeDocument/2006/relationships/slideLayout" Target="../slideLayouts/slideLayout10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3.xml"/></Relationships>
</file>

<file path=ppt/slides/_rels/slide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3.xml"/></Relationships>
</file>

<file path=ppt/slides/_rels/slide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0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4.xml"/></Relationships>
</file>

<file path=ppt/slides/_rels/slide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0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4.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105.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10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2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93.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9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93.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57.jpeg"/><Relationship Id="rId1" Type="http://schemas.openxmlformats.org/officeDocument/2006/relationships/slideLayout" Target="../slideLayouts/slideLayout93.xml"/><Relationship Id="rId4" Type="http://schemas.openxmlformats.org/officeDocument/2006/relationships/image" Target="../media/image58.jpeg"/></Relationships>
</file>

<file path=ppt/slides/_rels/slide2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93.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9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9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3.xml"/></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0.xml"/><Relationship Id="rId1" Type="http://schemas.openxmlformats.org/officeDocument/2006/relationships/slideLayout" Target="../slideLayouts/slideLayout93.xml"/></Relationships>
</file>

<file path=ppt/slides/_rels/slide36.xml.rels><?xml version="1.0" encoding="UTF-8" standalone="yes"?>
<Relationships xmlns="http://schemas.openxmlformats.org/package/2006/relationships"><Relationship Id="rId2" Type="http://schemas.openxmlformats.org/officeDocument/2006/relationships/hyperlink" Target="https://doi.org/10.1111/josp.12268" TargetMode="Externa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0CC">
            <a:alpha val="64000"/>
          </a:srgbClr>
        </a:solidFill>
        <a:effectLst/>
      </p:bgPr>
    </p:bg>
    <p:spTree>
      <p:nvGrpSpPr>
        <p:cNvPr id="1" name="Shape 298"/>
        <p:cNvGrpSpPr/>
        <p:nvPr/>
      </p:nvGrpSpPr>
      <p:grpSpPr>
        <a:xfrm>
          <a:off x="0" y="0"/>
          <a:ext cx="0" cy="0"/>
          <a:chOff x="0" y="0"/>
          <a:chExt cx="0" cy="0"/>
        </a:xfrm>
      </p:grpSpPr>
      <p:sp>
        <p:nvSpPr>
          <p:cNvPr id="299" name="Google Shape;299;p1"/>
          <p:cNvSpPr txBox="1">
            <a:spLocks noGrp="1"/>
          </p:cNvSpPr>
          <p:nvPr>
            <p:ph type="title"/>
          </p:nvPr>
        </p:nvSpPr>
        <p:spPr>
          <a:xfrm>
            <a:off x="1008722" y="2088125"/>
            <a:ext cx="10151110" cy="1325563"/>
          </a:xfrm>
          <a:prstGeom prst="rect">
            <a:avLst/>
          </a:prstGeom>
          <a:noFill/>
          <a:ln>
            <a:noFill/>
          </a:ln>
        </p:spPr>
        <p:txBody>
          <a:bodyPr spcFirstLastPara="1" wrap="square" lIns="91425" tIns="45700" rIns="91425" bIns="45700" anchor="t" anchorCtr="0">
            <a:noAutofit/>
          </a:bodyPr>
          <a:lstStyle/>
          <a:p>
            <a:pPr marL="0" marR="0" lvl="0" indent="0" algn="ctr" rtl="0">
              <a:lnSpc>
                <a:spcPts val="4500"/>
              </a:lnSpc>
              <a:spcBef>
                <a:spcPts val="0"/>
              </a:spcBef>
              <a:spcAft>
                <a:spcPts val="0"/>
              </a:spcAft>
              <a:buClr>
                <a:schemeClr val="dk1"/>
              </a:buClr>
              <a:buSzPts val="3200"/>
              <a:buFont typeface="Arial"/>
              <a:buNone/>
            </a:pPr>
            <a:r>
              <a:rPr lang="en-US" dirty="0">
                <a:solidFill>
                  <a:schemeClr val="bg1"/>
                </a:solidFill>
              </a:rPr>
              <a:t>YOUTH ADVISORY GROUP (YAG) JOINT SESSION</a:t>
            </a:r>
            <a:br>
              <a:rPr lang="en-US" dirty="0">
                <a:solidFill>
                  <a:schemeClr val="bg1"/>
                </a:solidFill>
              </a:rPr>
            </a:br>
            <a:r>
              <a:rPr lang="en-US" dirty="0">
                <a:solidFill>
                  <a:schemeClr val="bg1"/>
                </a:solidFill>
              </a:rPr>
              <a:t>30 June 2021</a:t>
            </a:r>
            <a:endParaRPr dirty="0">
              <a:solidFill>
                <a:schemeClr val="bg1"/>
              </a:solidFill>
            </a:endParaRPr>
          </a:p>
        </p:txBody>
      </p:sp>
      <p:sp>
        <p:nvSpPr>
          <p:cNvPr id="4" name="TextBox 3">
            <a:extLst>
              <a:ext uri="{FF2B5EF4-FFF2-40B4-BE49-F238E27FC236}">
                <a16:creationId xmlns:a16="http://schemas.microsoft.com/office/drawing/2014/main" id="{7582C03B-F6A2-448C-AB35-8A3597AE6F95}"/>
              </a:ext>
            </a:extLst>
          </p:cNvPr>
          <p:cNvSpPr txBox="1"/>
          <p:nvPr/>
        </p:nvSpPr>
        <p:spPr>
          <a:xfrm>
            <a:off x="335280" y="3413688"/>
            <a:ext cx="2620583"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rPr>
              <a:t>Welcome! Please type your name and community in the chat box. Please select your preferred language by clicking on the globe icon or on “Interpretation”  at the bottom of your screen.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A3C42BC4-FB69-4A3A-B46B-2A7039819130}"/>
              </a:ext>
            </a:extLst>
          </p:cNvPr>
          <p:cNvSpPr txBox="1"/>
          <p:nvPr/>
        </p:nvSpPr>
        <p:spPr>
          <a:xfrm>
            <a:off x="3342408" y="3429000"/>
            <a:ext cx="2620583" cy="2062103"/>
          </a:xfrm>
          <a:prstGeom prst="rect">
            <a:avLst/>
          </a:prstGeom>
          <a:noFill/>
        </p:spPr>
        <p:txBody>
          <a:bodyPr wrap="square" rtlCol="0">
            <a:spAutoFit/>
          </a:bodyPr>
          <a:lstStyle/>
          <a:p>
            <a:pPr>
              <a:defRPr/>
            </a:pPr>
            <a:r>
              <a:rPr kumimoji="0" lang="es-ES" sz="1600" b="0" i="0" u="none" strike="noStrike" kern="1200" cap="none" spc="0" normalizeH="0" baseline="0" noProof="0" dirty="0">
                <a:ln>
                  <a:noFill/>
                </a:ln>
                <a:solidFill>
                  <a:srgbClr val="FFFFFF"/>
                </a:solidFill>
                <a:effectLst/>
                <a:uLnTx/>
                <a:uFillTx/>
                <a:latin typeface="Arial" panose="020B0604020202020204"/>
                <a:ea typeface="+mn-ea"/>
                <a:cs typeface="+mn-cs"/>
              </a:rPr>
              <a:t>¡Bienvenidos! Escriba su nombre y comunidad en el cuadro de chat. </a:t>
            </a:r>
            <a:r>
              <a:rPr lang="es-419" sz="1600" dirty="0">
                <a:solidFill>
                  <a:srgbClr val="FFFFFF"/>
                </a:solidFill>
                <a:latin typeface="Arial" panose="020B0604020202020204"/>
              </a:rPr>
              <a:t>Por favor, seleccione su idioma preferido haciendo clic en el icono del globo o en "Interpretación" en la parte inferior de la pantalla.</a:t>
            </a: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C5974C0D-D721-4ED8-A5AF-C00337C38DCF}"/>
              </a:ext>
            </a:extLst>
          </p:cNvPr>
          <p:cNvSpPr txBox="1"/>
          <p:nvPr/>
        </p:nvSpPr>
        <p:spPr>
          <a:xfrm>
            <a:off x="6492240" y="3444313"/>
            <a:ext cx="2477879" cy="2308324"/>
          </a:xfrm>
          <a:prstGeom prst="rect">
            <a:avLst/>
          </a:prstGeom>
          <a:noFill/>
        </p:spPr>
        <p:txBody>
          <a:bodyPr wrap="square" rtlCol="0">
            <a:spAutoFit/>
          </a:bodyPr>
          <a:lstStyle/>
          <a:p>
            <a:pPr>
              <a:defRPr/>
            </a:pPr>
            <a:r>
              <a:rPr lang="pt-PT" sz="1600" dirty="0">
                <a:solidFill>
                  <a:schemeClr val="bg1"/>
                </a:solidFill>
                <a:latin typeface="Arial" panose="020B0604020202020204" pitchFamily="34" charset="0"/>
                <a:cs typeface="Arial" panose="020B0604020202020204" pitchFamily="34" charset="0"/>
              </a:rPr>
              <a:t>Bem-vindo! Digite seu nome e comunidade na caixa de bate-papo. </a:t>
            </a:r>
            <a:r>
              <a:rPr lang="pt-BR" sz="1600" dirty="0">
                <a:solidFill>
                  <a:srgbClr val="FFFFFF"/>
                </a:solidFill>
                <a:latin typeface="Arial" panose="020B0604020202020204"/>
              </a:rPr>
              <a:t>Selecione seu idioma preferido clicando no ícone do balão ou "Interpretação" na parte inferior do</a:t>
            </a:r>
            <a:r>
              <a:rPr lang="es-419" sz="1600" dirty="0">
                <a:solidFill>
                  <a:srgbClr val="FFFFFF"/>
                </a:solidFill>
                <a:latin typeface="Arial" panose="020B0604020202020204"/>
              </a:rPr>
              <a:t> pantalla.</a:t>
            </a:r>
            <a:endParaRPr lang="pt-PT" sz="1600" dirty="0">
              <a:solidFill>
                <a:schemeClr val="bg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8AC0976-A491-4ABE-8ACB-5E9386E64B41}"/>
              </a:ext>
            </a:extLst>
          </p:cNvPr>
          <p:cNvSpPr txBox="1"/>
          <p:nvPr/>
        </p:nvSpPr>
        <p:spPr>
          <a:xfrm>
            <a:off x="9499368" y="3428262"/>
            <a:ext cx="2357352" cy="2062103"/>
          </a:xfrm>
          <a:prstGeom prst="rect">
            <a:avLst/>
          </a:prstGeom>
          <a:noFill/>
        </p:spPr>
        <p:txBody>
          <a:bodyPr wrap="square" rtlCol="0">
            <a:spAutoFit/>
          </a:bodyPr>
          <a:lstStyle/>
          <a:p>
            <a:pPr>
              <a:defRPr/>
            </a:pPr>
            <a:r>
              <a:rPr kumimoji="0" lang="hi-IN" sz="1600" b="0" i="0" u="none" strike="noStrike" kern="1200" cap="none" spc="0" normalizeH="0" baseline="0" noProof="0" dirty="0">
                <a:ln>
                  <a:noFill/>
                </a:ln>
                <a:solidFill>
                  <a:srgbClr val="FFFFFF"/>
                </a:solidFill>
                <a:effectLst/>
                <a:uLnTx/>
                <a:uFillTx/>
                <a:latin typeface="Arial" panose="020B0604020202020204"/>
                <a:ea typeface="+mn-ea"/>
                <a:cs typeface="Mangal" panose="02040503050203030202" pitchFamily="18" charset="0"/>
              </a:rPr>
              <a:t>स्वागत हे! कृपया चैट बॉक्स में अपना नाम और समुदाय लिखें।</a:t>
            </a:r>
            <a:r>
              <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angal" panose="02040503050203030202" pitchFamily="18" charset="0"/>
              </a:rPr>
              <a:t> </a:t>
            </a:r>
            <a:r>
              <a:rPr lang="hi-IN" sz="1600" dirty="0">
                <a:solidFill>
                  <a:srgbClr val="FFFFFF"/>
                </a:solidFill>
                <a:latin typeface="Arial" panose="020B0604020202020204"/>
              </a:rPr>
              <a:t>कृपया ग्लोब आइकन पर या अपनी स्क्रीन के नीचे "व्याख्या" पर क्लिक करके अपनी पसंदीदा भाषा का चयन करें।</a:t>
            </a:r>
            <a:endParaRPr kumimoji="0" lang="en-US" sz="16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DEF97045-857A-4349-BD8B-07E10B3ACAA2}"/>
              </a:ext>
            </a:extLst>
          </p:cNvPr>
          <p:cNvSpPr/>
          <p:nvPr/>
        </p:nvSpPr>
        <p:spPr>
          <a:xfrm>
            <a:off x="236220" y="226985"/>
            <a:ext cx="198120" cy="1325563"/>
          </a:xfrm>
          <a:prstGeom prst="rect">
            <a:avLst/>
          </a:prstGeom>
          <a:solidFill>
            <a:srgbClr val="5CC2DE"/>
          </a:solidFill>
          <a:ln>
            <a:solidFill>
              <a:srgbClr val="5CC2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Rectangle 8">
            <a:extLst>
              <a:ext uri="{FF2B5EF4-FFF2-40B4-BE49-F238E27FC236}">
                <a16:creationId xmlns:a16="http://schemas.microsoft.com/office/drawing/2014/main" id="{01BA37E8-052E-4178-BB85-4C2DA4210A4C}"/>
              </a:ext>
            </a:extLst>
          </p:cNvPr>
          <p:cNvSpPr/>
          <p:nvPr/>
        </p:nvSpPr>
        <p:spPr>
          <a:xfrm>
            <a:off x="243840" y="5491103"/>
            <a:ext cx="198120" cy="1325563"/>
          </a:xfrm>
          <a:prstGeom prst="rect">
            <a:avLst/>
          </a:prstGeom>
          <a:solidFill>
            <a:srgbClr val="5CC2DE"/>
          </a:solidFill>
          <a:ln>
            <a:solidFill>
              <a:srgbClr val="5CC2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A0CC">
            <a:alpha val="64000"/>
          </a:srgbClr>
        </a:solidFill>
        <a:effectLst/>
      </p:bgPr>
    </p:bg>
    <p:spTree>
      <p:nvGrpSpPr>
        <p:cNvPr id="1" name="Shape 298"/>
        <p:cNvGrpSpPr/>
        <p:nvPr/>
      </p:nvGrpSpPr>
      <p:grpSpPr>
        <a:xfrm>
          <a:off x="0" y="0"/>
          <a:ext cx="0" cy="0"/>
          <a:chOff x="0" y="0"/>
          <a:chExt cx="0" cy="0"/>
        </a:xfrm>
      </p:grpSpPr>
      <p:sp>
        <p:nvSpPr>
          <p:cNvPr id="299" name="Google Shape;299;p1"/>
          <p:cNvSpPr txBox="1">
            <a:spLocks noGrp="1"/>
          </p:cNvSpPr>
          <p:nvPr>
            <p:ph type="title"/>
          </p:nvPr>
        </p:nvSpPr>
        <p:spPr>
          <a:xfrm>
            <a:off x="1008722" y="2088125"/>
            <a:ext cx="10151110" cy="1325563"/>
          </a:xfrm>
          <a:prstGeom prst="rect">
            <a:avLst/>
          </a:prstGeom>
          <a:noFill/>
          <a:ln>
            <a:noFill/>
          </a:ln>
        </p:spPr>
        <p:txBody>
          <a:bodyPr spcFirstLastPara="1" wrap="square" lIns="91425" tIns="45700" rIns="91425" bIns="45700" anchor="t" anchorCtr="0">
            <a:noAutofit/>
          </a:bodyPr>
          <a:lstStyle/>
          <a:p>
            <a:pPr marL="0" marR="0" lvl="0" indent="0" algn="ctr" rtl="0">
              <a:lnSpc>
                <a:spcPts val="4500"/>
              </a:lnSpc>
              <a:spcBef>
                <a:spcPts val="0"/>
              </a:spcBef>
              <a:spcAft>
                <a:spcPts val="0"/>
              </a:spcAft>
              <a:buClr>
                <a:schemeClr val="dk1"/>
              </a:buClr>
              <a:buSzPts val="3200"/>
              <a:buFont typeface="Arial"/>
              <a:buNone/>
            </a:pPr>
            <a:r>
              <a:rPr lang="en-US" dirty="0">
                <a:solidFill>
                  <a:schemeClr val="bg1"/>
                </a:solidFill>
              </a:rPr>
              <a:t>YOUTH ADVISORY GROUP (YAG) JOINT SESSION</a:t>
            </a:r>
            <a:br>
              <a:rPr lang="en-US" dirty="0">
                <a:solidFill>
                  <a:schemeClr val="bg1"/>
                </a:solidFill>
              </a:rPr>
            </a:br>
            <a:r>
              <a:rPr lang="en-US" dirty="0">
                <a:solidFill>
                  <a:schemeClr val="bg1"/>
                </a:solidFill>
              </a:rPr>
              <a:t>30 June 2021</a:t>
            </a:r>
            <a:endParaRPr dirty="0">
              <a:solidFill>
                <a:schemeClr val="bg1"/>
              </a:solidFill>
            </a:endParaRPr>
          </a:p>
        </p:txBody>
      </p:sp>
      <p:sp>
        <p:nvSpPr>
          <p:cNvPr id="2" name="Rectangle 1">
            <a:extLst>
              <a:ext uri="{FF2B5EF4-FFF2-40B4-BE49-F238E27FC236}">
                <a16:creationId xmlns:a16="http://schemas.microsoft.com/office/drawing/2014/main" id="{DEF97045-857A-4349-BD8B-07E10B3ACAA2}"/>
              </a:ext>
            </a:extLst>
          </p:cNvPr>
          <p:cNvSpPr/>
          <p:nvPr/>
        </p:nvSpPr>
        <p:spPr>
          <a:xfrm>
            <a:off x="236220" y="226985"/>
            <a:ext cx="198120" cy="1325563"/>
          </a:xfrm>
          <a:prstGeom prst="rect">
            <a:avLst/>
          </a:prstGeom>
          <a:solidFill>
            <a:srgbClr val="5CC2DE"/>
          </a:solidFill>
          <a:ln>
            <a:solidFill>
              <a:srgbClr val="5CC2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9" name="Rectangle 8">
            <a:extLst>
              <a:ext uri="{FF2B5EF4-FFF2-40B4-BE49-F238E27FC236}">
                <a16:creationId xmlns:a16="http://schemas.microsoft.com/office/drawing/2014/main" id="{01BA37E8-052E-4178-BB85-4C2DA4210A4C}"/>
              </a:ext>
            </a:extLst>
          </p:cNvPr>
          <p:cNvSpPr/>
          <p:nvPr/>
        </p:nvSpPr>
        <p:spPr>
          <a:xfrm>
            <a:off x="243840" y="5491103"/>
            <a:ext cx="198120" cy="1325563"/>
          </a:xfrm>
          <a:prstGeom prst="rect">
            <a:avLst/>
          </a:prstGeom>
          <a:solidFill>
            <a:srgbClr val="5CC2DE"/>
          </a:solidFill>
          <a:ln>
            <a:solidFill>
              <a:srgbClr val="5CC2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0" name="TextBox 9">
            <a:extLst>
              <a:ext uri="{FF2B5EF4-FFF2-40B4-BE49-F238E27FC236}">
                <a16:creationId xmlns:a16="http://schemas.microsoft.com/office/drawing/2014/main" id="{B6D632BB-A6DD-49AC-B2B4-42B37F560D1D}"/>
              </a:ext>
            </a:extLst>
          </p:cNvPr>
          <p:cNvSpPr txBox="1"/>
          <p:nvPr/>
        </p:nvSpPr>
        <p:spPr>
          <a:xfrm>
            <a:off x="2444013" y="3387291"/>
            <a:ext cx="8739265" cy="2031325"/>
          </a:xfrm>
          <a:prstGeom prst="rect">
            <a:avLst/>
          </a:prstGeom>
          <a:noFill/>
        </p:spPr>
        <p:txBody>
          <a:bodyPr wrap="square">
            <a:spAutoFit/>
          </a:bodyPr>
          <a:lstStyle/>
          <a:p>
            <a:endParaRPr lang="es-419" dirty="0"/>
          </a:p>
          <a:p>
            <a:r>
              <a:rPr lang="es-419" dirty="0">
                <a:solidFill>
                  <a:schemeClr val="bg1"/>
                </a:solidFill>
              </a:rPr>
              <a:t>Meeting </a:t>
            </a:r>
            <a:r>
              <a:rPr lang="es-419" dirty="0" err="1">
                <a:solidFill>
                  <a:schemeClr val="bg1"/>
                </a:solidFill>
              </a:rPr>
              <a:t>recording</a:t>
            </a:r>
            <a:r>
              <a:rPr lang="es-419" dirty="0">
                <a:solidFill>
                  <a:schemeClr val="bg1"/>
                </a:solidFill>
              </a:rPr>
              <a:t> and </a:t>
            </a:r>
            <a:r>
              <a:rPr lang="es-419" dirty="0" err="1">
                <a:solidFill>
                  <a:schemeClr val="bg1"/>
                </a:solidFill>
              </a:rPr>
              <a:t>transcripts</a:t>
            </a:r>
            <a:r>
              <a:rPr lang="es-419" dirty="0">
                <a:solidFill>
                  <a:schemeClr val="bg1"/>
                </a:solidFill>
              </a:rPr>
              <a:t> can be </a:t>
            </a:r>
            <a:r>
              <a:rPr lang="es-419" dirty="0" err="1">
                <a:solidFill>
                  <a:schemeClr val="bg1"/>
                </a:solidFill>
              </a:rPr>
              <a:t>vieewed</a:t>
            </a:r>
            <a:r>
              <a:rPr lang="es-419" dirty="0">
                <a:solidFill>
                  <a:schemeClr val="bg1"/>
                </a:solidFill>
              </a:rPr>
              <a:t> and </a:t>
            </a:r>
            <a:r>
              <a:rPr lang="es-419" dirty="0" err="1">
                <a:solidFill>
                  <a:schemeClr val="bg1"/>
                </a:solidFill>
              </a:rPr>
              <a:t>downloaded</a:t>
            </a:r>
            <a:r>
              <a:rPr lang="es-419" dirty="0">
                <a:solidFill>
                  <a:schemeClr val="bg1"/>
                </a:solidFill>
              </a:rPr>
              <a:t> at :</a:t>
            </a:r>
          </a:p>
          <a:p>
            <a:endParaRPr lang="es-419" dirty="0"/>
          </a:p>
          <a:p>
            <a:r>
              <a:rPr lang="es-419" dirty="0">
                <a:hlinkClick r:id="rId3"/>
              </a:rPr>
              <a:t>https://youthbuild-org.zoom.us/rec/share/sR59mccNoBnZI8ZJMINdpjBUvi4NmkqKl0RjuPwFcgGn-w4vXj2I6_7zgXlhJHUR.jHXCWmPO_-N4yF4C</a:t>
            </a:r>
            <a:endParaRPr lang="es-419" dirty="0"/>
          </a:p>
          <a:p>
            <a:endParaRPr lang="es-419" dirty="0"/>
          </a:p>
        </p:txBody>
      </p:sp>
    </p:spTree>
    <p:extLst>
      <p:ext uri="{BB962C8B-B14F-4D97-AF65-F5344CB8AC3E}">
        <p14:creationId xmlns:p14="http://schemas.microsoft.com/office/powerpoint/2010/main" val="396672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FA266-A751-41DB-A7AC-B57B90F5644C}"/>
              </a:ext>
            </a:extLst>
          </p:cNvPr>
          <p:cNvSpPr/>
          <p:nvPr/>
        </p:nvSpPr>
        <p:spPr>
          <a:xfrm>
            <a:off x="369438" y="203420"/>
            <a:ext cx="2785241" cy="6147837"/>
          </a:xfrm>
          <a:prstGeom prst="rect">
            <a:avLst/>
          </a:prstGeom>
          <a:ln>
            <a:solidFill>
              <a:srgbClr val="15238D"/>
            </a:solidFill>
          </a:ln>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tx1">
                    <a:lumMod val="75000"/>
                    <a:lumOff val="25000"/>
                  </a:schemeClr>
                </a:solidFill>
                <a:effectLst/>
                <a:uLnTx/>
                <a:uFillTx/>
                <a:latin typeface="inherit"/>
                <a:ea typeface="+mn-ea"/>
                <a:cs typeface="+mn-cs"/>
              </a:rPr>
              <a:t>Agenda:</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chemeClr val="tx1">
                  <a:lumMod val="75000"/>
                  <a:lumOff val="25000"/>
                </a:schemeClr>
              </a:solidFill>
              <a:effectLst/>
              <a:uLnTx/>
              <a:uFillTx/>
              <a:latin typeface="Segoe UI" panose="020B0502040204020203" pitchFamily="34" charset="0"/>
              <a:ea typeface="+mn-ea"/>
              <a:cs typeface="+mn-cs"/>
            </a:endParaRPr>
          </a:p>
          <a:p>
            <a:pPr algn="l">
              <a:buFont typeface="+mj-lt"/>
              <a:buAutoNum type="arabicPeriod"/>
            </a:pPr>
            <a:r>
              <a:rPr lang="en-US" sz="1600" b="0" i="0" dirty="0">
                <a:solidFill>
                  <a:schemeClr val="tx1">
                    <a:lumMod val="75000"/>
                    <a:lumOff val="25000"/>
                  </a:schemeClr>
                </a:solidFill>
                <a:effectLst/>
                <a:latin typeface="Calibri" panose="020F0502020204030204" pitchFamily="34" charset="0"/>
              </a:rPr>
              <a:t>Welcome </a:t>
            </a:r>
          </a:p>
          <a:p>
            <a:pPr algn="l">
              <a:buFont typeface="+mj-lt"/>
              <a:buAutoNum type="arabicPeriod"/>
            </a:pPr>
            <a:endParaRPr lang="en-US" sz="1050" b="0" i="0" dirty="0">
              <a:solidFill>
                <a:schemeClr val="tx1">
                  <a:lumMod val="75000"/>
                  <a:lumOff val="25000"/>
                </a:schemeClr>
              </a:solidFill>
              <a:effectLst/>
              <a:latin typeface="Calibri" panose="020F0502020204030204" pitchFamily="34" charset="0"/>
            </a:endParaRPr>
          </a:p>
          <a:p>
            <a:pPr algn="l">
              <a:buFont typeface="+mj-lt"/>
              <a:buAutoNum type="arabicPeriod"/>
            </a:pPr>
            <a:r>
              <a:rPr lang="en-US" sz="1600" b="0" i="0" dirty="0">
                <a:solidFill>
                  <a:schemeClr val="tx1">
                    <a:lumMod val="75000"/>
                    <a:lumOff val="25000"/>
                  </a:schemeClr>
                </a:solidFill>
                <a:effectLst/>
                <a:latin typeface="Calibri" panose="020F0502020204030204" pitchFamily="34" charset="0"/>
              </a:rPr>
              <a:t>YAG Training:  </a:t>
            </a:r>
          </a:p>
          <a:p>
            <a:pPr marL="288925" indent="-166688" algn="l">
              <a:buFont typeface="Arial" panose="020B0604020202020204" pitchFamily="34" charset="0"/>
              <a:buChar char="•"/>
            </a:pPr>
            <a:r>
              <a:rPr lang="en-US" sz="1600" b="0" i="0" dirty="0">
                <a:solidFill>
                  <a:schemeClr val="tx1">
                    <a:lumMod val="75000"/>
                    <a:lumOff val="25000"/>
                  </a:schemeClr>
                </a:solidFill>
                <a:effectLst/>
                <a:latin typeface="Calibri" panose="020F0502020204030204" pitchFamily="34" charset="0"/>
              </a:rPr>
              <a:t>Understanding Qualitative and </a:t>
            </a:r>
            <a:r>
              <a:rPr lang="en-US" sz="1600" b="0" i="0" dirty="0" err="1">
                <a:solidFill>
                  <a:schemeClr val="tx1">
                    <a:lumMod val="75000"/>
                    <a:lumOff val="25000"/>
                  </a:schemeClr>
                </a:solidFill>
                <a:effectLst/>
                <a:latin typeface="Calibri" panose="020F0502020204030204" pitchFamily="34" charset="0"/>
              </a:rPr>
              <a:t>Quantitave</a:t>
            </a:r>
            <a:r>
              <a:rPr lang="en-US" sz="1600" b="0" i="0" dirty="0">
                <a:solidFill>
                  <a:schemeClr val="tx1">
                    <a:lumMod val="75000"/>
                    <a:lumOff val="25000"/>
                  </a:schemeClr>
                </a:solidFill>
                <a:effectLst/>
                <a:latin typeface="Calibri" panose="020F0502020204030204" pitchFamily="34" charset="0"/>
              </a:rPr>
              <a:t> Data</a:t>
            </a:r>
          </a:p>
          <a:p>
            <a:pPr marL="288925" indent="-166688" algn="l">
              <a:buFont typeface="Arial" panose="020B0604020202020204" pitchFamily="34" charset="0"/>
              <a:buChar char="•"/>
            </a:pPr>
            <a:r>
              <a:rPr lang="en-US" sz="1600" b="0" i="0" dirty="0">
                <a:solidFill>
                  <a:schemeClr val="tx1">
                    <a:lumMod val="75000"/>
                    <a:lumOff val="25000"/>
                  </a:schemeClr>
                </a:solidFill>
                <a:effectLst/>
                <a:latin typeface="Calibri" panose="020F0502020204030204" pitchFamily="34" charset="0"/>
              </a:rPr>
              <a:t>Community group discussions</a:t>
            </a:r>
          </a:p>
          <a:p>
            <a:pPr marL="122237" algn="l"/>
            <a:endParaRPr lang="en-US" sz="1600" b="0" i="0" dirty="0">
              <a:solidFill>
                <a:schemeClr val="tx1">
                  <a:lumMod val="75000"/>
                  <a:lumOff val="25000"/>
                </a:schemeClr>
              </a:solidFill>
              <a:effectLst/>
              <a:latin typeface="Calibri" panose="020F0502020204030204" pitchFamily="34" charset="0"/>
            </a:endParaRPr>
          </a:p>
          <a:p>
            <a:pPr marL="168275" indent="-168275" algn="l">
              <a:buFont typeface="+mj-lt"/>
              <a:buAutoNum type="arabicPeriod" startAt="3"/>
            </a:pPr>
            <a:r>
              <a:rPr lang="en-US" sz="1600" b="0" i="0" dirty="0">
                <a:solidFill>
                  <a:schemeClr val="tx1">
                    <a:lumMod val="75000"/>
                    <a:lumOff val="25000"/>
                  </a:schemeClr>
                </a:solidFill>
                <a:effectLst/>
                <a:latin typeface="Calibri" panose="020F0502020204030204" pitchFamily="34" charset="0"/>
              </a:rPr>
              <a:t>Review 2020 Structural Injustice focus group conversations</a:t>
            </a:r>
          </a:p>
          <a:p>
            <a:pPr marL="168275" indent="-168275" algn="l">
              <a:buFont typeface="+mj-lt"/>
              <a:buAutoNum type="arabicPeriod" startAt="3"/>
            </a:pPr>
            <a:endParaRPr lang="en-US" sz="1600" b="0" i="0" dirty="0">
              <a:solidFill>
                <a:schemeClr val="tx1">
                  <a:lumMod val="75000"/>
                  <a:lumOff val="25000"/>
                </a:schemeClr>
              </a:solidFill>
              <a:effectLst/>
              <a:latin typeface="Calibri" panose="020F0502020204030204" pitchFamily="34" charset="0"/>
            </a:endParaRPr>
          </a:p>
          <a:p>
            <a:pPr marL="168275" indent="-168275" algn="l">
              <a:buFont typeface="+mj-lt"/>
              <a:buAutoNum type="arabicPeriod" startAt="3"/>
            </a:pPr>
            <a:r>
              <a:rPr lang="en-US" sz="1600" b="0" i="0" dirty="0">
                <a:solidFill>
                  <a:schemeClr val="tx1">
                    <a:lumMod val="75000"/>
                    <a:lumOff val="25000"/>
                  </a:schemeClr>
                </a:solidFill>
                <a:effectLst/>
                <a:latin typeface="Calibri" panose="020F0502020204030204" pitchFamily="34" charset="0"/>
              </a:rPr>
              <a:t>Group discussion: </a:t>
            </a:r>
          </a:p>
          <a:p>
            <a:pPr marL="285750" indent="-163513" algn="l">
              <a:buFont typeface="Arial" panose="020B0604020202020204" pitchFamily="34" charset="0"/>
              <a:buChar char="•"/>
            </a:pPr>
            <a:r>
              <a:rPr lang="en-US" sz="1600" dirty="0">
                <a:solidFill>
                  <a:schemeClr val="tx1">
                    <a:lumMod val="75000"/>
                    <a:lumOff val="25000"/>
                  </a:schemeClr>
                </a:solidFill>
                <a:latin typeface="Calibri" panose="020F0502020204030204" pitchFamily="34" charset="0"/>
              </a:rPr>
              <a:t>What do we want to learn?</a:t>
            </a:r>
          </a:p>
          <a:p>
            <a:pPr marL="285750" indent="-163513" algn="l">
              <a:buFont typeface="Arial" panose="020B0604020202020204" pitchFamily="34" charset="0"/>
              <a:buChar char="•"/>
            </a:pPr>
            <a:r>
              <a:rPr lang="en-US" sz="1600" b="0" i="0" dirty="0">
                <a:solidFill>
                  <a:schemeClr val="tx1">
                    <a:lumMod val="75000"/>
                    <a:lumOff val="25000"/>
                  </a:schemeClr>
                </a:solidFill>
                <a:effectLst/>
                <a:latin typeface="Calibri" panose="020F0502020204030204" pitchFamily="34" charset="0"/>
              </a:rPr>
              <a:t>Who can we engage in focus groups?</a:t>
            </a:r>
          </a:p>
          <a:p>
            <a:pPr marL="285750" indent="-163513" algn="l">
              <a:buFont typeface="Arial" panose="020B0604020202020204" pitchFamily="34" charset="0"/>
              <a:buChar char="•"/>
            </a:pPr>
            <a:endParaRPr lang="en-US" sz="1600" b="0" i="0" dirty="0">
              <a:solidFill>
                <a:schemeClr val="tx1">
                  <a:lumMod val="75000"/>
                  <a:lumOff val="25000"/>
                </a:schemeClr>
              </a:solidFill>
              <a:effectLst/>
              <a:latin typeface="Calibri" panose="020F0502020204030204" pitchFamily="34" charset="0"/>
            </a:endParaRPr>
          </a:p>
          <a:p>
            <a:pPr marL="168275" indent="-168275" algn="l">
              <a:buFont typeface="+mj-lt"/>
              <a:buAutoNum type="arabicPeriod" startAt="5"/>
            </a:pPr>
            <a:r>
              <a:rPr lang="en-US" sz="1600" b="0" i="0" dirty="0">
                <a:solidFill>
                  <a:schemeClr val="tx1">
                    <a:lumMod val="75000"/>
                    <a:lumOff val="25000"/>
                  </a:schemeClr>
                </a:solidFill>
                <a:effectLst/>
                <a:latin typeface="Calibri" panose="020F0502020204030204" pitchFamily="34" charset="0"/>
              </a:rPr>
              <a:t>Reflect on learnings from training</a:t>
            </a:r>
          </a:p>
          <a:p>
            <a:pPr marL="168275" indent="-168275" algn="l">
              <a:buFont typeface="+mj-lt"/>
              <a:buAutoNum type="arabicPeriod" startAt="5"/>
            </a:pPr>
            <a:endParaRPr lang="en-US" sz="1100" b="0" i="0" dirty="0">
              <a:solidFill>
                <a:schemeClr val="tx1">
                  <a:lumMod val="75000"/>
                  <a:lumOff val="25000"/>
                </a:schemeClr>
              </a:solidFill>
              <a:effectLst/>
              <a:latin typeface="Calibri" panose="020F0502020204030204" pitchFamily="34" charset="0"/>
            </a:endParaRPr>
          </a:p>
          <a:p>
            <a:pPr algn="l">
              <a:buFont typeface="+mj-lt"/>
              <a:buAutoNum type="arabicPeriod" startAt="5"/>
            </a:pPr>
            <a:r>
              <a:rPr lang="en-US" sz="1600" b="0" i="0" dirty="0">
                <a:solidFill>
                  <a:schemeClr val="tx1">
                    <a:lumMod val="75000"/>
                    <a:lumOff val="25000"/>
                  </a:schemeClr>
                </a:solidFill>
                <a:effectLst/>
                <a:latin typeface="Calibri" panose="020F0502020204030204" pitchFamily="34" charset="0"/>
              </a:rPr>
              <a:t>Agree on next steps </a:t>
            </a:r>
          </a:p>
          <a:p>
            <a:pPr algn="l">
              <a:buFont typeface="+mj-lt"/>
              <a:buAutoNum type="arabicPeriod" startAt="5"/>
            </a:pPr>
            <a:endParaRPr lang="en-US" sz="1000" b="0" i="0" dirty="0">
              <a:solidFill>
                <a:schemeClr val="tx1">
                  <a:lumMod val="75000"/>
                  <a:lumOff val="25000"/>
                </a:schemeClr>
              </a:solidFill>
              <a:effectLst/>
              <a:latin typeface="Calibri" panose="020F0502020204030204" pitchFamily="34" charset="0"/>
            </a:endParaRPr>
          </a:p>
          <a:p>
            <a:pPr algn="l">
              <a:buFont typeface="+mj-lt"/>
              <a:buAutoNum type="arabicPeriod" startAt="5"/>
            </a:pPr>
            <a:r>
              <a:rPr lang="en-US" sz="1600" b="0" i="0" dirty="0">
                <a:solidFill>
                  <a:schemeClr val="tx1">
                    <a:lumMod val="75000"/>
                    <a:lumOff val="25000"/>
                  </a:schemeClr>
                </a:solidFill>
                <a:effectLst/>
                <a:latin typeface="Calibri" panose="020F0502020204030204" pitchFamily="34" charset="0"/>
              </a:rPr>
              <a:t>Adjourn</a:t>
            </a:r>
          </a:p>
          <a:p>
            <a:pPr algn="l">
              <a:buFont typeface="+mj-lt"/>
              <a:buAutoNum type="arabicPeriod" startAt="5"/>
            </a:pPr>
            <a:endParaRPr lang="en-US" sz="1600" b="0" i="0" dirty="0">
              <a:solidFill>
                <a:schemeClr val="tx1">
                  <a:lumMod val="75000"/>
                  <a:lumOff val="25000"/>
                </a:schemeClr>
              </a:solidFill>
              <a:effectLst/>
              <a:latin typeface="Calibri" panose="020F0502020204030204" pitchFamily="34" charset="0"/>
            </a:endParaRPr>
          </a:p>
        </p:txBody>
      </p:sp>
      <p:sp>
        <p:nvSpPr>
          <p:cNvPr id="9" name="Rectangle 8">
            <a:extLst>
              <a:ext uri="{FF2B5EF4-FFF2-40B4-BE49-F238E27FC236}">
                <a16:creationId xmlns:a16="http://schemas.microsoft.com/office/drawing/2014/main" id="{A065785E-651F-44FF-87F0-0B4C58C4D7ED}"/>
              </a:ext>
            </a:extLst>
          </p:cNvPr>
          <p:cNvSpPr/>
          <p:nvPr/>
        </p:nvSpPr>
        <p:spPr>
          <a:xfrm>
            <a:off x="6308837" y="224108"/>
            <a:ext cx="2646506" cy="6124754"/>
          </a:xfrm>
          <a:prstGeom prst="rect">
            <a:avLst/>
          </a:prstGeom>
          <a:ln>
            <a:solidFill>
              <a:srgbClr val="C0007A"/>
            </a:solidFill>
          </a:ln>
        </p:spPr>
        <p:txBody>
          <a:bodyPr wrap="square" rIns="54864" bIns="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C0007A"/>
                </a:solidFill>
                <a:effectLst/>
                <a:uLnTx/>
                <a:uFillTx/>
                <a:latin typeface="inherit"/>
                <a:ea typeface="+mn-ea"/>
                <a:cs typeface="+mn-cs"/>
              </a:rPr>
              <a:t>Agenda:</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C0007A"/>
              </a:solidFill>
              <a:effectLst/>
              <a:uLnTx/>
              <a:uFillTx/>
              <a:latin typeface="Segoe UI" panose="020B0502040204020203" pitchFamily="34" charset="0"/>
              <a:ea typeface="+mn-ea"/>
              <a:cs typeface="+mn-cs"/>
            </a:endParaRPr>
          </a:p>
          <a:p>
            <a:pPr marL="168275" indent="-168275">
              <a:buFont typeface="+mj-lt"/>
              <a:buAutoNum type="arabicPeriod"/>
            </a:pPr>
            <a:r>
              <a:rPr lang="en-US" sz="1600" dirty="0" err="1">
                <a:solidFill>
                  <a:srgbClr val="C0007A"/>
                </a:solidFill>
                <a:latin typeface="Calibri" panose="020F0502020204030204" pitchFamily="34" charset="0"/>
              </a:rPr>
              <a:t>Bienvenida</a:t>
            </a:r>
            <a:br>
              <a:rPr lang="en-US" sz="800" b="0" i="0" dirty="0">
                <a:solidFill>
                  <a:srgbClr val="C0007A"/>
                </a:solidFill>
                <a:effectLst/>
                <a:latin typeface="Calibri" panose="020F0502020204030204" pitchFamily="34" charset="0"/>
              </a:rPr>
            </a:br>
            <a:endParaRPr lang="en-US" sz="800" b="0" i="0" dirty="0">
              <a:solidFill>
                <a:srgbClr val="C0007A"/>
              </a:solidFill>
              <a:effectLst/>
              <a:latin typeface="Calibri" panose="020F0502020204030204" pitchFamily="34" charset="0"/>
            </a:endParaRPr>
          </a:p>
          <a:p>
            <a:r>
              <a:rPr lang="es-419" sz="1600" dirty="0">
                <a:solidFill>
                  <a:srgbClr val="C0007A"/>
                </a:solidFill>
                <a:latin typeface="Calibri" panose="020F0502020204030204" pitchFamily="34" charset="0"/>
              </a:rPr>
              <a:t>2. Capacitación de YAG:   </a:t>
            </a:r>
          </a:p>
          <a:p>
            <a:pPr marL="285750" indent="-117475">
              <a:buFont typeface="Arial" panose="020B0604020202020204" pitchFamily="34" charset="0"/>
              <a:buChar char="•"/>
            </a:pPr>
            <a:r>
              <a:rPr lang="es-419" sz="1600" dirty="0">
                <a:solidFill>
                  <a:srgbClr val="C0007A"/>
                </a:solidFill>
                <a:latin typeface="Calibri" panose="020F0502020204030204" pitchFamily="34" charset="0"/>
              </a:rPr>
              <a:t>Que son los datos cualitativos y cuantitativos</a:t>
            </a:r>
          </a:p>
          <a:p>
            <a:pPr marL="285750" indent="-117475">
              <a:buFont typeface="Arial" panose="020B0604020202020204" pitchFamily="34" charset="0"/>
              <a:buChar char="•"/>
            </a:pPr>
            <a:r>
              <a:rPr lang="es-419" sz="1600" dirty="0">
                <a:solidFill>
                  <a:srgbClr val="C0007A"/>
                </a:solidFill>
                <a:latin typeface="Calibri" panose="020F0502020204030204" pitchFamily="34" charset="0"/>
              </a:rPr>
              <a:t>Discusiones en grupos comunitarios</a:t>
            </a:r>
            <a:endParaRPr lang="en-US" sz="800" dirty="0">
              <a:solidFill>
                <a:srgbClr val="C0007A"/>
              </a:solidFill>
              <a:latin typeface="Calibri" panose="020F0502020204030204" pitchFamily="34" charset="0"/>
            </a:endParaRPr>
          </a:p>
          <a:p>
            <a:pPr marL="350838" lvl="1" indent="-182563">
              <a:buFont typeface="Arial" panose="020B0604020202020204" pitchFamily="34" charset="0"/>
              <a:buChar char="•"/>
            </a:pPr>
            <a:endParaRPr lang="en-US" sz="800" b="0" i="0" dirty="0">
              <a:solidFill>
                <a:srgbClr val="C0007A"/>
              </a:solidFill>
              <a:effectLst/>
              <a:latin typeface="Calibri" panose="020F0502020204030204" pitchFamily="34" charset="0"/>
            </a:endParaRPr>
          </a:p>
          <a:p>
            <a:pPr marL="168275" indent="-168275">
              <a:buFont typeface="+mj-lt"/>
              <a:buAutoNum type="arabicPeriod" startAt="3"/>
            </a:pPr>
            <a:r>
              <a:rPr lang="es-419" sz="1600" dirty="0">
                <a:solidFill>
                  <a:srgbClr val="C0007A"/>
                </a:solidFill>
                <a:latin typeface="Calibri" panose="020F0502020204030204" pitchFamily="34" charset="0"/>
              </a:rPr>
              <a:t>Revisar las conversaciones de los grupos focales de injusticia estructural 2020</a:t>
            </a:r>
          </a:p>
          <a:p>
            <a:pPr marL="168275" indent="-168275">
              <a:buFont typeface="+mj-lt"/>
              <a:buAutoNum type="arabicPeriod" startAt="3"/>
            </a:pPr>
            <a:endParaRPr lang="en-US" sz="900" b="0" i="0" dirty="0">
              <a:solidFill>
                <a:srgbClr val="C0007A"/>
              </a:solidFill>
              <a:effectLst/>
              <a:latin typeface="Calibri" panose="020F0502020204030204" pitchFamily="34" charset="0"/>
            </a:endParaRPr>
          </a:p>
          <a:p>
            <a:pPr marL="168275" indent="-168275">
              <a:buFont typeface="+mj-lt"/>
              <a:buAutoNum type="arabicPeriod" startAt="3"/>
            </a:pPr>
            <a:r>
              <a:rPr lang="en-US" sz="1600" dirty="0" err="1">
                <a:solidFill>
                  <a:srgbClr val="C0007A"/>
                </a:solidFill>
                <a:latin typeface="Calibri" panose="020F0502020204030204" pitchFamily="34" charset="0"/>
              </a:rPr>
              <a:t>Discusión</a:t>
            </a:r>
            <a:r>
              <a:rPr lang="en-US" sz="1600" dirty="0">
                <a:solidFill>
                  <a:srgbClr val="C0007A"/>
                </a:solidFill>
                <a:latin typeface="Calibri" panose="020F0502020204030204" pitchFamily="34" charset="0"/>
              </a:rPr>
              <a:t> en </a:t>
            </a:r>
            <a:r>
              <a:rPr lang="en-US" sz="1600" dirty="0" err="1">
                <a:solidFill>
                  <a:srgbClr val="C0007A"/>
                </a:solidFill>
                <a:latin typeface="Calibri" panose="020F0502020204030204" pitchFamily="34" charset="0"/>
              </a:rPr>
              <a:t>grupo</a:t>
            </a:r>
            <a:r>
              <a:rPr lang="en-US" sz="1600" dirty="0">
                <a:solidFill>
                  <a:srgbClr val="C0007A"/>
                </a:solidFill>
                <a:latin typeface="Calibri" panose="020F0502020204030204" pitchFamily="34" charset="0"/>
              </a:rPr>
              <a:t>: </a:t>
            </a:r>
          </a:p>
          <a:p>
            <a:pPr marL="285750" indent="-163513">
              <a:buFont typeface="Arial" panose="020B0604020202020204" pitchFamily="34" charset="0"/>
              <a:buChar char="•"/>
            </a:pPr>
            <a:r>
              <a:rPr lang="es-419" sz="1600" dirty="0">
                <a:solidFill>
                  <a:srgbClr val="C0007A"/>
                </a:solidFill>
                <a:latin typeface="Calibri" panose="020F0502020204030204" pitchFamily="34" charset="0"/>
              </a:rPr>
              <a:t>¿Qué queremos aprender?
¿A quién invitamos a participar en grupos focales?</a:t>
            </a:r>
          </a:p>
          <a:p>
            <a:pPr marL="122237"/>
            <a:endParaRPr lang="en-US" sz="900" b="0" i="0" dirty="0">
              <a:solidFill>
                <a:srgbClr val="C0007A"/>
              </a:solidFill>
              <a:effectLst/>
              <a:latin typeface="Calibri" panose="020F0502020204030204" pitchFamily="34" charset="0"/>
            </a:endParaRPr>
          </a:p>
          <a:p>
            <a:pPr marL="168275" indent="-168275">
              <a:buFont typeface="+mj-lt"/>
              <a:buAutoNum type="arabicPeriod" startAt="5"/>
            </a:pPr>
            <a:r>
              <a:rPr lang="es-419" sz="1600" dirty="0">
                <a:solidFill>
                  <a:srgbClr val="C0007A"/>
                </a:solidFill>
                <a:latin typeface="Calibri" panose="020F0502020204030204" pitchFamily="34" charset="0"/>
              </a:rPr>
              <a:t>Reflexiones sobre los aprendizajes de la capacitación</a:t>
            </a:r>
          </a:p>
          <a:p>
            <a:pPr marL="168275" indent="-168275">
              <a:buFont typeface="+mj-lt"/>
              <a:buAutoNum type="arabicPeriod" startAt="5"/>
            </a:pPr>
            <a:endParaRPr lang="en-US" sz="700" b="0" i="0" dirty="0">
              <a:solidFill>
                <a:srgbClr val="C0007A"/>
              </a:solidFill>
              <a:effectLst/>
              <a:latin typeface="Calibri" panose="020F0502020204030204" pitchFamily="34" charset="0"/>
            </a:endParaRPr>
          </a:p>
          <a:p>
            <a:pPr>
              <a:buFont typeface="+mj-lt"/>
              <a:buAutoNum type="arabicPeriod" startAt="5"/>
            </a:pPr>
            <a:r>
              <a:rPr lang="en-US" sz="1600" dirty="0" err="1">
                <a:solidFill>
                  <a:srgbClr val="C0007A"/>
                </a:solidFill>
                <a:latin typeface="Calibri" panose="020F0502020204030204" pitchFamily="34" charset="0"/>
              </a:rPr>
              <a:t>Acordar</a:t>
            </a:r>
            <a:r>
              <a:rPr lang="en-US" sz="1600" dirty="0">
                <a:solidFill>
                  <a:srgbClr val="C0007A"/>
                </a:solidFill>
                <a:latin typeface="Calibri" panose="020F0502020204030204" pitchFamily="34" charset="0"/>
              </a:rPr>
              <a:t> los </a:t>
            </a:r>
            <a:r>
              <a:rPr lang="en-US" sz="1600" dirty="0" err="1">
                <a:solidFill>
                  <a:srgbClr val="C0007A"/>
                </a:solidFill>
                <a:latin typeface="Calibri" panose="020F0502020204030204" pitchFamily="34" charset="0"/>
              </a:rPr>
              <a:t>próximos</a:t>
            </a:r>
            <a:r>
              <a:rPr lang="en-US" sz="1600" dirty="0">
                <a:solidFill>
                  <a:srgbClr val="C0007A"/>
                </a:solidFill>
                <a:latin typeface="Calibri" panose="020F0502020204030204" pitchFamily="34" charset="0"/>
              </a:rPr>
              <a:t> pasos</a:t>
            </a:r>
          </a:p>
          <a:p>
            <a:pPr>
              <a:buFont typeface="+mj-lt"/>
              <a:buAutoNum type="arabicPeriod" startAt="5"/>
            </a:pPr>
            <a:endParaRPr lang="en-US" sz="800" dirty="0">
              <a:solidFill>
                <a:srgbClr val="C0007A"/>
              </a:solidFill>
              <a:latin typeface="Calibri" panose="020F0502020204030204" pitchFamily="34" charset="0"/>
            </a:endParaRPr>
          </a:p>
          <a:p>
            <a:pPr>
              <a:buFont typeface="+mj-lt"/>
              <a:buAutoNum type="arabicPeriod" startAt="5"/>
            </a:pPr>
            <a:r>
              <a:rPr lang="en-US" sz="1600" dirty="0">
                <a:solidFill>
                  <a:srgbClr val="C0007A"/>
                </a:solidFill>
                <a:latin typeface="Calibri" panose="020F0502020204030204" pitchFamily="34" charset="0"/>
              </a:rPr>
              <a:t> </a:t>
            </a:r>
            <a:r>
              <a:rPr lang="en-US" sz="1600" dirty="0" err="1">
                <a:solidFill>
                  <a:srgbClr val="C0007A"/>
                </a:solidFill>
                <a:latin typeface="Calibri" panose="020F0502020204030204" pitchFamily="34" charset="0"/>
              </a:rPr>
              <a:t>Aplazar</a:t>
            </a:r>
            <a:endParaRPr lang="en-US" sz="1600" dirty="0">
              <a:solidFill>
                <a:srgbClr val="C0007A"/>
              </a:solidFill>
              <a:latin typeface="Calibri" panose="020F0502020204030204" pitchFamily="34" charset="0"/>
            </a:endParaRPr>
          </a:p>
        </p:txBody>
      </p:sp>
      <p:sp>
        <p:nvSpPr>
          <p:cNvPr id="13" name="Rectangle 12">
            <a:extLst>
              <a:ext uri="{FF2B5EF4-FFF2-40B4-BE49-F238E27FC236}">
                <a16:creationId xmlns:a16="http://schemas.microsoft.com/office/drawing/2014/main" id="{2B012574-6814-4963-81E6-F2D34FFB9714}"/>
              </a:ext>
            </a:extLst>
          </p:cNvPr>
          <p:cNvSpPr/>
          <p:nvPr/>
        </p:nvSpPr>
        <p:spPr>
          <a:xfrm>
            <a:off x="9209169" y="203420"/>
            <a:ext cx="2646506" cy="6147837"/>
          </a:xfrm>
          <a:prstGeom prst="rect">
            <a:avLst/>
          </a:prstGeom>
          <a:ln>
            <a:solidFill>
              <a:srgbClr val="00B050"/>
            </a:solidFill>
          </a:ln>
        </p:spPr>
        <p:txBody>
          <a:bodyPr wrap="square" rIns="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B050"/>
                </a:solidFill>
                <a:effectLst/>
                <a:uLnTx/>
                <a:uFillTx/>
                <a:latin typeface="inherit"/>
                <a:ea typeface="+mn-ea"/>
                <a:cs typeface="+mn-cs"/>
              </a:rPr>
              <a:t>Agenda:</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B050"/>
              </a:solidFill>
              <a:effectLst/>
              <a:uLnTx/>
              <a:uFillTx/>
              <a:latin typeface="Segoe UI" panose="020B0502040204020203" pitchFamily="34" charset="0"/>
              <a:ea typeface="+mn-ea"/>
              <a:cs typeface="+mn-cs"/>
            </a:endParaRPr>
          </a:p>
          <a:p>
            <a:pPr>
              <a:buFont typeface="+mj-lt"/>
              <a:buAutoNum type="arabicPeriod"/>
            </a:pPr>
            <a:r>
              <a:rPr lang="en-US" sz="1600" dirty="0" err="1">
                <a:solidFill>
                  <a:srgbClr val="00B050"/>
                </a:solidFill>
                <a:latin typeface="Calibri" panose="020F0502020204030204" pitchFamily="34" charset="0"/>
              </a:rPr>
              <a:t>Bem-vindo</a:t>
            </a:r>
            <a:endParaRPr lang="en-US" sz="800" dirty="0">
              <a:solidFill>
                <a:srgbClr val="00B050"/>
              </a:solidFill>
              <a:latin typeface="Calibri" panose="020F0502020204030204" pitchFamily="34" charset="0"/>
            </a:endParaRPr>
          </a:p>
          <a:p>
            <a:pPr>
              <a:buFont typeface="+mj-lt"/>
              <a:buAutoNum type="arabicPeriod"/>
            </a:pPr>
            <a:endParaRPr lang="en-US" sz="800" dirty="0">
              <a:solidFill>
                <a:srgbClr val="00B050"/>
              </a:solidFill>
              <a:latin typeface="Calibri" panose="020F0502020204030204" pitchFamily="34" charset="0"/>
            </a:endParaRPr>
          </a:p>
          <a:p>
            <a:pPr>
              <a:buFont typeface="+mj-lt"/>
              <a:buAutoNum type="arabicPeriod"/>
            </a:pPr>
            <a:r>
              <a:rPr lang="es-419" sz="1600" dirty="0" err="1">
                <a:solidFill>
                  <a:srgbClr val="00B050"/>
                </a:solidFill>
                <a:latin typeface="Calibri" panose="020F0502020204030204" pitchFamily="34" charset="0"/>
              </a:rPr>
              <a:t>Treinamento</a:t>
            </a:r>
            <a:r>
              <a:rPr lang="es-419" sz="1600" dirty="0">
                <a:solidFill>
                  <a:srgbClr val="00B050"/>
                </a:solidFill>
                <a:latin typeface="Calibri" panose="020F0502020204030204" pitchFamily="34" charset="0"/>
              </a:rPr>
              <a:t> YAG:</a:t>
            </a:r>
          </a:p>
          <a:p>
            <a:pPr marL="285750" indent="-163513">
              <a:buFont typeface="Arial" panose="020B0604020202020204" pitchFamily="34" charset="0"/>
              <a:buChar char="•"/>
            </a:pPr>
            <a:r>
              <a:rPr lang="pt-BR" sz="1600" dirty="0">
                <a:solidFill>
                  <a:srgbClr val="00B050"/>
                </a:solidFill>
                <a:latin typeface="Calibri" panose="020F0502020204030204" pitchFamily="34" charset="0"/>
              </a:rPr>
              <a:t>Quais são dados qualitativos e quantitativos
</a:t>
            </a:r>
            <a:r>
              <a:rPr lang="es-419" sz="1600" dirty="0" err="1">
                <a:solidFill>
                  <a:srgbClr val="00B050"/>
                </a:solidFill>
                <a:latin typeface="Calibri" panose="020F0502020204030204" pitchFamily="34" charset="0"/>
              </a:rPr>
              <a:t>Discussões</a:t>
            </a:r>
            <a:r>
              <a:rPr lang="es-419" sz="1600" dirty="0">
                <a:solidFill>
                  <a:srgbClr val="00B050"/>
                </a:solidFill>
                <a:latin typeface="Calibri" panose="020F0502020204030204" pitchFamily="34" charset="0"/>
              </a:rPr>
              <a:t> em grupos </a:t>
            </a:r>
            <a:r>
              <a:rPr lang="es-419" sz="1600" dirty="0" err="1">
                <a:solidFill>
                  <a:srgbClr val="00B050"/>
                </a:solidFill>
                <a:latin typeface="Calibri" panose="020F0502020204030204" pitchFamily="34" charset="0"/>
              </a:rPr>
              <a:t>comunitários</a:t>
            </a:r>
            <a:endParaRPr lang="es-419" sz="1600" dirty="0">
              <a:solidFill>
                <a:srgbClr val="00B050"/>
              </a:solidFill>
              <a:latin typeface="Calibri" panose="020F0502020204030204" pitchFamily="34" charset="0"/>
            </a:endParaRPr>
          </a:p>
          <a:p>
            <a:pPr marL="285750" indent="-163513">
              <a:buFont typeface="Arial" panose="020B0604020202020204" pitchFamily="34" charset="0"/>
              <a:buChar char="•"/>
            </a:pPr>
            <a:endParaRPr lang="en-US" sz="800" b="0" i="0" dirty="0">
              <a:solidFill>
                <a:srgbClr val="00B050"/>
              </a:solidFill>
              <a:effectLst/>
              <a:latin typeface="Calibri" panose="020F0502020204030204" pitchFamily="34" charset="0"/>
            </a:endParaRPr>
          </a:p>
          <a:p>
            <a:pPr marL="168275" indent="-168275">
              <a:buFont typeface="+mj-lt"/>
              <a:buAutoNum type="arabicPeriod" startAt="3"/>
            </a:pPr>
            <a:r>
              <a:rPr lang="pt-BR" sz="1600" dirty="0">
                <a:solidFill>
                  <a:srgbClr val="00B050"/>
                </a:solidFill>
                <a:latin typeface="Calibri" panose="020F0502020204030204" pitchFamily="34" charset="0"/>
              </a:rPr>
              <a:t>Reveja as conversas do grupo focal de injustiça estrutural de 2020</a:t>
            </a:r>
          </a:p>
          <a:p>
            <a:pPr marL="168275" indent="-168275">
              <a:buFont typeface="+mj-lt"/>
              <a:buAutoNum type="arabicPeriod" startAt="3"/>
            </a:pPr>
            <a:endParaRPr lang="en-US" sz="1050" b="0" i="0" dirty="0">
              <a:solidFill>
                <a:srgbClr val="00B050"/>
              </a:solidFill>
              <a:effectLst/>
              <a:latin typeface="Calibri" panose="020F0502020204030204" pitchFamily="34" charset="0"/>
            </a:endParaRPr>
          </a:p>
          <a:p>
            <a:pPr marL="168275" indent="-168275">
              <a:buFont typeface="+mj-lt"/>
              <a:buAutoNum type="arabicPeriod" startAt="3"/>
            </a:pPr>
            <a:r>
              <a:rPr lang="en-US" sz="1600" dirty="0" err="1">
                <a:solidFill>
                  <a:srgbClr val="00B050"/>
                </a:solidFill>
                <a:latin typeface="Calibri" panose="020F0502020204030204" pitchFamily="34" charset="0"/>
              </a:rPr>
              <a:t>Discussão</a:t>
            </a:r>
            <a:r>
              <a:rPr lang="en-US" sz="1600" dirty="0">
                <a:solidFill>
                  <a:srgbClr val="00B050"/>
                </a:solidFill>
                <a:latin typeface="Calibri" panose="020F0502020204030204" pitchFamily="34" charset="0"/>
              </a:rPr>
              <a:t> </a:t>
            </a:r>
            <a:r>
              <a:rPr lang="en-US" sz="1600" dirty="0" err="1">
                <a:solidFill>
                  <a:srgbClr val="00B050"/>
                </a:solidFill>
                <a:latin typeface="Calibri" panose="020F0502020204030204" pitchFamily="34" charset="0"/>
              </a:rPr>
              <a:t>em</a:t>
            </a:r>
            <a:r>
              <a:rPr lang="en-US" sz="1600" dirty="0">
                <a:solidFill>
                  <a:srgbClr val="00B050"/>
                </a:solidFill>
                <a:latin typeface="Calibri" panose="020F0502020204030204" pitchFamily="34" charset="0"/>
              </a:rPr>
              <a:t> </a:t>
            </a:r>
            <a:r>
              <a:rPr lang="en-US" sz="1600" dirty="0" err="1">
                <a:solidFill>
                  <a:srgbClr val="00B050"/>
                </a:solidFill>
                <a:latin typeface="Calibri" panose="020F0502020204030204" pitchFamily="34" charset="0"/>
              </a:rPr>
              <a:t>grupo</a:t>
            </a:r>
            <a:r>
              <a:rPr lang="en-US" sz="1600" dirty="0">
                <a:solidFill>
                  <a:srgbClr val="00B050"/>
                </a:solidFill>
                <a:latin typeface="Calibri" panose="020F0502020204030204" pitchFamily="34" charset="0"/>
              </a:rPr>
              <a:t>: </a:t>
            </a:r>
          </a:p>
          <a:p>
            <a:pPr marL="285750" indent="-163513">
              <a:buFont typeface="Arial" panose="020B0604020202020204" pitchFamily="34" charset="0"/>
              <a:buChar char="•"/>
            </a:pPr>
            <a:r>
              <a:rPr lang="pt-BR" sz="1600" dirty="0">
                <a:solidFill>
                  <a:srgbClr val="00B050"/>
                </a:solidFill>
                <a:latin typeface="Calibri" panose="020F0502020204030204" pitchFamily="34" charset="0"/>
              </a:rPr>
              <a:t>O que queremos aprender?
Quem convidamos para participar de grupos focais?</a:t>
            </a:r>
          </a:p>
          <a:p>
            <a:pPr marL="285750" indent="-163513">
              <a:buFont typeface="Arial" panose="020B0604020202020204" pitchFamily="34" charset="0"/>
              <a:buChar char="•"/>
            </a:pPr>
            <a:endParaRPr lang="en-US" sz="700" b="0" i="0" dirty="0">
              <a:solidFill>
                <a:srgbClr val="00B050"/>
              </a:solidFill>
              <a:effectLst/>
              <a:latin typeface="Calibri" panose="020F0502020204030204" pitchFamily="34" charset="0"/>
            </a:endParaRPr>
          </a:p>
          <a:p>
            <a:pPr marL="168275" indent="-168275">
              <a:buFont typeface="+mj-lt"/>
              <a:buAutoNum type="arabicPeriod" startAt="5"/>
            </a:pPr>
            <a:r>
              <a:rPr lang="pt-BR" sz="1600" dirty="0">
                <a:solidFill>
                  <a:srgbClr val="00B050"/>
                </a:solidFill>
                <a:latin typeface="Calibri" panose="020F0502020204030204" pitchFamily="34" charset="0"/>
              </a:rPr>
              <a:t>Reflexões sobre aprendizados </a:t>
            </a:r>
          </a:p>
          <a:p>
            <a:pPr marL="168275" indent="-168275">
              <a:buFont typeface="+mj-lt"/>
              <a:buAutoNum type="arabicPeriod" startAt="5"/>
            </a:pPr>
            <a:endParaRPr lang="en-US" sz="600" b="0" i="0" dirty="0">
              <a:solidFill>
                <a:srgbClr val="00B050"/>
              </a:solidFill>
              <a:effectLst/>
              <a:latin typeface="Calibri" panose="020F0502020204030204" pitchFamily="34" charset="0"/>
            </a:endParaRPr>
          </a:p>
          <a:p>
            <a:pPr>
              <a:buFont typeface="+mj-lt"/>
              <a:buAutoNum type="arabicPeriod" startAt="5"/>
            </a:pPr>
            <a:r>
              <a:rPr lang="pt-BR" sz="1600" dirty="0">
                <a:solidFill>
                  <a:srgbClr val="00B050"/>
                </a:solidFill>
                <a:latin typeface="Calibri" panose="020F0502020204030204" pitchFamily="34" charset="0"/>
              </a:rPr>
              <a:t>Concordo com os próximos passos</a:t>
            </a:r>
          </a:p>
          <a:p>
            <a:pPr>
              <a:buFont typeface="+mj-lt"/>
              <a:buAutoNum type="arabicPeriod" startAt="5"/>
            </a:pPr>
            <a:endParaRPr lang="en-US" sz="800" dirty="0">
              <a:solidFill>
                <a:srgbClr val="00B050"/>
              </a:solidFill>
              <a:latin typeface="Calibri" panose="020F0502020204030204" pitchFamily="34" charset="0"/>
            </a:endParaRPr>
          </a:p>
          <a:p>
            <a:pPr>
              <a:buFont typeface="+mj-lt"/>
              <a:buAutoNum type="arabicPeriod" startAt="5"/>
            </a:pPr>
            <a:r>
              <a:rPr lang="en-US" sz="1600" dirty="0">
                <a:solidFill>
                  <a:srgbClr val="00B050"/>
                </a:solidFill>
                <a:latin typeface="Calibri" panose="020F0502020204030204" pitchFamily="34" charset="0"/>
              </a:rPr>
              <a:t> </a:t>
            </a:r>
            <a:r>
              <a:rPr lang="en-US" sz="1600" dirty="0" err="1">
                <a:solidFill>
                  <a:srgbClr val="00B050"/>
                </a:solidFill>
                <a:latin typeface="Calibri" panose="020F0502020204030204" pitchFamily="34" charset="0"/>
              </a:rPr>
              <a:t>Adiar</a:t>
            </a:r>
            <a:endParaRPr lang="en-US" sz="1600" dirty="0">
              <a:solidFill>
                <a:srgbClr val="00B050"/>
              </a:solidFill>
              <a:latin typeface="Calibri" panose="020F0502020204030204" pitchFamily="34" charset="0"/>
            </a:endParaRPr>
          </a:p>
        </p:txBody>
      </p:sp>
      <p:sp>
        <p:nvSpPr>
          <p:cNvPr id="15" name="Rectangle 14">
            <a:extLst>
              <a:ext uri="{FF2B5EF4-FFF2-40B4-BE49-F238E27FC236}">
                <a16:creationId xmlns:a16="http://schemas.microsoft.com/office/drawing/2014/main" id="{8F42F4BF-843D-405F-AD79-23E619852D25}"/>
              </a:ext>
            </a:extLst>
          </p:cNvPr>
          <p:cNvSpPr/>
          <p:nvPr/>
        </p:nvSpPr>
        <p:spPr>
          <a:xfrm>
            <a:off x="3408505" y="200877"/>
            <a:ext cx="2646506" cy="6163226"/>
          </a:xfrm>
          <a:prstGeom prst="rect">
            <a:avLst/>
          </a:prstGeom>
          <a:ln>
            <a:solidFill>
              <a:srgbClr val="008D5C"/>
            </a:solidFill>
          </a:ln>
        </p:spPr>
        <p:txBody>
          <a:bodyPr wrap="square">
            <a:spAutoFit/>
          </a:bodyPr>
          <a:lstStyle/>
          <a:p>
            <a:pPr lvl="0" fontAlgn="base">
              <a:defRPr/>
            </a:pPr>
            <a:r>
              <a:rPr lang="hi-IN" sz="1600" b="1" dirty="0">
                <a:solidFill>
                  <a:srgbClr val="008D5C"/>
                </a:solidFill>
                <a:latin typeface="inherit"/>
              </a:rPr>
              <a:t>कार्यसूची:</a:t>
            </a:r>
            <a:endParaRPr kumimoji="0" lang="en-US" sz="800" b="0" i="0" u="none" strike="noStrike" kern="1200" cap="none" spc="0" normalizeH="0" baseline="0" noProof="0" dirty="0">
              <a:ln>
                <a:noFill/>
              </a:ln>
              <a:solidFill>
                <a:srgbClr val="008D5C"/>
              </a:solidFill>
              <a:effectLst/>
              <a:uLnTx/>
              <a:uFillTx/>
              <a:latin typeface="Segoe UI" panose="020B0502040204020203" pitchFamily="34" charset="0"/>
              <a:ea typeface="+mn-ea"/>
              <a:cs typeface="+mn-cs"/>
            </a:endParaRPr>
          </a:p>
          <a:p>
            <a:pPr algn="l">
              <a:buFont typeface="+mj-lt"/>
              <a:buAutoNum type="arabicPeriod"/>
            </a:pPr>
            <a:endParaRPr lang="en-US" sz="1100" b="0" i="0" dirty="0">
              <a:solidFill>
                <a:srgbClr val="008D5C"/>
              </a:solidFill>
              <a:effectLst/>
              <a:latin typeface="Calibri" panose="020F0502020204030204" pitchFamily="34" charset="0"/>
            </a:endParaRPr>
          </a:p>
          <a:p>
            <a:pPr>
              <a:buFont typeface="+mj-lt"/>
              <a:buAutoNum type="arabicPeriod"/>
            </a:pPr>
            <a:r>
              <a:rPr lang="hi-IN" sz="1600" dirty="0">
                <a:solidFill>
                  <a:srgbClr val="008D5C"/>
                </a:solidFill>
                <a:latin typeface="Calibri" panose="020F0502020204030204" pitchFamily="34" charset="0"/>
              </a:rPr>
              <a:t>स्वागत है</a:t>
            </a:r>
            <a:r>
              <a:rPr lang="en-US" sz="1600" b="0" i="0" dirty="0">
                <a:solidFill>
                  <a:srgbClr val="008D5C"/>
                </a:solidFill>
                <a:effectLst/>
                <a:latin typeface="Calibri" panose="020F0502020204030204" pitchFamily="34" charset="0"/>
              </a:rPr>
              <a:t> </a:t>
            </a:r>
          </a:p>
          <a:p>
            <a:pPr algn="l">
              <a:buFont typeface="+mj-lt"/>
              <a:buAutoNum type="arabicPeriod"/>
            </a:pPr>
            <a:endParaRPr lang="en-US" sz="1050" b="0" i="0" dirty="0">
              <a:solidFill>
                <a:srgbClr val="008D5C"/>
              </a:solidFill>
              <a:effectLst/>
              <a:latin typeface="Calibri" panose="020F0502020204030204" pitchFamily="34" charset="0"/>
            </a:endParaRPr>
          </a:p>
          <a:p>
            <a:pPr>
              <a:buFont typeface="+mj-lt"/>
              <a:buAutoNum type="arabicPeriod"/>
            </a:pPr>
            <a:r>
              <a:rPr lang="hi-IN" sz="1600" dirty="0">
                <a:solidFill>
                  <a:srgbClr val="008D5C"/>
                </a:solidFill>
                <a:latin typeface="Calibri" panose="020F0502020204030204" pitchFamily="34" charset="0"/>
              </a:rPr>
              <a:t>याग प्रशिक्षण</a:t>
            </a:r>
            <a:r>
              <a:rPr lang="en-US" sz="1600" b="0" i="0" dirty="0">
                <a:solidFill>
                  <a:srgbClr val="008D5C"/>
                </a:solidFill>
                <a:effectLst/>
                <a:latin typeface="Calibri" panose="020F0502020204030204" pitchFamily="34" charset="0"/>
              </a:rPr>
              <a:t>:  </a:t>
            </a:r>
          </a:p>
          <a:p>
            <a:pPr marL="288925" indent="-166688">
              <a:buFont typeface="Arial" panose="020B0604020202020204" pitchFamily="34" charset="0"/>
              <a:buChar char="•"/>
            </a:pPr>
            <a:r>
              <a:rPr lang="hi-IN" sz="1600" dirty="0">
                <a:solidFill>
                  <a:srgbClr val="008D5C"/>
                </a:solidFill>
                <a:latin typeface="Calibri" panose="020F0502020204030204" pitchFamily="34" charset="0"/>
              </a:rPr>
              <a:t>गुणात्मक और क्वांटिटेव डेटा को समझना
सामुदायिक समूह चर्चाएं</a:t>
            </a:r>
            <a:endParaRPr lang="en-US" sz="1600" b="0" i="0" dirty="0">
              <a:solidFill>
                <a:srgbClr val="008D5C"/>
              </a:solidFill>
              <a:effectLst/>
              <a:latin typeface="Calibri" panose="020F0502020204030204" pitchFamily="34" charset="0"/>
            </a:endParaRPr>
          </a:p>
          <a:p>
            <a:pPr marL="122237" algn="l"/>
            <a:endParaRPr lang="en-US" sz="1600" b="0" i="0" dirty="0">
              <a:solidFill>
                <a:srgbClr val="008D5C"/>
              </a:solidFill>
              <a:effectLst/>
              <a:latin typeface="Calibri" panose="020F0502020204030204" pitchFamily="34" charset="0"/>
            </a:endParaRPr>
          </a:p>
          <a:p>
            <a:pPr marL="168275" indent="-168275">
              <a:buFont typeface="+mj-lt"/>
              <a:buAutoNum type="arabicPeriod" startAt="3"/>
            </a:pPr>
            <a:r>
              <a:rPr lang="hi-IN" sz="1600" dirty="0">
                <a:solidFill>
                  <a:srgbClr val="008D5C"/>
                </a:solidFill>
                <a:latin typeface="Calibri" panose="020F0502020204030204" pitchFamily="34" charset="0"/>
              </a:rPr>
              <a:t>समीक्षा २०२० संरचनात्मक अन्याय फोकस समूह बातचीत</a:t>
            </a:r>
            <a:endParaRPr lang="en-US" sz="1600" dirty="0">
              <a:solidFill>
                <a:srgbClr val="008D5C"/>
              </a:solidFill>
              <a:latin typeface="Calibri" panose="020F0502020204030204" pitchFamily="34" charset="0"/>
            </a:endParaRPr>
          </a:p>
          <a:p>
            <a:pPr marL="168275" indent="-168275">
              <a:buFont typeface="+mj-lt"/>
              <a:buAutoNum type="arabicPeriod" startAt="3"/>
            </a:pPr>
            <a:endParaRPr lang="en-US" sz="1600" b="0" i="0" dirty="0">
              <a:solidFill>
                <a:srgbClr val="008D5C"/>
              </a:solidFill>
              <a:effectLst/>
              <a:latin typeface="Calibri" panose="020F0502020204030204" pitchFamily="34" charset="0"/>
            </a:endParaRPr>
          </a:p>
          <a:p>
            <a:pPr marL="168275" indent="-168275">
              <a:buFont typeface="+mj-lt"/>
              <a:buAutoNum type="arabicPeriod" startAt="3"/>
            </a:pPr>
            <a:r>
              <a:rPr lang="hi-IN" sz="1600" dirty="0">
                <a:solidFill>
                  <a:srgbClr val="008D5C"/>
                </a:solidFill>
                <a:latin typeface="Calibri" panose="020F0502020204030204" pitchFamily="34" charset="0"/>
              </a:rPr>
              <a:t>समूह चर्चा</a:t>
            </a:r>
            <a:r>
              <a:rPr lang="en-US" sz="1600" b="0" i="0" dirty="0">
                <a:solidFill>
                  <a:srgbClr val="008D5C"/>
                </a:solidFill>
                <a:effectLst/>
                <a:latin typeface="Calibri" panose="020F0502020204030204" pitchFamily="34" charset="0"/>
              </a:rPr>
              <a:t>: </a:t>
            </a:r>
          </a:p>
          <a:p>
            <a:pPr marL="285750" indent="-163513">
              <a:buFont typeface="Arial" panose="020B0604020202020204" pitchFamily="34" charset="0"/>
              <a:buChar char="•"/>
            </a:pPr>
            <a:r>
              <a:rPr lang="hi-IN" sz="1600" dirty="0">
                <a:solidFill>
                  <a:srgbClr val="008D5C"/>
                </a:solidFill>
                <a:latin typeface="Calibri" panose="020F0502020204030204" pitchFamily="34" charset="0"/>
              </a:rPr>
              <a:t>हम क्या सीखना चाहते हैं?
हम फोकस समूहों में कौन शामिल हो सकता है?</a:t>
            </a:r>
            <a:endParaRPr lang="en-US" sz="1600" dirty="0">
              <a:solidFill>
                <a:srgbClr val="008D5C"/>
              </a:solidFill>
              <a:latin typeface="Calibri" panose="020F0502020204030204" pitchFamily="34" charset="0"/>
            </a:endParaRPr>
          </a:p>
          <a:p>
            <a:pPr marL="122237"/>
            <a:endParaRPr lang="en-US" sz="1600" b="0" i="0" dirty="0">
              <a:solidFill>
                <a:srgbClr val="008D5C"/>
              </a:solidFill>
              <a:effectLst/>
              <a:latin typeface="Calibri" panose="020F0502020204030204" pitchFamily="34" charset="0"/>
            </a:endParaRPr>
          </a:p>
          <a:p>
            <a:pPr marL="168275" indent="-168275">
              <a:buFont typeface="+mj-lt"/>
              <a:buAutoNum type="arabicPeriod" startAt="5"/>
            </a:pPr>
            <a:r>
              <a:rPr lang="hi-IN" sz="1600" dirty="0">
                <a:solidFill>
                  <a:srgbClr val="008D5C"/>
                </a:solidFill>
                <a:latin typeface="Calibri" panose="020F0502020204030204" pitchFamily="34" charset="0"/>
              </a:rPr>
              <a:t>प्रशिक्षण से सीखने पर प्रतिबिंबित</a:t>
            </a:r>
            <a:endParaRPr lang="en-US" sz="1600" dirty="0">
              <a:solidFill>
                <a:srgbClr val="008D5C"/>
              </a:solidFill>
              <a:latin typeface="Calibri" panose="020F0502020204030204" pitchFamily="34" charset="0"/>
            </a:endParaRPr>
          </a:p>
          <a:p>
            <a:pPr marL="168275" indent="-168275">
              <a:buFont typeface="+mj-lt"/>
              <a:buAutoNum type="arabicPeriod" startAt="5"/>
            </a:pPr>
            <a:endParaRPr lang="en-US" sz="1100" b="0" i="0" dirty="0">
              <a:solidFill>
                <a:srgbClr val="008D5C"/>
              </a:solidFill>
              <a:effectLst/>
              <a:latin typeface="Calibri" panose="020F0502020204030204" pitchFamily="34" charset="0"/>
            </a:endParaRPr>
          </a:p>
          <a:p>
            <a:pPr>
              <a:buFont typeface="+mj-lt"/>
              <a:buAutoNum type="arabicPeriod" startAt="5"/>
            </a:pPr>
            <a:r>
              <a:rPr lang="hi-IN" sz="1600" dirty="0">
                <a:solidFill>
                  <a:srgbClr val="008D5C"/>
                </a:solidFill>
                <a:latin typeface="Calibri" panose="020F0502020204030204" pitchFamily="34" charset="0"/>
              </a:rPr>
              <a:t>अगले कदमों पर सहमत </a:t>
            </a:r>
            <a:endParaRPr lang="en-US" sz="1600" dirty="0">
              <a:solidFill>
                <a:srgbClr val="008D5C"/>
              </a:solidFill>
              <a:latin typeface="Calibri" panose="020F0502020204030204" pitchFamily="34" charset="0"/>
            </a:endParaRPr>
          </a:p>
          <a:p>
            <a:pPr>
              <a:buFont typeface="+mj-lt"/>
              <a:buAutoNum type="arabicPeriod" startAt="5"/>
            </a:pPr>
            <a:endParaRPr lang="en-US" sz="1000" b="0" i="0" dirty="0">
              <a:solidFill>
                <a:srgbClr val="008D5C"/>
              </a:solidFill>
              <a:effectLst/>
              <a:latin typeface="Calibri" panose="020F0502020204030204" pitchFamily="34" charset="0"/>
            </a:endParaRPr>
          </a:p>
          <a:p>
            <a:pPr>
              <a:buFont typeface="+mj-lt"/>
              <a:buAutoNum type="arabicPeriod" startAt="5"/>
            </a:pPr>
            <a:r>
              <a:rPr lang="hi-IN" sz="1600" dirty="0">
                <a:solidFill>
                  <a:srgbClr val="008D5C"/>
                </a:solidFill>
                <a:latin typeface="Calibri" panose="020F0502020204030204" pitchFamily="34" charset="0"/>
              </a:rPr>
              <a:t>स्थगित करना</a:t>
            </a:r>
            <a:endParaRPr lang="en-US" sz="1600" dirty="0">
              <a:solidFill>
                <a:srgbClr val="008D5C"/>
              </a:solidFill>
              <a:latin typeface="Calibri" panose="020F0502020204030204" pitchFamily="34" charset="0"/>
            </a:endParaRPr>
          </a:p>
          <a:p>
            <a:pPr>
              <a:buFont typeface="+mj-lt"/>
              <a:buAutoNum type="arabicPeriod" startAt="5"/>
            </a:pPr>
            <a:endParaRPr lang="en-US" sz="1600" b="0" i="0" dirty="0">
              <a:solidFill>
                <a:srgbClr val="008D5C"/>
              </a:solidFill>
              <a:effectLst/>
              <a:latin typeface="Calibri" panose="020F0502020204030204" pitchFamily="34" charset="0"/>
            </a:endParaRPr>
          </a:p>
        </p:txBody>
      </p:sp>
    </p:spTree>
    <p:extLst>
      <p:ext uri="{BB962C8B-B14F-4D97-AF65-F5344CB8AC3E}">
        <p14:creationId xmlns:p14="http://schemas.microsoft.com/office/powerpoint/2010/main" val="1717542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A0CC">
            <a:alpha val="64000"/>
          </a:srgbClr>
        </a:solidFill>
        <a:effectLst/>
      </p:bgPr>
    </p:bg>
    <p:spTree>
      <p:nvGrpSpPr>
        <p:cNvPr id="1" name="Shape 298"/>
        <p:cNvGrpSpPr/>
        <p:nvPr/>
      </p:nvGrpSpPr>
      <p:grpSpPr>
        <a:xfrm>
          <a:off x="0" y="0"/>
          <a:ext cx="0" cy="0"/>
          <a:chOff x="0" y="0"/>
          <a:chExt cx="0" cy="0"/>
        </a:xfrm>
      </p:grpSpPr>
      <p:sp>
        <p:nvSpPr>
          <p:cNvPr id="299" name="Google Shape;299;p1"/>
          <p:cNvSpPr txBox="1">
            <a:spLocks noGrp="1"/>
          </p:cNvSpPr>
          <p:nvPr>
            <p:ph type="title"/>
          </p:nvPr>
        </p:nvSpPr>
        <p:spPr>
          <a:xfrm>
            <a:off x="1008722" y="2103437"/>
            <a:ext cx="10151110" cy="1325563"/>
          </a:xfrm>
          <a:prstGeom prst="rect">
            <a:avLst/>
          </a:prstGeom>
          <a:noFill/>
          <a:ln>
            <a:noFill/>
          </a:ln>
        </p:spPr>
        <p:txBody>
          <a:bodyPr spcFirstLastPara="1" wrap="square" lIns="91425" tIns="45700" rIns="91425" bIns="45700" anchor="t" anchorCtr="0">
            <a:noAutofit/>
          </a:bodyPr>
          <a:lstStyle/>
          <a:p>
            <a:pPr marL="0" marR="0" lvl="0" indent="0" algn="ctr" rtl="0">
              <a:lnSpc>
                <a:spcPts val="4500"/>
              </a:lnSpc>
              <a:spcBef>
                <a:spcPts val="0"/>
              </a:spcBef>
              <a:spcAft>
                <a:spcPts val="0"/>
              </a:spcAft>
              <a:buClr>
                <a:schemeClr val="dk1"/>
              </a:buClr>
              <a:buSzPts val="3200"/>
              <a:buFont typeface="Arial"/>
              <a:buNone/>
            </a:pPr>
            <a:r>
              <a:rPr lang="en-US" sz="2800" dirty="0">
                <a:solidFill>
                  <a:schemeClr val="bg1"/>
                </a:solidFill>
              </a:rPr>
              <a:t>What is research?</a:t>
            </a:r>
            <a:br>
              <a:rPr lang="en-US" sz="2800" dirty="0">
                <a:solidFill>
                  <a:schemeClr val="bg1"/>
                </a:solidFill>
              </a:rPr>
            </a:br>
            <a:r>
              <a:rPr lang="en-US" sz="2800" dirty="0">
                <a:solidFill>
                  <a:schemeClr val="bg1"/>
                </a:solidFill>
              </a:rPr>
              <a:t>Understanding data collection tools and their application in structural injustice conversations.</a:t>
            </a:r>
            <a:br>
              <a:rPr lang="en-US" sz="2800" dirty="0">
                <a:solidFill>
                  <a:schemeClr val="bg1"/>
                </a:solidFill>
              </a:rPr>
            </a:br>
            <a:r>
              <a:rPr lang="en-US" sz="2000" dirty="0">
                <a:solidFill>
                  <a:schemeClr val="bg1"/>
                </a:solidFill>
              </a:rPr>
              <a:t>Laura Kim , </a:t>
            </a:r>
            <a:r>
              <a:rPr lang="en-US" sz="2000" dirty="0" err="1">
                <a:solidFill>
                  <a:schemeClr val="bg1"/>
                </a:solidFill>
              </a:rPr>
              <a:t>DevLEarn</a:t>
            </a:r>
            <a:br>
              <a:rPr lang="en-US" sz="2000" dirty="0">
                <a:solidFill>
                  <a:schemeClr val="bg1"/>
                </a:solidFill>
              </a:rPr>
            </a:br>
            <a:r>
              <a:rPr lang="en-US" sz="2000" dirty="0">
                <a:solidFill>
                  <a:schemeClr val="bg1"/>
                </a:solidFill>
              </a:rPr>
              <a:t>30 June 2021</a:t>
            </a:r>
            <a:endParaRPr sz="28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Person wearing suspenders">
            <a:extLst>
              <a:ext uri="{FF2B5EF4-FFF2-40B4-BE49-F238E27FC236}">
                <a16:creationId xmlns:a16="http://schemas.microsoft.com/office/drawing/2014/main" id="{9DA2D0C7-0586-4641-8E83-6AE575AA39C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729228" y="10"/>
            <a:ext cx="8462772"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a:xfrm>
            <a:off x="371093" y="1161288"/>
            <a:ext cx="6092051" cy="1124712"/>
          </a:xfrm>
        </p:spPr>
        <p:txBody>
          <a:bodyPr vert="horz" lIns="91440" tIns="45720" rIns="91440" bIns="45720" rtlCol="0" anchor="b">
            <a:normAutofit/>
          </a:bodyPr>
          <a:lstStyle/>
          <a:p>
            <a:r>
              <a:rPr lang="en-US" b="1" dirty="0"/>
              <a:t>My objectives today are…</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371093" y="2718054"/>
            <a:ext cx="4606151" cy="3695630"/>
          </a:xfrm>
          <a:prstGeom prst="rect">
            <a:avLst/>
          </a:prstGeom>
        </p:spPr>
        <p:txBody>
          <a:bodyPr spcFirstLastPara="1" vert="horz" lIns="91440" tIns="45720" rIns="91440" bIns="45720" rtlCol="0" anchor="t" anchorCtr="0">
            <a:norm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347663" marR="0" lvl="0" indent="-285750" algn="l" defTabSz="914400" rtl="0" eaLnBrk="1" fontAlgn="auto" latinLnBrk="0" hangingPunct="1">
              <a:lnSpc>
                <a:spcPct val="90000"/>
              </a:lnSpc>
              <a:spcBef>
                <a:spcPts val="1000"/>
              </a:spcBef>
              <a:spcAft>
                <a:spcPts val="0"/>
              </a:spcAft>
              <a:buClrTx/>
              <a:buSzPct val="92000"/>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To get you excited about research (if you’re not already excited)</a:t>
            </a:r>
          </a:p>
          <a:p>
            <a:pPr marL="347663" marR="0" lvl="0" indent="-285750" algn="l" defTabSz="914400" rtl="0" eaLnBrk="1" fontAlgn="auto" latinLnBrk="0" hangingPunct="1">
              <a:lnSpc>
                <a:spcPct val="90000"/>
              </a:lnSpc>
              <a:spcBef>
                <a:spcPts val="1000"/>
              </a:spcBef>
              <a:spcAft>
                <a:spcPts val="0"/>
              </a:spcAft>
              <a:buClrTx/>
              <a:buSzPct val="92000"/>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To talk about what makes research…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research.</a:t>
            </a:r>
          </a:p>
          <a:p>
            <a:pPr marL="347663" marR="0" lvl="0" indent="-285750" algn="l" defTabSz="914400" rtl="0" eaLnBrk="1" fontAlgn="auto" latinLnBrk="0" hangingPunct="1">
              <a:lnSpc>
                <a:spcPct val="90000"/>
              </a:lnSpc>
              <a:spcBef>
                <a:spcPts val="1000"/>
              </a:spcBef>
              <a:spcAft>
                <a:spcPts val="0"/>
              </a:spcAft>
              <a:buClrTx/>
              <a:buSzPct val="92000"/>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To talk about why research is important when it comes to understanding structural injustice.</a:t>
            </a:r>
            <a:endPar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p:txBody>
      </p:sp>
    </p:spTree>
    <p:extLst>
      <p:ext uri="{BB962C8B-B14F-4D97-AF65-F5344CB8AC3E}">
        <p14:creationId xmlns:p14="http://schemas.microsoft.com/office/powerpoint/2010/main" val="980692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a:xfrm>
            <a:off x="1917548" y="-266062"/>
            <a:ext cx="3248812" cy="1807305"/>
          </a:xfrm>
        </p:spPr>
        <p:txBody>
          <a:bodyPr vert="horz" lIns="91440" tIns="45720" rIns="91440" bIns="45720" rtlCol="0" anchor="ctr">
            <a:normAutofit/>
          </a:bodyPr>
          <a:lstStyle/>
          <a:p>
            <a:pPr algn="l">
              <a:spcBef>
                <a:spcPct val="0"/>
              </a:spcBef>
            </a:pPr>
            <a:r>
              <a:rPr lang="en-US" sz="2000" dirty="0">
                <a:solidFill>
                  <a:schemeClr val="tx1"/>
                </a:solidFill>
                <a:latin typeface="+mj-lt"/>
                <a:ea typeface="+mj-ea"/>
                <a:cs typeface="+mj-cs"/>
              </a:rPr>
              <a:t>So… what </a:t>
            </a:r>
            <a:r>
              <a:rPr lang="en-US" sz="2000" u="sng" dirty="0">
                <a:solidFill>
                  <a:schemeClr val="tx1"/>
                </a:solidFill>
                <a:latin typeface="+mj-lt"/>
                <a:ea typeface="+mj-ea"/>
                <a:cs typeface="+mj-cs"/>
              </a:rPr>
              <a:t>is</a:t>
            </a:r>
            <a:r>
              <a:rPr lang="en-US" sz="2000" dirty="0">
                <a:solidFill>
                  <a:schemeClr val="tx1"/>
                </a:solidFill>
                <a:latin typeface="+mj-lt"/>
                <a:ea typeface="+mj-ea"/>
                <a:cs typeface="+mj-cs"/>
              </a:rPr>
              <a:t> research?</a:t>
            </a:r>
          </a:p>
        </p:txBody>
      </p:sp>
      <p:pic>
        <p:nvPicPr>
          <p:cNvPr id="5" name="Picture 4" descr="Person wearing yellow">
            <a:extLst>
              <a:ext uri="{FF2B5EF4-FFF2-40B4-BE49-F238E27FC236}">
                <a16:creationId xmlns:a16="http://schemas.microsoft.com/office/drawing/2014/main" id="{CCD3C0C5-EF30-498A-9CBA-8726940D856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40466" b="-1"/>
          <a:stretch/>
        </p:blipFill>
        <p:spPr>
          <a:xfrm>
            <a:off x="20" y="10"/>
            <a:ext cx="1792685" cy="2009992"/>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1917547" y="852328"/>
            <a:ext cx="3355492" cy="2615409"/>
          </a:xfrm>
          <a:prstGeom prst="rect">
            <a:avLst/>
          </a:prstGeom>
        </p:spPr>
        <p:txBody>
          <a:bodyPr spcFirstLastPara="1" vert="horz" lIns="91440" tIns="45720" rIns="91440" bIns="45720" rtlCol="0" anchorCtr="0">
            <a:normAutofit fontScale="92500" lnSpcReduction="10000"/>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4472C4"/>
              </a:buClr>
              <a:buSzPts val="1200"/>
              <a:buFont typeface="Arial"/>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Choose your answer:</a:t>
            </a:r>
          </a:p>
          <a:p>
            <a:pPr marL="168275" marR="0" lvl="0" indent="-107950" algn="l" defTabSz="914400" rtl="0" eaLnBrk="1" fontAlgn="auto" latinLnBrk="0" hangingPunct="1">
              <a:lnSpc>
                <a:spcPct val="90000"/>
              </a:lnSpc>
              <a:spcBef>
                <a:spcPts val="0"/>
              </a:spcBef>
              <a:spcAft>
                <a:spcPts val="0"/>
              </a:spcAft>
              <a:buClr>
                <a:srgbClr val="4472C4"/>
              </a:buClr>
              <a:buSzPts val="1200"/>
              <a:buFont typeface="Arial" panose="020B0604020202020204" pitchFamily="34" charset="0"/>
              <a:buChar char="•"/>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The study of materials and sources to establish facts and reach new conclusions.</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A process that entails collection of data; documentation of important information; and analysis and interpretation of that data and information.</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A creative, systematic activity done to increase our knowledge, including our knowledge of people, culture, and society, and the use of this knowledge to develop innovations.</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A process of steps used to collect and analyze information to increase our understanding of a topic or issue. It consists of three steps: pose a question, collect data to answer the question, and present an answer to the question.</a:t>
            </a:r>
          </a:p>
          <a:p>
            <a:pPr marL="457200" marR="0" lvl="0" indent="-2286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endParaRPr kumimoji="0" lang="en-US" sz="900" b="0" i="1"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p:txBody>
      </p:sp>
      <p:grpSp>
        <p:nvGrpSpPr>
          <p:cNvPr id="3" name="Group 2">
            <a:extLst>
              <a:ext uri="{FF2B5EF4-FFF2-40B4-BE49-F238E27FC236}">
                <a16:creationId xmlns:a16="http://schemas.microsoft.com/office/drawing/2014/main" id="{6BD16E93-61F7-4E5E-BAA5-192EFAE8A568}"/>
              </a:ext>
            </a:extLst>
          </p:cNvPr>
          <p:cNvGrpSpPr/>
          <p:nvPr/>
        </p:nvGrpSpPr>
        <p:grpSpPr>
          <a:xfrm>
            <a:off x="7025642" y="-164709"/>
            <a:ext cx="3889810" cy="3632446"/>
            <a:chOff x="7025642" y="-164709"/>
            <a:chExt cx="3889810" cy="3632446"/>
          </a:xfrm>
        </p:grpSpPr>
        <p:sp>
          <p:nvSpPr>
            <p:cNvPr id="6" name="Title 1">
              <a:extLst>
                <a:ext uri="{FF2B5EF4-FFF2-40B4-BE49-F238E27FC236}">
                  <a16:creationId xmlns:a16="http://schemas.microsoft.com/office/drawing/2014/main" id="{BC89A9A8-19D1-43AA-83BD-D5BD8A77D4B5}"/>
                </a:ext>
              </a:extLst>
            </p:cNvPr>
            <p:cNvSpPr txBox="1">
              <a:spLocks/>
            </p:cNvSpPr>
            <p:nvPr/>
          </p:nvSpPr>
          <p:spPr>
            <a:xfrm>
              <a:off x="7025642" y="-164709"/>
              <a:ext cx="3889810" cy="1807305"/>
            </a:xfrm>
            <a:prstGeom prst="rect">
              <a:avLst/>
            </a:prstGeom>
            <a:noFill/>
            <a:ln>
              <a:noFill/>
            </a:ln>
          </p:spPr>
          <p:txBody>
            <a:bodyPr spcFirstLastPara="1" vert="horz" wrap="square" lIns="91440" tIns="45720" rIns="91440" bIns="45720" rtlCol="0" anchor="ctr" anchorCtr="0">
              <a:normAutofit/>
            </a:bodyPr>
            <a:lstStyle>
              <a:lvl1pPr marR="0" lvl="0" algn="ctr" defTabSz="914400" rtl="0" eaLnBrk="1" latinLnBrk="0" hangingPunct="1">
                <a:lnSpc>
                  <a:spcPct val="90000"/>
                </a:lnSpc>
                <a:spcBef>
                  <a:spcPts val="0"/>
                </a:spcBef>
                <a:spcAft>
                  <a:spcPts val="0"/>
                </a:spcAft>
                <a:buClr>
                  <a:schemeClr val="dk1"/>
                </a:buClr>
                <a:buSzPts val="2400"/>
                <a:buFont typeface="Arial"/>
                <a:buNone/>
                <a:defRPr sz="2400" b="1" i="0" u="none" strike="noStrike" kern="1200"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ct val="0"/>
                </a:spcBef>
                <a:spcAft>
                  <a:spcPts val="0"/>
                </a:spcAft>
                <a:buClr>
                  <a:prstClr val="black"/>
                </a:buClr>
                <a:buSzPts val="2400"/>
                <a:buFont typeface="Arial"/>
                <a:buNone/>
                <a:tabLst/>
                <a:defRPr/>
              </a:pPr>
              <a:r>
                <a:rPr kumimoji="0" lang="es-419" sz="2000" b="1" i="0" u="none" strike="noStrike" kern="1200" cap="none" spc="0" normalizeH="0" baseline="0" noProof="0" dirty="0">
                  <a:ln>
                    <a:noFill/>
                  </a:ln>
                  <a:solidFill>
                    <a:srgbClr val="CC0099"/>
                  </a:solidFill>
                  <a:effectLst/>
                  <a:uLnTx/>
                  <a:uFillTx/>
                  <a:latin typeface="Calibri Light" panose="020F0302020204030204"/>
                  <a:ea typeface="+mj-ea"/>
                  <a:cs typeface="Arial"/>
                  <a:sym typeface="Arial"/>
                </a:rPr>
                <a:t>Entonces…¿Qué es la investigación?
</a:t>
              </a:r>
              <a:endParaRPr kumimoji="0" lang="en-US" sz="2000" b="1" i="0" u="none" strike="noStrike" kern="1200" cap="none" spc="0" normalizeH="0" baseline="0" noProof="0" dirty="0">
                <a:ln>
                  <a:noFill/>
                </a:ln>
                <a:solidFill>
                  <a:srgbClr val="CC0099"/>
                </a:solidFill>
                <a:effectLst/>
                <a:uLnTx/>
                <a:uFillTx/>
                <a:latin typeface="Calibri Light" panose="020F0302020204030204"/>
                <a:ea typeface="+mj-ea"/>
                <a:cs typeface="Arial"/>
                <a:sym typeface="Arial"/>
              </a:endParaRPr>
            </a:p>
          </p:txBody>
        </p:sp>
        <p:sp>
          <p:nvSpPr>
            <p:cNvPr id="7" name="Content Placeholder 2">
              <a:extLst>
                <a:ext uri="{FF2B5EF4-FFF2-40B4-BE49-F238E27FC236}">
                  <a16:creationId xmlns:a16="http://schemas.microsoft.com/office/drawing/2014/main" id="{0F005EB7-8F9F-4024-A8B4-38FDFE7B5D12}"/>
                </a:ext>
              </a:extLst>
            </p:cNvPr>
            <p:cNvSpPr txBox="1">
              <a:spLocks/>
            </p:cNvSpPr>
            <p:nvPr/>
          </p:nvSpPr>
          <p:spPr>
            <a:xfrm>
              <a:off x="7025642" y="852328"/>
              <a:ext cx="3355492" cy="2615409"/>
            </a:xfrm>
            <a:prstGeom prst="rect">
              <a:avLst/>
            </a:prstGeom>
          </p:spPr>
          <p:txBody>
            <a:bodyPr spcFirstLastPara="1" vert="horz" lIns="91440" tIns="45720" rIns="91440" bIns="45720" rtlCol="0" anchorCtr="0">
              <a:normAutofit fontScale="92500" lnSpcReduction="10000"/>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4472C4"/>
                </a:buClr>
                <a:buSzPts val="1200"/>
                <a:buFont typeface="Arial"/>
                <a:buNone/>
                <a:tabLst/>
                <a:defRPr/>
              </a:pPr>
              <a:r>
                <a:rPr kumimoji="0" lang="en-US" sz="1050" b="1" i="0" u="none" strike="noStrike" kern="1200" cap="none" spc="0" normalizeH="0" baseline="0" noProof="0" dirty="0" err="1">
                  <a:ln>
                    <a:noFill/>
                  </a:ln>
                  <a:solidFill>
                    <a:srgbClr val="CC0099"/>
                  </a:solidFill>
                  <a:effectLst/>
                  <a:uLnTx/>
                  <a:uFillTx/>
                  <a:latin typeface="Calibri" panose="020F0502020204030204"/>
                  <a:ea typeface="+mn-ea"/>
                  <a:cs typeface="+mn-cs"/>
                  <a:sym typeface="Arial Black"/>
                </a:rPr>
                <a:t>Elija</a:t>
              </a:r>
              <a:r>
                <a:rPr kumimoji="0" lang="en-US" sz="1050" b="1" i="0" u="none" strike="noStrike" kern="1200" cap="none" spc="0" normalizeH="0" baseline="0" noProof="0" dirty="0">
                  <a:ln>
                    <a:noFill/>
                  </a:ln>
                  <a:solidFill>
                    <a:srgbClr val="CC0099"/>
                  </a:solidFill>
                  <a:effectLst/>
                  <a:uLnTx/>
                  <a:uFillTx/>
                  <a:latin typeface="Calibri" panose="020F0502020204030204"/>
                  <a:ea typeface="+mn-ea"/>
                  <a:cs typeface="+mn-cs"/>
                  <a:sym typeface="Arial Black"/>
                </a:rPr>
                <a:t> </a:t>
              </a:r>
              <a:r>
                <a:rPr kumimoji="0" lang="en-US" sz="1050" b="1" i="0" u="none" strike="noStrike" kern="1200" cap="none" spc="0" normalizeH="0" baseline="0" noProof="0" dirty="0" err="1">
                  <a:ln>
                    <a:noFill/>
                  </a:ln>
                  <a:solidFill>
                    <a:srgbClr val="CC0099"/>
                  </a:solidFill>
                  <a:effectLst/>
                  <a:uLnTx/>
                  <a:uFillTx/>
                  <a:latin typeface="Calibri" panose="020F0502020204030204"/>
                  <a:ea typeface="+mn-ea"/>
                  <a:cs typeface="+mn-cs"/>
                  <a:sym typeface="Arial Black"/>
                </a:rPr>
                <a:t>su</a:t>
              </a:r>
              <a:r>
                <a:rPr kumimoji="0" lang="en-US" sz="1050" b="1" i="0" u="none" strike="noStrike" kern="1200" cap="none" spc="0" normalizeH="0" baseline="0" noProof="0" dirty="0">
                  <a:ln>
                    <a:noFill/>
                  </a:ln>
                  <a:solidFill>
                    <a:srgbClr val="CC0099"/>
                  </a:solidFill>
                  <a:effectLst/>
                  <a:uLnTx/>
                  <a:uFillTx/>
                  <a:latin typeface="Calibri" panose="020F0502020204030204"/>
                  <a:ea typeface="+mn-ea"/>
                  <a:cs typeface="+mn-cs"/>
                  <a:sym typeface="Arial Black"/>
                </a:rPr>
                <a:t> </a:t>
              </a:r>
              <a:r>
                <a:rPr kumimoji="0" lang="en-US" sz="1050" b="1" i="0" u="none" strike="noStrike" kern="1200" cap="none" spc="0" normalizeH="0" baseline="0" noProof="0" dirty="0" err="1">
                  <a:ln>
                    <a:noFill/>
                  </a:ln>
                  <a:solidFill>
                    <a:srgbClr val="CC0099"/>
                  </a:solidFill>
                  <a:effectLst/>
                  <a:uLnTx/>
                  <a:uFillTx/>
                  <a:latin typeface="Calibri" panose="020F0502020204030204"/>
                  <a:ea typeface="+mn-ea"/>
                  <a:cs typeface="+mn-cs"/>
                  <a:sym typeface="Arial Black"/>
                </a:rPr>
                <a:t>respuesta</a:t>
              </a:r>
              <a:r>
                <a:rPr kumimoji="0" lang="en-US" sz="1050" b="1" i="0" u="none" strike="noStrike" kern="1200" cap="none" spc="0" normalizeH="0" baseline="0" noProof="0" dirty="0">
                  <a:ln>
                    <a:noFill/>
                  </a:ln>
                  <a:solidFill>
                    <a:srgbClr val="CC0099"/>
                  </a:solidFill>
                  <a:effectLst/>
                  <a:uLnTx/>
                  <a:uFillTx/>
                  <a:latin typeface="Calibri" panose="020F0502020204030204"/>
                  <a:ea typeface="+mn-ea"/>
                  <a:cs typeface="+mn-cs"/>
                  <a:sym typeface="Arial Black"/>
                </a:rPr>
                <a:t>:
</a:t>
              </a:r>
              <a:endParaRPr kumimoji="0" lang="en-US" sz="900" b="0" i="0" u="none" strike="noStrike" kern="1200" cap="none" spc="0" normalizeH="0" baseline="0" noProof="0" dirty="0">
                <a:ln>
                  <a:noFill/>
                </a:ln>
                <a:solidFill>
                  <a:srgbClr val="CC0099"/>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es-419" sz="1050" b="0" i="0" u="none" strike="noStrike" kern="1200" cap="none" spc="0" normalizeH="0" baseline="0" noProof="0" dirty="0">
                  <a:ln>
                    <a:noFill/>
                  </a:ln>
                  <a:solidFill>
                    <a:srgbClr val="CC0099"/>
                  </a:solidFill>
                  <a:effectLst/>
                  <a:uLnTx/>
                  <a:uFillTx/>
                  <a:latin typeface="Calibri" panose="020F0502020204030204"/>
                  <a:ea typeface="+mn-ea"/>
                  <a:cs typeface="+mn-cs"/>
                  <a:sym typeface="Arial Black"/>
                </a:rPr>
                <a:t>El estudio de materiales y fuentes para establecer hechos y llegar a nuevas conclusiones.</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CC0099"/>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es-419" sz="1050" b="0" i="0" u="none" strike="noStrike" kern="1200" cap="none" spc="0" normalizeH="0" baseline="0" noProof="0" dirty="0">
                  <a:ln>
                    <a:noFill/>
                  </a:ln>
                  <a:solidFill>
                    <a:srgbClr val="CC0099"/>
                  </a:solidFill>
                  <a:effectLst/>
                  <a:uLnTx/>
                  <a:uFillTx/>
                  <a:latin typeface="Calibri" panose="020F0502020204030204"/>
                  <a:ea typeface="+mn-ea"/>
                  <a:cs typeface="+mn-cs"/>
                  <a:sym typeface="Arial Black"/>
                </a:rPr>
                <a:t>Un proceso que implica la recopilación de datos; documentación de información importante; y el análisis y la interpretación de esos datos e información.</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CC0099"/>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es-419" sz="1050" b="0" i="0" u="none" strike="noStrike" kern="1200" cap="none" spc="0" normalizeH="0" baseline="0" noProof="0" dirty="0">
                  <a:ln>
                    <a:noFill/>
                  </a:ln>
                  <a:solidFill>
                    <a:srgbClr val="CC0099"/>
                  </a:solidFill>
                  <a:effectLst/>
                  <a:uLnTx/>
                  <a:uFillTx/>
                  <a:latin typeface="Calibri" panose="020F0502020204030204"/>
                  <a:ea typeface="+mn-ea"/>
                  <a:cs typeface="+mn-cs"/>
                  <a:sym typeface="Arial Black"/>
                </a:rPr>
                <a:t>Una actividad creativa y sistemática realizada para aumentar nuestro conocimiento, incluyendo nuestro conocimiento de las personas, la cultura y la sociedad, y el uso de este conocimiento para desarrollar innovaciones.</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CC0099"/>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es-419" sz="1050" b="0" i="0" u="none" strike="noStrike" kern="1200" cap="none" spc="0" normalizeH="0" baseline="0" noProof="0" dirty="0">
                  <a:ln>
                    <a:noFill/>
                  </a:ln>
                  <a:solidFill>
                    <a:srgbClr val="CC0099"/>
                  </a:solidFill>
                  <a:effectLst/>
                  <a:uLnTx/>
                  <a:uFillTx/>
                  <a:latin typeface="Calibri" panose="020F0502020204030204"/>
                  <a:ea typeface="+mn-ea"/>
                  <a:cs typeface="+mn-cs"/>
                  <a:sym typeface="Arial Black"/>
                </a:rPr>
                <a:t>Un proceso de pasos utilizados para recopilar y analizar información para aumentar nuestra comprensión de un tema o problema. Consta de tres pasos: plantear una pregunta, recopilar datos para responder a la pregunta y presentar una respuesta a la pregunta.</a:t>
              </a:r>
              <a:endParaRPr kumimoji="0" lang="en-US" sz="900" b="0" i="1" u="none" strike="noStrike" kern="1200" cap="none" spc="0" normalizeH="0" baseline="0" noProof="0" dirty="0">
                <a:ln>
                  <a:noFill/>
                </a:ln>
                <a:solidFill>
                  <a:srgbClr val="CC0099"/>
                </a:solidFill>
                <a:effectLst/>
                <a:uLnTx/>
                <a:uFillTx/>
                <a:latin typeface="Calibri" panose="020F0502020204030204"/>
                <a:ea typeface="+mn-ea"/>
                <a:cs typeface="+mn-cs"/>
                <a:sym typeface="Arial Black"/>
              </a:endParaRPr>
            </a:p>
          </p:txBody>
        </p:sp>
      </p:grpSp>
      <p:grpSp>
        <p:nvGrpSpPr>
          <p:cNvPr id="12" name="Group 11">
            <a:extLst>
              <a:ext uri="{FF2B5EF4-FFF2-40B4-BE49-F238E27FC236}">
                <a16:creationId xmlns:a16="http://schemas.microsoft.com/office/drawing/2014/main" id="{9CD8959C-3F17-481D-B7D8-1D2C411978E2}"/>
              </a:ext>
            </a:extLst>
          </p:cNvPr>
          <p:cNvGrpSpPr/>
          <p:nvPr/>
        </p:nvGrpSpPr>
        <p:grpSpPr>
          <a:xfrm>
            <a:off x="1917547" y="3014791"/>
            <a:ext cx="3889810" cy="3667615"/>
            <a:chOff x="1917547" y="3014791"/>
            <a:chExt cx="3889810" cy="3667615"/>
          </a:xfrm>
        </p:grpSpPr>
        <p:sp>
          <p:nvSpPr>
            <p:cNvPr id="8" name="Title 1">
              <a:extLst>
                <a:ext uri="{FF2B5EF4-FFF2-40B4-BE49-F238E27FC236}">
                  <a16:creationId xmlns:a16="http://schemas.microsoft.com/office/drawing/2014/main" id="{9F8A8CC4-7B49-4410-AEB4-584CD39CA82F}"/>
                </a:ext>
              </a:extLst>
            </p:cNvPr>
            <p:cNvSpPr txBox="1">
              <a:spLocks/>
            </p:cNvSpPr>
            <p:nvPr/>
          </p:nvSpPr>
          <p:spPr>
            <a:xfrm>
              <a:off x="1917547" y="3014791"/>
              <a:ext cx="3889810" cy="1807305"/>
            </a:xfrm>
            <a:prstGeom prst="rect">
              <a:avLst/>
            </a:prstGeom>
            <a:noFill/>
            <a:ln>
              <a:noFill/>
            </a:ln>
          </p:spPr>
          <p:txBody>
            <a:bodyPr spcFirstLastPara="1" vert="horz" wrap="square" lIns="91440" tIns="45720" rIns="91440" bIns="45720" rtlCol="0" anchor="ctr" anchorCtr="0">
              <a:normAutofit/>
            </a:bodyPr>
            <a:lstStyle>
              <a:lvl1pPr marR="0" lvl="0" algn="ctr" defTabSz="914400" rtl="0" eaLnBrk="1" latinLnBrk="0" hangingPunct="1">
                <a:lnSpc>
                  <a:spcPct val="90000"/>
                </a:lnSpc>
                <a:spcBef>
                  <a:spcPts val="0"/>
                </a:spcBef>
                <a:spcAft>
                  <a:spcPts val="0"/>
                </a:spcAft>
                <a:buClr>
                  <a:schemeClr val="dk1"/>
                </a:buClr>
                <a:buSzPts val="2400"/>
                <a:buFont typeface="Arial"/>
                <a:buNone/>
                <a:defRPr sz="2400" b="1" i="0" u="none" strike="noStrike" kern="1200"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ct val="0"/>
                </a:spcBef>
                <a:spcAft>
                  <a:spcPts val="0"/>
                </a:spcAft>
                <a:buClr>
                  <a:prstClr val="black"/>
                </a:buClr>
                <a:buSzPts val="2400"/>
                <a:buFont typeface="Arial"/>
                <a:buNone/>
                <a:tabLst/>
                <a:defRPr/>
              </a:pPr>
              <a:r>
                <a:rPr kumimoji="0" lang="pt-BR" sz="2000" b="1" i="0" u="none" strike="noStrike" kern="1200" cap="none" spc="0" normalizeH="0" baseline="0" noProof="0" dirty="0">
                  <a:ln>
                    <a:noFill/>
                  </a:ln>
                  <a:solidFill>
                    <a:srgbClr val="00B050"/>
                  </a:solidFill>
                  <a:effectLst/>
                  <a:uLnTx/>
                  <a:uFillTx/>
                  <a:latin typeface="Calibri Light" panose="020F0302020204030204"/>
                  <a:ea typeface="+mj-ea"/>
                  <a:cs typeface="Arial"/>
                  <a:sym typeface="Arial"/>
                </a:rPr>
                <a:t>Então, o que é pesquisa?</a:t>
              </a:r>
              <a:endParaRPr kumimoji="0" lang="en-US" sz="2000" b="1" i="0" u="none" strike="noStrike" kern="1200" cap="none" spc="0" normalizeH="0" baseline="0" noProof="0" dirty="0">
                <a:ln>
                  <a:noFill/>
                </a:ln>
                <a:solidFill>
                  <a:srgbClr val="00B050"/>
                </a:solidFill>
                <a:effectLst/>
                <a:uLnTx/>
                <a:uFillTx/>
                <a:latin typeface="Calibri Light" panose="020F0302020204030204"/>
                <a:ea typeface="+mj-ea"/>
                <a:cs typeface="Arial"/>
                <a:sym typeface="Arial"/>
              </a:endParaRPr>
            </a:p>
          </p:txBody>
        </p:sp>
        <p:sp>
          <p:nvSpPr>
            <p:cNvPr id="9" name="Content Placeholder 2">
              <a:extLst>
                <a:ext uri="{FF2B5EF4-FFF2-40B4-BE49-F238E27FC236}">
                  <a16:creationId xmlns:a16="http://schemas.microsoft.com/office/drawing/2014/main" id="{2DC19F99-7CDA-4E6D-8C40-754C4F54F45A}"/>
                </a:ext>
              </a:extLst>
            </p:cNvPr>
            <p:cNvSpPr txBox="1">
              <a:spLocks/>
            </p:cNvSpPr>
            <p:nvPr/>
          </p:nvSpPr>
          <p:spPr>
            <a:xfrm>
              <a:off x="1917547" y="4066997"/>
              <a:ext cx="3355492" cy="2615409"/>
            </a:xfrm>
            <a:prstGeom prst="rect">
              <a:avLst/>
            </a:prstGeom>
          </p:spPr>
          <p:txBody>
            <a:bodyPr spcFirstLastPara="1" vert="horz" lIns="91440" tIns="45720" rIns="91440" bIns="45720" rtlCol="0" anchorCtr="0">
              <a:normAutofit fontScale="92500" lnSpcReduction="10000"/>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4472C4"/>
                </a:buClr>
                <a:buSzPts val="1200"/>
                <a:buFont typeface="Arial"/>
                <a:buNone/>
                <a:tabLst/>
                <a:defRPr/>
              </a:pPr>
              <a:r>
                <a:rPr kumimoji="0" lang="en-US" sz="1050" b="1" i="0" u="none" strike="noStrike" kern="1200" cap="none" spc="0" normalizeH="0" baseline="0" noProof="0" dirty="0" err="1">
                  <a:ln>
                    <a:noFill/>
                  </a:ln>
                  <a:solidFill>
                    <a:srgbClr val="00B050"/>
                  </a:solidFill>
                  <a:effectLst/>
                  <a:uLnTx/>
                  <a:uFillTx/>
                  <a:latin typeface="Calibri" panose="020F0502020204030204"/>
                  <a:ea typeface="+mn-ea"/>
                  <a:cs typeface="+mn-cs"/>
                  <a:sym typeface="Arial Black"/>
                </a:rPr>
                <a:t>Escolha</a:t>
              </a:r>
              <a:r>
                <a:rPr kumimoji="0" lang="en-US" sz="1050" b="1" i="0" u="none" strike="noStrike" kern="1200" cap="none" spc="0" normalizeH="0" baseline="0" noProof="0" dirty="0">
                  <a:ln>
                    <a:noFill/>
                  </a:ln>
                  <a:solidFill>
                    <a:srgbClr val="00B050"/>
                  </a:solidFill>
                  <a:effectLst/>
                  <a:uLnTx/>
                  <a:uFillTx/>
                  <a:latin typeface="Calibri" panose="020F0502020204030204"/>
                  <a:ea typeface="+mn-ea"/>
                  <a:cs typeface="+mn-cs"/>
                  <a:sym typeface="Arial Black"/>
                </a:rPr>
                <a:t> </a:t>
              </a:r>
              <a:r>
                <a:rPr kumimoji="0" lang="en-US" sz="1050" b="1" i="0" u="none" strike="noStrike" kern="1200" cap="none" spc="0" normalizeH="0" baseline="0" noProof="0" dirty="0" err="1">
                  <a:ln>
                    <a:noFill/>
                  </a:ln>
                  <a:solidFill>
                    <a:srgbClr val="00B050"/>
                  </a:solidFill>
                  <a:effectLst/>
                  <a:uLnTx/>
                  <a:uFillTx/>
                  <a:latin typeface="Calibri" panose="020F0502020204030204"/>
                  <a:ea typeface="+mn-ea"/>
                  <a:cs typeface="+mn-cs"/>
                  <a:sym typeface="Arial Black"/>
                </a:rPr>
                <a:t>sua</a:t>
              </a:r>
              <a:r>
                <a:rPr kumimoji="0" lang="en-US" sz="1050" b="1" i="0" u="none" strike="noStrike" kern="1200" cap="none" spc="0" normalizeH="0" baseline="0" noProof="0" dirty="0">
                  <a:ln>
                    <a:noFill/>
                  </a:ln>
                  <a:solidFill>
                    <a:srgbClr val="00B050"/>
                  </a:solidFill>
                  <a:effectLst/>
                  <a:uLnTx/>
                  <a:uFillTx/>
                  <a:latin typeface="Calibri" panose="020F0502020204030204"/>
                  <a:ea typeface="+mn-ea"/>
                  <a:cs typeface="+mn-cs"/>
                  <a:sym typeface="Arial Black"/>
                </a:rPr>
                <a:t> </a:t>
              </a:r>
              <a:r>
                <a:rPr kumimoji="0" lang="en-US" sz="1050" b="1" i="0" u="none" strike="noStrike" kern="1200" cap="none" spc="0" normalizeH="0" baseline="0" noProof="0" dirty="0" err="1">
                  <a:ln>
                    <a:noFill/>
                  </a:ln>
                  <a:solidFill>
                    <a:srgbClr val="00B050"/>
                  </a:solidFill>
                  <a:effectLst/>
                  <a:uLnTx/>
                  <a:uFillTx/>
                  <a:latin typeface="Calibri" panose="020F0502020204030204"/>
                  <a:ea typeface="+mn-ea"/>
                  <a:cs typeface="+mn-cs"/>
                  <a:sym typeface="Arial Black"/>
                </a:rPr>
                <a:t>resposta</a:t>
              </a:r>
              <a:r>
                <a:rPr kumimoji="0" lang="en-US" sz="1050" b="1" i="0" u="none" strike="noStrike" kern="1200" cap="none" spc="0" normalizeH="0" baseline="0" noProof="0" dirty="0">
                  <a:ln>
                    <a:noFill/>
                  </a:ln>
                  <a:solidFill>
                    <a:srgbClr val="00B050"/>
                  </a:solidFill>
                  <a:effectLst/>
                  <a:uLnTx/>
                  <a:uFillTx/>
                  <a:latin typeface="Calibri" panose="020F0502020204030204"/>
                  <a:ea typeface="+mn-ea"/>
                  <a:cs typeface="+mn-cs"/>
                  <a:sym typeface="Arial Black"/>
                </a:rPr>
                <a:t>:
</a:t>
              </a:r>
              <a:endParaRPr kumimoji="0" lang="en-US" sz="900" b="0" i="0" u="none" strike="noStrike" kern="1200" cap="none" spc="0" normalizeH="0" baseline="0" noProof="0" dirty="0">
                <a:ln>
                  <a:noFill/>
                </a:ln>
                <a:solidFill>
                  <a:srgbClr val="00B050"/>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pt-BR" sz="1050" b="0" i="0" u="none" strike="noStrike" kern="1200" cap="none" spc="0" normalizeH="0" baseline="0" noProof="0" dirty="0">
                  <a:ln>
                    <a:noFill/>
                  </a:ln>
                  <a:solidFill>
                    <a:srgbClr val="00B050"/>
                  </a:solidFill>
                  <a:effectLst/>
                  <a:uLnTx/>
                  <a:uFillTx/>
                  <a:latin typeface="Calibri" panose="020F0502020204030204"/>
                  <a:ea typeface="+mn-ea"/>
                  <a:cs typeface="+mn-cs"/>
                  <a:sym typeface="Arial Black"/>
                </a:rPr>
                <a:t>O estudo de materiais e fontes para estabelecer fatos e chegar a novas conclusões.</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00B050"/>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pt-BR" sz="1050" b="0" i="0" u="none" strike="noStrike" kern="1200" cap="none" spc="0" normalizeH="0" baseline="0" noProof="0" dirty="0">
                  <a:ln>
                    <a:noFill/>
                  </a:ln>
                  <a:solidFill>
                    <a:srgbClr val="00B050"/>
                  </a:solidFill>
                  <a:effectLst/>
                  <a:uLnTx/>
                  <a:uFillTx/>
                  <a:latin typeface="Calibri" panose="020F0502020204030204"/>
                  <a:ea typeface="+mn-ea"/>
                  <a:cs typeface="+mn-cs"/>
                  <a:sym typeface="Arial Black"/>
                </a:rPr>
                <a:t>Um processo que envolve a coleta de dados; documentação de informações importantes; e a análise e interpretação de tais dados e informações.</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00B050"/>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pt-BR" sz="1050" b="0" i="0" u="none" strike="noStrike" kern="1200" cap="none" spc="0" normalizeH="0" baseline="0" noProof="0" dirty="0">
                  <a:ln>
                    <a:noFill/>
                  </a:ln>
                  <a:solidFill>
                    <a:srgbClr val="00B050"/>
                  </a:solidFill>
                  <a:effectLst/>
                  <a:uLnTx/>
                  <a:uFillTx/>
                  <a:latin typeface="Calibri" panose="020F0502020204030204"/>
                  <a:ea typeface="+mn-ea"/>
                  <a:cs typeface="+mn-cs"/>
                  <a:sym typeface="Arial Black"/>
                </a:rPr>
                <a:t>Uma atividade criativa e sistemática realizada para aumentar nosso conhecimento, incluindo nosso conhecimento sobre pessoas, cultura e sociedade, e o uso desse conhecimento para desenvolver inovações.</a:t>
              </a: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00B050"/>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pt-BR" sz="1050" b="0" i="0" u="none" strike="noStrike" kern="1200" cap="none" spc="0" normalizeH="0" baseline="0" noProof="0" dirty="0">
                  <a:ln>
                    <a:noFill/>
                  </a:ln>
                  <a:solidFill>
                    <a:srgbClr val="00B050"/>
                  </a:solidFill>
                  <a:effectLst/>
                  <a:uLnTx/>
                  <a:uFillTx/>
                  <a:latin typeface="Calibri" panose="020F0502020204030204"/>
                  <a:ea typeface="+mn-ea"/>
                  <a:cs typeface="+mn-cs"/>
                  <a:sym typeface="Arial Black"/>
                </a:rPr>
                <a:t>Um processo de etapas utilizadas para coletar e analisar informações para aumentar nossa compreensão de um problema ou problema. Consiste em três passos: fazer uma pergunta, coletar dados para responder à pergunta e enviar uma resposta à pergunta.</a:t>
              </a:r>
              <a:endParaRPr kumimoji="0" lang="en-US" sz="900" b="0" i="1" u="none" strike="noStrike" kern="1200" cap="none" spc="0" normalizeH="0" baseline="0" noProof="0" dirty="0">
                <a:ln>
                  <a:noFill/>
                </a:ln>
                <a:solidFill>
                  <a:srgbClr val="00B050"/>
                </a:solidFill>
                <a:effectLst/>
                <a:uLnTx/>
                <a:uFillTx/>
                <a:latin typeface="Calibri" panose="020F0502020204030204"/>
                <a:ea typeface="+mn-ea"/>
                <a:cs typeface="+mn-cs"/>
                <a:sym typeface="Arial Black"/>
              </a:endParaRPr>
            </a:p>
          </p:txBody>
        </p:sp>
      </p:grpSp>
      <p:grpSp>
        <p:nvGrpSpPr>
          <p:cNvPr id="13" name="Group 12">
            <a:extLst>
              <a:ext uri="{FF2B5EF4-FFF2-40B4-BE49-F238E27FC236}">
                <a16:creationId xmlns:a16="http://schemas.microsoft.com/office/drawing/2014/main" id="{B0E56957-3788-4A09-AA24-91108DC1AA47}"/>
              </a:ext>
            </a:extLst>
          </p:cNvPr>
          <p:cNvGrpSpPr/>
          <p:nvPr/>
        </p:nvGrpSpPr>
        <p:grpSpPr>
          <a:xfrm>
            <a:off x="7025641" y="3014791"/>
            <a:ext cx="3473433" cy="3733799"/>
            <a:chOff x="7025641" y="3014791"/>
            <a:chExt cx="3473433" cy="3733799"/>
          </a:xfrm>
        </p:grpSpPr>
        <p:sp>
          <p:nvSpPr>
            <p:cNvPr id="10" name="Title 1">
              <a:extLst>
                <a:ext uri="{FF2B5EF4-FFF2-40B4-BE49-F238E27FC236}">
                  <a16:creationId xmlns:a16="http://schemas.microsoft.com/office/drawing/2014/main" id="{47BE730C-9D26-4F70-B721-D2FFC5FC9F9A}"/>
                </a:ext>
              </a:extLst>
            </p:cNvPr>
            <p:cNvSpPr txBox="1">
              <a:spLocks/>
            </p:cNvSpPr>
            <p:nvPr/>
          </p:nvSpPr>
          <p:spPr>
            <a:xfrm>
              <a:off x="7025642" y="3014791"/>
              <a:ext cx="3473432" cy="1807305"/>
            </a:xfrm>
            <a:prstGeom prst="rect">
              <a:avLst/>
            </a:prstGeom>
            <a:noFill/>
            <a:ln>
              <a:noFill/>
            </a:ln>
          </p:spPr>
          <p:txBody>
            <a:bodyPr spcFirstLastPara="1" vert="horz" wrap="square" lIns="91440" tIns="45720" rIns="91440" bIns="45720" rtlCol="0" anchor="ctr" anchorCtr="0">
              <a:normAutofit/>
            </a:bodyPr>
            <a:lstStyle>
              <a:lvl1pPr marR="0" lvl="0" algn="ctr" defTabSz="914400" rtl="0" eaLnBrk="1" latinLnBrk="0" hangingPunct="1">
                <a:lnSpc>
                  <a:spcPct val="90000"/>
                </a:lnSpc>
                <a:spcBef>
                  <a:spcPts val="0"/>
                </a:spcBef>
                <a:spcAft>
                  <a:spcPts val="0"/>
                </a:spcAft>
                <a:buClr>
                  <a:schemeClr val="dk1"/>
                </a:buClr>
                <a:buSzPts val="2400"/>
                <a:buFont typeface="Arial"/>
                <a:buNone/>
                <a:defRPr sz="2400" b="1" i="0" u="none" strike="noStrike" kern="1200"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pPr marL="0" marR="0" lvl="0" indent="0" algn="l" defTabSz="914400" rtl="0" eaLnBrk="1" fontAlgn="auto" latinLnBrk="0" hangingPunct="1">
                <a:lnSpc>
                  <a:spcPct val="90000"/>
                </a:lnSpc>
                <a:spcBef>
                  <a:spcPct val="0"/>
                </a:spcBef>
                <a:spcAft>
                  <a:spcPts val="0"/>
                </a:spcAft>
                <a:buClr>
                  <a:prstClr val="black"/>
                </a:buClr>
                <a:buSzPts val="2400"/>
                <a:buFont typeface="Arial"/>
                <a:buNone/>
                <a:tabLst/>
                <a:defRPr/>
              </a:pPr>
              <a:r>
                <a:rPr kumimoji="0" lang="hi-IN" sz="2000" b="1" i="0" u="none" strike="noStrike" kern="1200" cap="none" spc="0" normalizeH="0" baseline="0" noProof="0" dirty="0">
                  <a:ln>
                    <a:noFill/>
                  </a:ln>
                  <a:solidFill>
                    <a:srgbClr val="70AD47">
                      <a:lumMod val="50000"/>
                    </a:srgbClr>
                  </a:solidFill>
                  <a:effectLst/>
                  <a:uLnTx/>
                  <a:uFillTx/>
                  <a:latin typeface="Calibri Light" panose="020F0302020204030204"/>
                  <a:ea typeface="+mj-ea"/>
                  <a:cs typeface="Mangal" panose="02040503050203030202" pitchFamily="18" charset="0"/>
                  <a:sym typeface="Arial"/>
                </a:rPr>
                <a:t>इसलिए।।। अनुसंधान क्या है?</a:t>
              </a:r>
              <a:endParaRPr kumimoji="0" lang="en-US" sz="2000" b="1" i="0" u="none" strike="noStrike" kern="1200" cap="none" spc="0" normalizeH="0" baseline="0" noProof="0" dirty="0">
                <a:ln>
                  <a:noFill/>
                </a:ln>
                <a:solidFill>
                  <a:srgbClr val="70AD47">
                    <a:lumMod val="50000"/>
                  </a:srgbClr>
                </a:solidFill>
                <a:effectLst/>
                <a:uLnTx/>
                <a:uFillTx/>
                <a:latin typeface="Calibri Light" panose="020F0302020204030204"/>
                <a:ea typeface="+mj-ea"/>
                <a:cs typeface="Arial"/>
                <a:sym typeface="Arial"/>
              </a:endParaRPr>
            </a:p>
          </p:txBody>
        </p:sp>
        <p:sp>
          <p:nvSpPr>
            <p:cNvPr id="11" name="Content Placeholder 2">
              <a:extLst>
                <a:ext uri="{FF2B5EF4-FFF2-40B4-BE49-F238E27FC236}">
                  <a16:creationId xmlns:a16="http://schemas.microsoft.com/office/drawing/2014/main" id="{BE648CC3-8E26-4BE9-9E14-8FFBDBC74B92}"/>
                </a:ext>
              </a:extLst>
            </p:cNvPr>
            <p:cNvSpPr txBox="1">
              <a:spLocks/>
            </p:cNvSpPr>
            <p:nvPr/>
          </p:nvSpPr>
          <p:spPr>
            <a:xfrm>
              <a:off x="7025641" y="4133181"/>
              <a:ext cx="3355492" cy="2615409"/>
            </a:xfrm>
            <a:prstGeom prst="rect">
              <a:avLst/>
            </a:prstGeom>
          </p:spPr>
          <p:txBody>
            <a:bodyPr spcFirstLastPara="1" vert="horz" lIns="91440" tIns="45720" rIns="91440" bIns="45720" rtlCol="0" anchorCtr="0">
              <a:normAutofit fontScale="92500" lnSpcReduction="20000"/>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4472C4"/>
                </a:buClr>
                <a:buSzPts val="1200"/>
                <a:buFont typeface="Arial"/>
                <a:buNone/>
                <a:tabLst/>
                <a:defRPr/>
              </a:pPr>
              <a:r>
                <a:rPr kumimoji="0" lang="hi-IN" sz="1050" b="1" i="0" u="none" strike="noStrike" kern="1200" cap="none" spc="0" normalizeH="0" baseline="0" noProof="0" dirty="0">
                  <a:ln>
                    <a:noFill/>
                  </a:ln>
                  <a:solidFill>
                    <a:srgbClr val="70AD47">
                      <a:lumMod val="50000"/>
                    </a:srgbClr>
                  </a:solidFill>
                  <a:effectLst/>
                  <a:uLnTx/>
                  <a:uFillTx/>
                  <a:latin typeface="Calibri" panose="020F0502020204030204"/>
                  <a:ea typeface="+mn-ea"/>
                  <a:cs typeface="Mangal" panose="02040503050203030202" pitchFamily="18" charset="0"/>
                  <a:sym typeface="Arial Black"/>
                </a:rPr>
                <a:t>अपना जवाब चुनें:
</a:t>
              </a:r>
              <a:endParaRPr kumimoji="0" lang="en-US" sz="9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hi-IN"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angal" panose="02040503050203030202" pitchFamily="18" charset="0"/>
                  <a:sym typeface="Arial Black"/>
                </a:rPr>
                <a:t>तथ्यों को स्थापित करने और नए निष्कर्ष तक पहुंचने के लिए सामग्री और स्रोतों का अध्ययन।</a:t>
              </a:r>
              <a:endParaRPr kumimoji="0" lang="en-US"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hi-IN"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angal" panose="02040503050203030202" pitchFamily="18" charset="0"/>
                  <a:sym typeface="Arial Black"/>
                </a:rPr>
                <a:t>एक प्रक्रिया जिसमें डेटा के संग्रह पर जोर दिया जाता है; महत्वपूर्ण जानकारी का दस्तावेजीकरण; और विश्लेषण और उस डेटा और जानकारी की व्याख्या ।</a:t>
              </a:r>
              <a:endParaRPr kumimoji="0" lang="en-US"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hi-IN"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angal" panose="02040503050203030202" pitchFamily="18" charset="0"/>
                  <a:sym typeface="Arial Black"/>
                </a:rPr>
                <a:t>हमारे ज्ञान को बढ़ाने के लिए किया गया एक रचनात्मक, व्यवस्थित गतिविधि, जिसमें लोगों, संस्कृति और समाज के बारे में हमारा ज्ञान और नवाचारों को विकसित करने के लिए इस ज्ञान का उपयोग शामिल है।</a:t>
              </a:r>
              <a:endParaRPr kumimoji="0" lang="en-US"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endParaRPr kumimoji="0" lang="en-US"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sym typeface="Arial Black"/>
              </a:endParaRPr>
            </a:p>
            <a:p>
              <a:pPr marL="288925" marR="0" lvl="0" indent="-228600" algn="l" defTabSz="914400" rtl="0" eaLnBrk="1" fontAlgn="auto" latinLnBrk="0" hangingPunct="1">
                <a:lnSpc>
                  <a:spcPct val="90000"/>
                </a:lnSpc>
                <a:spcBef>
                  <a:spcPts val="0"/>
                </a:spcBef>
                <a:spcAft>
                  <a:spcPts val="0"/>
                </a:spcAft>
                <a:buClrTx/>
                <a:buSzPct val="85000"/>
                <a:buFont typeface="+mj-lt"/>
                <a:buAutoNum type="arabicPeriod"/>
                <a:tabLst/>
                <a:defRPr/>
              </a:pPr>
              <a:r>
                <a:rPr kumimoji="0" lang="hi-IN" sz="1050" b="0" i="0" u="none" strike="noStrike" kern="1200" cap="none" spc="0" normalizeH="0" baseline="0" noProof="0" dirty="0">
                  <a:ln>
                    <a:noFill/>
                  </a:ln>
                  <a:solidFill>
                    <a:srgbClr val="70AD47">
                      <a:lumMod val="50000"/>
                    </a:srgbClr>
                  </a:solidFill>
                  <a:effectLst/>
                  <a:uLnTx/>
                  <a:uFillTx/>
                  <a:latin typeface="Calibri" panose="020F0502020204030204"/>
                  <a:ea typeface="+mn-ea"/>
                  <a:cs typeface="Mangal" panose="02040503050203030202" pitchFamily="18" charset="0"/>
                  <a:sym typeface="Arial Black"/>
                </a:rPr>
                <a:t>किसी विषय या मुद्दे की हमारी समझ बढ़ाने के लिए जानकारी एकत्र करने और विश्लेषण करने के लिए उपयोग किए जाने वाले चरणों की एक प्रक्रिया। इसमें तीन चरण होते हैं: एक प्रश्न प्रस्तुत करें, प्रश्न का उत्तर देने के लिए डेटा एकत्र करें, और प्रश्न का उत्तर प्रस्तुत करें।</a:t>
              </a:r>
              <a:endParaRPr kumimoji="0" lang="en-US" sz="9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sym typeface="Arial Black"/>
              </a:endParaRPr>
            </a:p>
          </p:txBody>
        </p:sp>
      </p:grpSp>
    </p:spTree>
    <p:extLst>
      <p:ext uri="{BB962C8B-B14F-4D97-AF65-F5344CB8AC3E}">
        <p14:creationId xmlns:p14="http://schemas.microsoft.com/office/powerpoint/2010/main" val="404273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3200" dirty="0"/>
              <a:t>There are many types of research</a:t>
            </a: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838200" y="1616619"/>
            <a:ext cx="10515600" cy="4351338"/>
          </a:xfrm>
          <a:prstGeom prst="rect">
            <a:avLst/>
          </a:prstGeom>
          <a:noFill/>
          <a:ln>
            <a:noFill/>
          </a:ln>
        </p:spPr>
        <p:txBody>
          <a:bodyPr spcFirstLastPara="1" vert="horz" wrap="square" lIns="91425" tIns="45700" rIns="91425" bIns="45700" rtlCol="0" anchor="t" anchorCtr="0">
            <a:no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107000"/>
              </a:lnSpc>
              <a:spcBef>
                <a:spcPts val="0"/>
              </a:spcBef>
              <a:spcAft>
                <a:spcPts val="0"/>
              </a:spcAft>
              <a:buClr>
                <a:srgbClr val="4472C4"/>
              </a:buClr>
              <a:buSzPts val="1200"/>
              <a:buFont typeface="Arial"/>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Within GOYN, you may have heard a lot of terms like…</a:t>
            </a:r>
          </a:p>
          <a:p>
            <a:pPr marL="0" marR="0" lvl="0" indent="0" algn="l" defTabSz="914400" rtl="0" eaLnBrk="1" fontAlgn="auto" latinLnBrk="0" hangingPunct="1">
              <a:lnSpc>
                <a:spcPct val="107000"/>
              </a:lnSpc>
              <a:spcBef>
                <a:spcPts val="0"/>
              </a:spcBef>
              <a:spcAft>
                <a:spcPts val="0"/>
              </a:spcAft>
              <a:buClr>
                <a:srgbClr val="4472C4"/>
              </a:buClr>
              <a:buSzPts val="1200"/>
              <a:buFont typeface="Arial"/>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endParaRPr>
          </a:p>
          <a:p>
            <a:pPr marL="342900" marR="0" lvl="0" indent="-342900" algn="l" defTabSz="914400" rtl="0" eaLnBrk="1" fontAlgn="auto" latinLnBrk="0" hangingPunct="1">
              <a:lnSpc>
                <a:spcPct val="107000"/>
              </a:lnSpc>
              <a:spcBef>
                <a:spcPts val="0"/>
              </a:spcBef>
              <a:spcAft>
                <a:spcPts val="0"/>
              </a:spcAft>
              <a:buClrTx/>
              <a:buSzPct val="85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Monitoring</a:t>
            </a:r>
          </a:p>
          <a:p>
            <a:pPr marL="342900" marR="0" lvl="0" indent="-342900" algn="l" defTabSz="914400" rtl="0" eaLnBrk="1" fontAlgn="auto" latinLnBrk="0" hangingPunct="1">
              <a:lnSpc>
                <a:spcPct val="107000"/>
              </a:lnSpc>
              <a:spcBef>
                <a:spcPts val="0"/>
              </a:spcBef>
              <a:spcAft>
                <a:spcPts val="0"/>
              </a:spcAft>
              <a:buClrTx/>
              <a:buSzPct val="85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Evaluation</a:t>
            </a:r>
          </a:p>
          <a:p>
            <a:pPr marL="342900" marR="0" lvl="0" indent="-342900" algn="l" defTabSz="914400" rtl="0" eaLnBrk="1" fontAlgn="auto" latinLnBrk="0" hangingPunct="1">
              <a:lnSpc>
                <a:spcPct val="107000"/>
              </a:lnSpc>
              <a:spcBef>
                <a:spcPts val="0"/>
              </a:spcBef>
              <a:spcAft>
                <a:spcPts val="0"/>
              </a:spcAft>
              <a:buClrTx/>
              <a:buSzPct val="85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Assessment, Self-Assessment</a:t>
            </a:r>
          </a:p>
          <a:p>
            <a:pPr marL="342900" marR="0" lvl="0" indent="-342900" algn="l" defTabSz="914400" rtl="0" eaLnBrk="1" fontAlgn="auto" latinLnBrk="0" hangingPunct="1">
              <a:lnSpc>
                <a:spcPct val="107000"/>
              </a:lnSpc>
              <a:spcBef>
                <a:spcPts val="0"/>
              </a:spcBef>
              <a:spcAft>
                <a:spcPts val="0"/>
              </a:spcAft>
              <a:buClrTx/>
              <a:buSzPct val="85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Results</a:t>
            </a:r>
          </a:p>
          <a:p>
            <a:pPr marL="342900" marR="0" lvl="0" indent="-342900" algn="l" defTabSz="914400" rtl="0" eaLnBrk="1" fontAlgn="auto" latinLnBrk="0" hangingPunct="1">
              <a:lnSpc>
                <a:spcPct val="107000"/>
              </a:lnSpc>
              <a:spcBef>
                <a:spcPts val="0"/>
              </a:spcBef>
              <a:spcAft>
                <a:spcPts val="0"/>
              </a:spcAft>
              <a:buClrTx/>
              <a:buSzPct val="85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Outputs, outcomes</a:t>
            </a:r>
          </a:p>
          <a:p>
            <a:pPr marL="342900" marR="0" lvl="0" indent="-342900" algn="l" defTabSz="914400" rtl="0" eaLnBrk="1" fontAlgn="auto" latinLnBrk="0" hangingPunct="1">
              <a:lnSpc>
                <a:spcPct val="107000"/>
              </a:lnSpc>
              <a:spcBef>
                <a:spcPts val="0"/>
              </a:spcBef>
              <a:spcAft>
                <a:spcPts val="0"/>
              </a:spcAft>
              <a:buClrTx/>
              <a:buSzPct val="85000"/>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Outcome harvesting, randomized controlled trials, etc.</a:t>
            </a:r>
          </a:p>
          <a:p>
            <a:pPr marL="342900" marR="0" lvl="0" indent="-342900" algn="l" defTabSz="914400" rtl="0" eaLnBrk="1" fontAlgn="auto" latinLnBrk="0" hangingPunct="1">
              <a:lnSpc>
                <a:spcPct val="107000"/>
              </a:lnSpc>
              <a:spcBef>
                <a:spcPts val="0"/>
              </a:spcBef>
              <a:spcAft>
                <a:spcPts val="0"/>
              </a:spcAft>
              <a:buClrTx/>
              <a:buSzPct val="85000"/>
              <a:buFont typeface="Wingdings" panose="05000000000000000000" pitchFamily="2" charset="2"/>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endParaRPr>
          </a:p>
          <a:p>
            <a:pPr marL="0" marR="0" lvl="0" indent="0" algn="l" defTabSz="914400" rtl="0" eaLnBrk="1" fontAlgn="auto" latinLnBrk="0" hangingPunct="1">
              <a:lnSpc>
                <a:spcPct val="107000"/>
              </a:lnSpc>
              <a:spcBef>
                <a:spcPts val="0"/>
              </a:spcBef>
              <a:spcAft>
                <a:spcPts val="0"/>
              </a:spcAft>
              <a:buClrTx/>
              <a:buSzPct val="85000"/>
              <a:buFont typeface="Arial"/>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These terms are used to make sure that GOYN’s research is 1) focused on understanding the lives of OY and 2) focused on measuring whether GOYN’s activities are achieving their intended impact.</a:t>
            </a:r>
          </a:p>
          <a:p>
            <a:pPr marL="0" marR="0" lvl="0" indent="0" algn="l" defTabSz="914400" rtl="0" eaLnBrk="1" fontAlgn="auto" latinLnBrk="0" hangingPunct="1">
              <a:lnSpc>
                <a:spcPct val="107000"/>
              </a:lnSpc>
              <a:spcBef>
                <a:spcPts val="0"/>
              </a:spcBef>
              <a:spcAft>
                <a:spcPts val="0"/>
              </a:spcAft>
              <a:buClr>
                <a:srgbClr val="4472C4"/>
              </a:buClr>
              <a:buSzPts val="1200"/>
              <a:buFont typeface="Arial"/>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algun Gothic" panose="020B0503020000020004" pitchFamily="34" charset="-127"/>
              <a:cs typeface="Times New Roman" panose="02020603050405020304" pitchFamily="18" charset="0"/>
              <a:sym typeface="Arial Black"/>
            </a:endParaRPr>
          </a:p>
          <a:p>
            <a:pPr marL="457200" marR="0" lvl="0" indent="-228600" algn="ctr" defTabSz="914400" rtl="0" eaLnBrk="1" fontAlgn="auto" latinLnBrk="0" hangingPunct="1">
              <a:lnSpc>
                <a:spcPct val="90000"/>
              </a:lnSpc>
              <a:spcBef>
                <a:spcPts val="1000"/>
              </a:spcBef>
              <a:spcAft>
                <a:spcPts val="0"/>
              </a:spcAft>
              <a:buClr>
                <a:srgbClr val="4472C4"/>
              </a:buClr>
              <a:buSzPts val="1200"/>
              <a:buFont typeface="Arial"/>
              <a:buNone/>
              <a:tabLst/>
              <a:defRPr/>
            </a:pPr>
            <a:endParaRPr kumimoji="0" lang="en-US" sz="1200" b="0" i="1" u="none" strike="noStrike" kern="1200" cap="none" spc="0" normalizeH="0" baseline="0" noProof="0" dirty="0">
              <a:ln>
                <a:noFill/>
              </a:ln>
              <a:solidFill>
                <a:srgbClr val="4472C4"/>
              </a:solidFill>
              <a:effectLst/>
              <a:uLnTx/>
              <a:uFillTx/>
              <a:latin typeface="Arial Black"/>
              <a:sym typeface="Arial Black"/>
            </a:endParaRPr>
          </a:p>
        </p:txBody>
      </p:sp>
      <p:sp>
        <p:nvSpPr>
          <p:cNvPr id="3" name="Speech Bubble: Rectangle with Corners Rounded 2">
            <a:extLst>
              <a:ext uri="{FF2B5EF4-FFF2-40B4-BE49-F238E27FC236}">
                <a16:creationId xmlns:a16="http://schemas.microsoft.com/office/drawing/2014/main" id="{1E896983-1A39-4586-9140-C03296002556}"/>
              </a:ext>
            </a:extLst>
          </p:cNvPr>
          <p:cNvSpPr/>
          <p:nvPr/>
        </p:nvSpPr>
        <p:spPr>
          <a:xfrm>
            <a:off x="8732520" y="2183023"/>
            <a:ext cx="2621280" cy="1802674"/>
          </a:xfrm>
          <a:prstGeom prst="wedgeRoundRectCallout">
            <a:avLst>
              <a:gd name="adj1" fmla="val -107876"/>
              <a:gd name="adj2" fmla="val 547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You will get a chance to learn about these different terms in September 2021 at the Youth Innovation and Learning Gathering</a:t>
            </a:r>
          </a:p>
        </p:txBody>
      </p:sp>
    </p:spTree>
    <p:extLst>
      <p:ext uri="{BB962C8B-B14F-4D97-AF65-F5344CB8AC3E}">
        <p14:creationId xmlns:p14="http://schemas.microsoft.com/office/powerpoint/2010/main" val="2200363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38">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a:xfrm>
            <a:off x="838199" y="547815"/>
            <a:ext cx="4554684" cy="1680519"/>
          </a:xfrm>
        </p:spPr>
        <p:txBody>
          <a:bodyPr vert="horz" lIns="91440" tIns="45720" rIns="91440" bIns="45720" rtlCol="0" anchor="ctr">
            <a:normAutofit/>
          </a:bodyPr>
          <a:lstStyle/>
          <a:p>
            <a:pPr algn="l">
              <a:spcBef>
                <a:spcPct val="0"/>
              </a:spcBef>
            </a:pPr>
            <a:r>
              <a:rPr lang="en-US" sz="3700" dirty="0">
                <a:solidFill>
                  <a:schemeClr val="tx1"/>
                </a:solidFill>
                <a:latin typeface="+mj-lt"/>
                <a:ea typeface="+mj-ea"/>
                <a:cs typeface="+mj-cs"/>
              </a:rPr>
              <a:t>Different types of research serve different purposes.</a:t>
            </a: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4963114" y="724931"/>
            <a:ext cx="6722918" cy="2413594"/>
          </a:xfrm>
          <a:prstGeom prst="rect">
            <a:avLst/>
          </a:prstGeom>
        </p:spPr>
        <p:txBody>
          <a:bodyPr spcFirstLastPara="1" vert="horz" lIns="91440" tIns="45720" rIns="91440" bIns="45720" rtlCol="0" anchor="ctr" anchorCtr="0">
            <a:normAutofit fontScale="92500" lnSpcReduction="20000"/>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Tx/>
              <a:buSzPct val="85000"/>
              <a:buFont typeface="Arial"/>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Within GOYN, research is used to:</a:t>
            </a:r>
          </a:p>
          <a:p>
            <a:pPr marL="0" marR="0" lvl="0" indent="0" algn="l" defTabSz="914400" rtl="0" eaLnBrk="1" fontAlgn="auto" latinLnBrk="0" hangingPunct="1">
              <a:lnSpc>
                <a:spcPct val="90000"/>
              </a:lnSpc>
              <a:spcBef>
                <a:spcPts val="0"/>
              </a:spcBef>
              <a:spcAft>
                <a:spcPts val="0"/>
              </a:spcAft>
              <a:buClrTx/>
              <a:buSzPct val="85000"/>
              <a:buFont typeface="Arial"/>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457200" marR="0" lvl="0" indent="-457200" algn="l" defTabSz="914400" rtl="0" eaLnBrk="1" fontAlgn="auto" latinLnBrk="0" hangingPunct="1">
              <a:lnSpc>
                <a:spcPct val="90000"/>
              </a:lnSpc>
              <a:spcBef>
                <a:spcPts val="0"/>
              </a:spcBef>
              <a:spcAft>
                <a:spcPts val="0"/>
              </a:spcAft>
              <a:buClrTx/>
              <a:buSzPct val="85000"/>
              <a:buFont typeface="Arial"/>
              <a:buAutoNum type="arabicPare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Better understand the lives of OY and the barriers they face</a:t>
            </a:r>
          </a:p>
          <a:p>
            <a:pPr marL="457200" marR="0" lvl="0" indent="-457200" algn="l" defTabSz="914400" rtl="0" eaLnBrk="1" fontAlgn="auto" latinLnBrk="0" hangingPunct="1">
              <a:lnSpc>
                <a:spcPct val="90000"/>
              </a:lnSpc>
              <a:spcBef>
                <a:spcPts val="0"/>
              </a:spcBef>
              <a:spcAft>
                <a:spcPts val="0"/>
              </a:spcAft>
              <a:buClrTx/>
              <a:buSzPct val="85000"/>
              <a:buFont typeface="Arial"/>
              <a:buAutoNum type="arabicPare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Understand the employment system that OY must navigate</a:t>
            </a:r>
          </a:p>
          <a:p>
            <a:pPr marL="457200" marR="0" lvl="0" indent="-457200" algn="l" defTabSz="914400" rtl="0" eaLnBrk="1" fontAlgn="auto" latinLnBrk="0" hangingPunct="1">
              <a:lnSpc>
                <a:spcPct val="90000"/>
              </a:lnSpc>
              <a:spcBef>
                <a:spcPts val="0"/>
              </a:spcBef>
              <a:spcAft>
                <a:spcPts val="0"/>
              </a:spcAft>
              <a:buClrTx/>
              <a:buSzPct val="85000"/>
              <a:buFont typeface="Arial"/>
              <a:buAutoNum type="arabicPare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Measure whether GOYN’s activities are achieving their intended impact.</a:t>
            </a:r>
          </a:p>
          <a:p>
            <a:pPr marL="457200" marR="0" lvl="0" indent="-457200" algn="l" defTabSz="914400" rtl="0" eaLnBrk="1" fontAlgn="auto" latinLnBrk="0" hangingPunct="1">
              <a:lnSpc>
                <a:spcPct val="90000"/>
              </a:lnSpc>
              <a:spcBef>
                <a:spcPts val="0"/>
              </a:spcBef>
              <a:spcAft>
                <a:spcPts val="0"/>
              </a:spcAft>
              <a:buClrTx/>
              <a:buSzPct val="85000"/>
              <a:buFont typeface="Arial"/>
              <a:buAutoNum type="arabicPare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Learn, adapt, and improve!</a:t>
            </a:r>
          </a:p>
          <a:p>
            <a:pPr marL="0" marR="0" lvl="0" indent="-228600" algn="l" defTabSz="914400" rtl="0" eaLnBrk="1" fontAlgn="auto" latinLnBrk="0" hangingPunct="1">
              <a:lnSpc>
                <a:spcPct val="90000"/>
              </a:lnSpc>
              <a:spcBef>
                <a:spcPts val="0"/>
              </a:spcBef>
              <a:spcAft>
                <a:spcPts val="0"/>
              </a:spcAft>
              <a:buClr>
                <a:srgbClr val="4472C4"/>
              </a:buClr>
              <a:buSzPts val="12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457200" marR="0" lvl="0" indent="-2286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endPar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p:txBody>
      </p:sp>
      <p:pic>
        <p:nvPicPr>
          <p:cNvPr id="34" name="Picture 4">
            <a:extLst>
              <a:ext uri="{FF2B5EF4-FFF2-40B4-BE49-F238E27FC236}">
                <a16:creationId xmlns:a16="http://schemas.microsoft.com/office/drawing/2014/main" id="{213781EE-BB74-460F-A985-24D559A6138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944776" y="3036048"/>
            <a:ext cx="4448107" cy="3332151"/>
          </a:xfrm>
          <a:prstGeom prst="rect">
            <a:avLst/>
          </a:prstGeom>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A40483D9-A082-4A98-995D-899E068FDC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37658" y="2675807"/>
            <a:ext cx="4782129" cy="3582372"/>
          </a:xfrm>
          <a:prstGeom prst="rect">
            <a:avLst/>
          </a:prstGeom>
        </p:spPr>
      </p:pic>
    </p:spTree>
    <p:extLst>
      <p:ext uri="{BB962C8B-B14F-4D97-AF65-F5344CB8AC3E}">
        <p14:creationId xmlns:p14="http://schemas.microsoft.com/office/powerpoint/2010/main" val="2907309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a:xfrm>
            <a:off x="6513787" y="365125"/>
            <a:ext cx="5175985" cy="3167784"/>
          </a:xfrm>
        </p:spPr>
        <p:txBody>
          <a:bodyPr vert="horz" lIns="91440" tIns="45720" rIns="91440" bIns="45720" rtlCol="0" anchor="ctr">
            <a:normAutofit/>
          </a:bodyPr>
          <a:lstStyle/>
          <a:p>
            <a:pPr algn="l">
              <a:spcBef>
                <a:spcPct val="0"/>
              </a:spcBef>
            </a:pPr>
            <a:r>
              <a:rPr lang="en-US" sz="4000" b="0" dirty="0">
                <a:solidFill>
                  <a:schemeClr val="tx1"/>
                </a:solidFill>
                <a:latin typeface="+mn-lt"/>
                <a:ea typeface="+mj-ea"/>
                <a:cs typeface="+mj-cs"/>
              </a:rPr>
              <a:t>For every type of research you conduct, there are three main methods to choose from:</a:t>
            </a:r>
          </a:p>
        </p:txBody>
      </p:sp>
      <p:pic>
        <p:nvPicPr>
          <p:cNvPr id="5" name="Picture 4" descr="A close up view of a track and field lane in the dark">
            <a:extLst>
              <a:ext uri="{FF2B5EF4-FFF2-40B4-BE49-F238E27FC236}">
                <a16:creationId xmlns:a16="http://schemas.microsoft.com/office/drawing/2014/main" id="{9723F335-9E2F-4343-BA52-A72E7B2B2C9F}"/>
              </a:ext>
            </a:extLst>
          </p:cNvPr>
          <p:cNvPicPr>
            <a:picLocks noChangeAspect="1"/>
          </p:cNvPicPr>
          <p:nvPr/>
        </p:nvPicPr>
        <p:blipFill rotWithShape="1">
          <a:blip r:embed="rId2">
            <a:extLst>
              <a:ext uri="{28A0092B-C50C-407E-A947-70E740481C1C}">
                <a14:useLocalDpi xmlns:a14="http://schemas.microsoft.com/office/drawing/2010/main"/>
              </a:ext>
            </a:extLst>
          </a:blip>
          <a:srcRect l="20234" r="20232"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6513787" y="3792683"/>
            <a:ext cx="5321457" cy="2415454"/>
          </a:xfrm>
          <a:prstGeom prst="rect">
            <a:avLst/>
          </a:prstGeom>
        </p:spPr>
        <p:txBody>
          <a:bodyPr spcFirstLastPara="1" vert="horz" lIns="91440" tIns="45720" rIns="91440" bIns="45720" rtlCol="0" anchorCtr="0">
            <a:norm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342900" marR="0" lvl="0" indent="-228600" algn="l" defTabSz="914400" rtl="0" eaLnBrk="1" fontAlgn="auto" latinLnBrk="0" hangingPunct="1">
              <a:lnSpc>
                <a:spcPct val="90000"/>
              </a:lnSpc>
              <a:spcBef>
                <a:spcPts val="0"/>
              </a:spcBef>
              <a:spcAft>
                <a:spcPts val="0"/>
              </a:spcAft>
              <a:buClrTx/>
              <a:buSzPct val="850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342900" marR="0" lvl="0" indent="-228600" algn="l" defTabSz="914400" rtl="0" eaLnBrk="1" fontAlgn="auto" latinLnBrk="0" hangingPunct="1">
              <a:lnSpc>
                <a:spcPct val="90000"/>
              </a:lnSpc>
              <a:spcBef>
                <a:spcPts val="0"/>
              </a:spcBef>
              <a:spcAft>
                <a:spcPts val="0"/>
              </a:spcAft>
              <a:buClrTx/>
              <a:buSzPct val="85000"/>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Quantitative method</a:t>
            </a:r>
          </a:p>
          <a:p>
            <a:pPr marL="342900" marR="0" lvl="0" indent="-228600" algn="l" defTabSz="914400" rtl="0" eaLnBrk="1" fontAlgn="auto" latinLnBrk="0" hangingPunct="1">
              <a:lnSpc>
                <a:spcPct val="90000"/>
              </a:lnSpc>
              <a:spcBef>
                <a:spcPts val="0"/>
              </a:spcBef>
              <a:spcAft>
                <a:spcPts val="0"/>
              </a:spcAft>
              <a:buClrTx/>
              <a:buSzPct val="85000"/>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Qualitative method</a:t>
            </a:r>
          </a:p>
          <a:p>
            <a:pPr marL="342900" marR="0" lvl="0" indent="-228600" algn="l" defTabSz="914400" rtl="0" eaLnBrk="1" fontAlgn="auto" latinLnBrk="0" hangingPunct="1">
              <a:lnSpc>
                <a:spcPct val="90000"/>
              </a:lnSpc>
              <a:spcBef>
                <a:spcPts val="0"/>
              </a:spcBef>
              <a:spcAft>
                <a:spcPts val="0"/>
              </a:spcAft>
              <a:buClrTx/>
              <a:buSzPct val="85000"/>
              <a:buFont typeface="Arial" panose="020B0604020202020204" pitchFamily="34" charset="0"/>
              <a:buChar char="•"/>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Mixed methods</a:t>
            </a:r>
          </a:p>
          <a:p>
            <a:pPr marL="0" marR="0" lvl="0" indent="-228600" algn="l" defTabSz="914400" rtl="0" eaLnBrk="1" fontAlgn="auto" latinLnBrk="0" hangingPunct="1">
              <a:lnSpc>
                <a:spcPct val="90000"/>
              </a:lnSpc>
              <a:spcBef>
                <a:spcPts val="0"/>
              </a:spcBef>
              <a:spcAft>
                <a:spcPts val="0"/>
              </a:spcAft>
              <a:buClrTx/>
              <a:buSzPct val="85000"/>
              <a:buFont typeface="Arial" panose="020B0604020202020204" pitchFamily="34" charset="0"/>
              <a:buChar char="•"/>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0" marR="0" lvl="0" indent="-228600" algn="l" defTabSz="914400" rtl="0" eaLnBrk="1" fontAlgn="auto" latinLnBrk="0" hangingPunct="1">
              <a:lnSpc>
                <a:spcPct val="90000"/>
              </a:lnSpc>
              <a:spcBef>
                <a:spcPts val="0"/>
              </a:spcBef>
              <a:spcAft>
                <a:spcPts val="0"/>
              </a:spcAft>
              <a:buClr>
                <a:srgbClr val="4472C4"/>
              </a:buClr>
              <a:buSzPts val="1200"/>
              <a:buFont typeface="Arial" panose="020B0604020202020204" pitchFamily="34" charset="0"/>
              <a:buChar char="•"/>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457200" marR="0" lvl="0" indent="-2286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endPar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p:txBody>
      </p:sp>
    </p:spTree>
    <p:extLst>
      <p:ext uri="{BB962C8B-B14F-4D97-AF65-F5344CB8AC3E}">
        <p14:creationId xmlns:p14="http://schemas.microsoft.com/office/powerpoint/2010/main" val="2192369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a:xfrm>
            <a:off x="635000" y="640823"/>
            <a:ext cx="3418659" cy="5583148"/>
          </a:xfrm>
        </p:spPr>
        <p:txBody>
          <a:bodyPr vert="horz" lIns="91440" tIns="45720" rIns="91440" bIns="45720" rtlCol="0" anchor="ctr">
            <a:normAutofit/>
          </a:bodyPr>
          <a:lstStyle/>
          <a:p>
            <a:pPr algn="l">
              <a:spcBef>
                <a:spcPct val="0"/>
              </a:spcBef>
            </a:pPr>
            <a:r>
              <a:rPr lang="en-US" sz="5000" kern="1200">
                <a:solidFill>
                  <a:schemeClr val="tx1"/>
                </a:solidFill>
                <a:latin typeface="+mj-lt"/>
                <a:ea typeface="+mj-ea"/>
                <a:cs typeface="+mj-cs"/>
              </a:rPr>
              <a:t>Quantitative research method</a:t>
            </a:r>
          </a:p>
        </p:txBody>
      </p:sp>
      <p:sp>
        <p:nvSpPr>
          <p:cNvPr id="1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2">
            <a:extLst>
              <a:ext uri="{FF2B5EF4-FFF2-40B4-BE49-F238E27FC236}">
                <a16:creationId xmlns:a16="http://schemas.microsoft.com/office/drawing/2014/main" id="{0048C6DD-0464-496F-A41B-C83CD05E23D5}"/>
              </a:ext>
            </a:extLst>
          </p:cNvPr>
          <p:cNvGraphicFramePr/>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8315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2800" dirty="0"/>
              <a:t>Quantitative research method</a:t>
            </a: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838200" y="1616619"/>
            <a:ext cx="4729316" cy="4563507"/>
          </a:xfrm>
          <a:prstGeom prst="rect">
            <a:avLst/>
          </a:prstGeom>
          <a:noFill/>
          <a:ln>
            <a:noFill/>
          </a:ln>
        </p:spPr>
        <p:txBody>
          <a:bodyPr spcFirstLastPara="1" vert="horz" wrap="square" lIns="91425" tIns="45700" rIns="91425" bIns="45700" rtlCol="0" anchor="t" anchorCtr="0">
            <a:no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107000"/>
              </a:lnSpc>
              <a:spcBef>
                <a:spcPts val="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Example A. Which community do you represent?</a:t>
            </a:r>
          </a:p>
          <a:p>
            <a:pPr marL="342900" marR="0" lvl="0" indent="-342900" algn="l" defTabSz="914400" rtl="0" eaLnBrk="1" fontAlgn="auto" latinLnBrk="0" hangingPunct="1">
              <a:lnSpc>
                <a:spcPct val="107000"/>
              </a:lnSpc>
              <a:spcBef>
                <a:spcPts val="0"/>
              </a:spcBef>
              <a:spcAft>
                <a:spcPts val="0"/>
              </a:spcAft>
              <a:buClrTx/>
              <a:buSzPct val="94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GOYN Bogotá</a:t>
            </a:r>
          </a:p>
          <a:p>
            <a:pPr marL="342900" marR="0" lvl="0" indent="-342900" algn="l" defTabSz="914400" rtl="0" eaLnBrk="1" fontAlgn="auto" latinLnBrk="0" hangingPunct="1">
              <a:lnSpc>
                <a:spcPct val="107000"/>
              </a:lnSpc>
              <a:spcBef>
                <a:spcPts val="0"/>
              </a:spcBef>
              <a:spcAft>
                <a:spcPts val="0"/>
              </a:spcAft>
              <a:buClrTx/>
              <a:buSzPct val="94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GOYN Mombasa</a:t>
            </a:r>
          </a:p>
          <a:p>
            <a:pPr marL="342900" marR="0" lvl="0" indent="-342900" algn="l" defTabSz="914400" rtl="0" eaLnBrk="1" fontAlgn="auto" latinLnBrk="0" hangingPunct="1">
              <a:lnSpc>
                <a:spcPct val="107000"/>
              </a:lnSpc>
              <a:spcBef>
                <a:spcPts val="0"/>
              </a:spcBef>
              <a:spcAft>
                <a:spcPts val="0"/>
              </a:spcAft>
              <a:buClrTx/>
              <a:buSzPct val="94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GOYN Pune</a:t>
            </a:r>
          </a:p>
          <a:p>
            <a:pPr marL="342900" marR="0" lvl="0" indent="-342900" algn="l" defTabSz="914400" rtl="0" eaLnBrk="1" fontAlgn="auto" latinLnBrk="0" hangingPunct="1">
              <a:lnSpc>
                <a:spcPct val="107000"/>
              </a:lnSpc>
              <a:spcBef>
                <a:spcPts val="0"/>
              </a:spcBef>
              <a:spcAft>
                <a:spcPts val="0"/>
              </a:spcAft>
              <a:buClrTx/>
              <a:buSzPct val="94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GOYN Ramgarh </a:t>
            </a:r>
          </a:p>
          <a:p>
            <a:pPr marL="342900" marR="0" lvl="0" indent="-342900" algn="l" defTabSz="914400" rtl="0" eaLnBrk="1" fontAlgn="auto" latinLnBrk="0" hangingPunct="1">
              <a:lnSpc>
                <a:spcPct val="107000"/>
              </a:lnSpc>
              <a:spcBef>
                <a:spcPts val="0"/>
              </a:spcBef>
              <a:spcAft>
                <a:spcPts val="0"/>
              </a:spcAft>
              <a:buClrTx/>
              <a:buSzPct val="94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GOYN São Paulo</a:t>
            </a:r>
          </a:p>
          <a:p>
            <a:pPr marL="342900" marR="0" lvl="0" indent="-342900" algn="l" defTabSz="914400" rtl="0" eaLnBrk="1" fontAlgn="auto" latinLnBrk="0" hangingPunct="1">
              <a:lnSpc>
                <a:spcPct val="107000"/>
              </a:lnSpc>
              <a:spcBef>
                <a:spcPts val="0"/>
              </a:spcBef>
              <a:spcAft>
                <a:spcPts val="0"/>
              </a:spcAft>
              <a:buClrTx/>
              <a:buSzPct val="94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GOYN eThekwini</a:t>
            </a:r>
          </a:p>
          <a:p>
            <a:pPr marL="342900" marR="0" lvl="0" indent="-342900" algn="l" defTabSz="914400" rtl="0" eaLnBrk="1" fontAlgn="auto" latinLnBrk="0" hangingPunct="1">
              <a:lnSpc>
                <a:spcPct val="107000"/>
              </a:lnSpc>
              <a:spcBef>
                <a:spcPts val="0"/>
              </a:spcBef>
              <a:spcAft>
                <a:spcPts val="0"/>
              </a:spcAft>
              <a:buClrTx/>
              <a:buSzPct val="940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rPr>
              <a:t>GOYN Mexico City</a:t>
            </a:r>
          </a:p>
          <a:p>
            <a:pPr marL="0" marR="0" lvl="0" indent="0" algn="l" defTabSz="914400" rtl="0" eaLnBrk="1" fontAlgn="auto" latinLnBrk="0" hangingPunct="1">
              <a:lnSpc>
                <a:spcPct val="107000"/>
              </a:lnSpc>
              <a:spcBef>
                <a:spcPts val="0"/>
              </a:spcBef>
              <a:spcAft>
                <a:spcPts val="0"/>
              </a:spcAft>
              <a:buClr>
                <a:srgbClr val="4472C4"/>
              </a:buClr>
              <a:buSzPts val="1200"/>
              <a:buFont typeface="Arial"/>
              <a:buNone/>
              <a:tabLst/>
              <a:defRPr/>
            </a:pPr>
            <a:endPar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endParaRPr>
          </a:p>
        </p:txBody>
      </p:sp>
      <p:sp>
        <p:nvSpPr>
          <p:cNvPr id="5" name="TextBox 4">
            <a:extLst>
              <a:ext uri="{FF2B5EF4-FFF2-40B4-BE49-F238E27FC236}">
                <a16:creationId xmlns:a16="http://schemas.microsoft.com/office/drawing/2014/main" id="{DD27E327-F151-4C99-8BDA-4CDF04D9797A}"/>
              </a:ext>
            </a:extLst>
          </p:cNvPr>
          <p:cNvSpPr txBox="1"/>
          <p:nvPr/>
        </p:nvSpPr>
        <p:spPr>
          <a:xfrm>
            <a:off x="6184491" y="1616619"/>
            <a:ext cx="4729316" cy="47412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Example B. Who is your favorite superhero?</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Spiderman</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Wonder Woman</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Batman</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Iron Man</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Superman</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Black Panther</a:t>
            </a:r>
          </a:p>
          <a:p>
            <a:pPr marL="342900" marR="0" lvl="0" indent="-3429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Wanda Maximoff/Scarlet Witch</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rPr>
              <a:t>Captain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86455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84"/>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5" name="Google Shape;385;p13"/>
          <p:cNvSpPr txBox="1">
            <a:spLocks noGrp="1"/>
          </p:cNvSpPr>
          <p:nvPr>
            <p:ph type="title"/>
          </p:nvPr>
        </p:nvSpPr>
        <p:spPr>
          <a:xfrm>
            <a:off x="638881" y="457200"/>
            <a:ext cx="10909640" cy="1368614"/>
          </a:xfrm>
          <a:prstGeom prst="rect">
            <a:avLst/>
          </a:prstGeom>
        </p:spPr>
        <p:txBody>
          <a:bodyPr spcFirstLastPara="1" vert="horz" lIns="91440" tIns="45720" rIns="91440" bIns="45720" rtlCol="0" anchor="ctr" anchorCtr="0">
            <a:normAutofit/>
          </a:bodyPr>
          <a:lstStyle/>
          <a:p>
            <a:pPr marL="0" marR="0" lvl="0" indent="0">
              <a:spcBef>
                <a:spcPct val="0"/>
              </a:spcBef>
              <a:spcAft>
                <a:spcPts val="0"/>
              </a:spcAft>
              <a:buClr>
                <a:schemeClr val="dk1"/>
              </a:buClr>
              <a:buSzPts val="2400"/>
            </a:pPr>
            <a:r>
              <a:rPr lang="en-US" sz="3100" b="0" dirty="0">
                <a:solidFill>
                  <a:schemeClr val="tx1"/>
                </a:solidFill>
                <a:latin typeface="+mj-lt"/>
                <a:ea typeface="+mj-ea"/>
                <a:cs typeface="+mj-cs"/>
              </a:rPr>
              <a:t>8 communities were represented, with a total of 31 respondents. Pune had the highest number of respondents.</a:t>
            </a:r>
          </a:p>
        </p:txBody>
      </p:sp>
      <p:sp>
        <p:nvSpPr>
          <p:cNvPr id="7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DF195BD-2812-4916-AE1C-8FB836676A05}"/>
              </a:ext>
            </a:extLst>
          </p:cNvPr>
          <p:cNvPicPr>
            <a:picLocks noChangeAspect="1"/>
          </p:cNvPicPr>
          <p:nvPr/>
        </p:nvPicPr>
        <p:blipFill>
          <a:blip r:embed="rId3"/>
          <a:stretch>
            <a:fillRect/>
          </a:stretch>
        </p:blipFill>
        <p:spPr>
          <a:xfrm>
            <a:off x="943681" y="1956379"/>
            <a:ext cx="4291259" cy="4291259"/>
          </a:xfrm>
          <a:prstGeom prst="rect">
            <a:avLst/>
          </a:prstGeom>
        </p:spPr>
      </p:pic>
      <p:pic>
        <p:nvPicPr>
          <p:cNvPr id="11" name="Picture 10">
            <a:extLst>
              <a:ext uri="{FF2B5EF4-FFF2-40B4-BE49-F238E27FC236}">
                <a16:creationId xmlns:a16="http://schemas.microsoft.com/office/drawing/2014/main" id="{DB322C03-52C8-4BA0-B8CF-5D7ADA1F77FB}"/>
              </a:ext>
            </a:extLst>
          </p:cNvPr>
          <p:cNvPicPr>
            <a:picLocks noChangeAspect="1"/>
          </p:cNvPicPr>
          <p:nvPr/>
        </p:nvPicPr>
        <p:blipFill>
          <a:blip r:embed="rId4"/>
          <a:stretch>
            <a:fillRect/>
          </a:stretch>
        </p:blipFill>
        <p:spPr>
          <a:xfrm>
            <a:off x="5656201" y="2283014"/>
            <a:ext cx="6212711" cy="3945071"/>
          </a:xfrm>
          <a:prstGeom prst="rect">
            <a:avLst/>
          </a:prstGeom>
        </p:spPr>
      </p:pic>
      <p:sp>
        <p:nvSpPr>
          <p:cNvPr id="10" name="AutoShape 4">
            <a:extLst>
              <a:ext uri="{FF2B5EF4-FFF2-40B4-BE49-F238E27FC236}">
                <a16:creationId xmlns:a16="http://schemas.microsoft.com/office/drawing/2014/main" id="{4C6C9443-E4C8-47FD-AECD-77BF2CBDE5A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63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84"/>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5" name="Google Shape;385;p13"/>
          <p:cNvSpPr txBox="1">
            <a:spLocks noGrp="1"/>
          </p:cNvSpPr>
          <p:nvPr>
            <p:ph type="title"/>
          </p:nvPr>
        </p:nvSpPr>
        <p:spPr>
          <a:xfrm>
            <a:off x="638881" y="457200"/>
            <a:ext cx="10909640" cy="1368614"/>
          </a:xfrm>
          <a:prstGeom prst="rect">
            <a:avLst/>
          </a:prstGeom>
        </p:spPr>
        <p:txBody>
          <a:bodyPr spcFirstLastPara="1" vert="horz" lIns="91440" tIns="45720" rIns="91440" bIns="45720" rtlCol="0" anchor="ctr" anchorCtr="0">
            <a:normAutofit/>
          </a:bodyPr>
          <a:lstStyle/>
          <a:p>
            <a:pPr marL="0" marR="0" lvl="0" indent="0">
              <a:spcBef>
                <a:spcPct val="0"/>
              </a:spcBef>
              <a:spcAft>
                <a:spcPts val="0"/>
              </a:spcAft>
              <a:buClr>
                <a:schemeClr val="dk1"/>
              </a:buClr>
              <a:buSzPts val="2400"/>
            </a:pPr>
            <a:r>
              <a:rPr lang="en-US" sz="3100" b="0" dirty="0">
                <a:solidFill>
                  <a:schemeClr val="tx1"/>
                </a:solidFill>
                <a:latin typeface="+mj-lt"/>
                <a:ea typeface="+mj-ea"/>
                <a:cs typeface="+mj-cs"/>
              </a:rPr>
              <a:t>Wonder Woman was the favorite superhero among all the options provided.</a:t>
            </a:r>
          </a:p>
        </p:txBody>
      </p:sp>
      <p:sp>
        <p:nvSpPr>
          <p:cNvPr id="72"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utoShape 4">
            <a:extLst>
              <a:ext uri="{FF2B5EF4-FFF2-40B4-BE49-F238E27FC236}">
                <a16:creationId xmlns:a16="http://schemas.microsoft.com/office/drawing/2014/main" id="{4C6C9443-E4C8-47FD-AECD-77BF2CBDE5A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AutoShape 4">
            <a:extLst>
              <a:ext uri="{FF2B5EF4-FFF2-40B4-BE49-F238E27FC236}">
                <a16:creationId xmlns:a16="http://schemas.microsoft.com/office/drawing/2014/main" id="{7977FA21-A3E3-4E5D-AC6E-841554F521B0}"/>
              </a:ext>
            </a:extLst>
          </p:cNvPr>
          <p:cNvSpPr>
            <a:spLocks noChangeAspect="1" noChangeArrowheads="1"/>
          </p:cNvSpPr>
          <p:nvPr/>
        </p:nvSpPr>
        <p:spPr bwMode="auto">
          <a:xfrm>
            <a:off x="5791200" y="521254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D0E9AD64-514E-4AF5-B20D-3839FD3121A1}"/>
              </a:ext>
            </a:extLst>
          </p:cNvPr>
          <p:cNvPicPr>
            <a:picLocks noChangeAspect="1"/>
          </p:cNvPicPr>
          <p:nvPr/>
        </p:nvPicPr>
        <p:blipFill>
          <a:blip r:embed="rId3"/>
          <a:stretch>
            <a:fillRect/>
          </a:stretch>
        </p:blipFill>
        <p:spPr>
          <a:xfrm>
            <a:off x="459822" y="2085298"/>
            <a:ext cx="2824888" cy="4116981"/>
          </a:xfrm>
          <a:prstGeom prst="rect">
            <a:avLst/>
          </a:prstGeom>
        </p:spPr>
      </p:pic>
      <p:pic>
        <p:nvPicPr>
          <p:cNvPr id="15" name="Picture 14">
            <a:extLst>
              <a:ext uri="{FF2B5EF4-FFF2-40B4-BE49-F238E27FC236}">
                <a16:creationId xmlns:a16="http://schemas.microsoft.com/office/drawing/2014/main" id="{DE9BEDE4-9652-4296-9C61-F14D1D8308A3}"/>
              </a:ext>
            </a:extLst>
          </p:cNvPr>
          <p:cNvPicPr>
            <a:picLocks noChangeAspect="1"/>
          </p:cNvPicPr>
          <p:nvPr/>
        </p:nvPicPr>
        <p:blipFill>
          <a:blip r:embed="rId4"/>
          <a:stretch>
            <a:fillRect/>
          </a:stretch>
        </p:blipFill>
        <p:spPr>
          <a:xfrm>
            <a:off x="7707136" y="1959753"/>
            <a:ext cx="4132850" cy="4080185"/>
          </a:xfrm>
          <a:prstGeom prst="rect">
            <a:avLst/>
          </a:prstGeom>
        </p:spPr>
      </p:pic>
      <p:pic>
        <p:nvPicPr>
          <p:cNvPr id="16" name="Picture 15">
            <a:extLst>
              <a:ext uri="{FF2B5EF4-FFF2-40B4-BE49-F238E27FC236}">
                <a16:creationId xmlns:a16="http://schemas.microsoft.com/office/drawing/2014/main" id="{B24C0ECF-F253-435C-8E02-7E13AA083645}"/>
              </a:ext>
            </a:extLst>
          </p:cNvPr>
          <p:cNvPicPr>
            <a:picLocks noChangeAspect="1"/>
          </p:cNvPicPr>
          <p:nvPr/>
        </p:nvPicPr>
        <p:blipFill>
          <a:blip r:embed="rId5"/>
          <a:stretch>
            <a:fillRect/>
          </a:stretch>
        </p:blipFill>
        <p:spPr>
          <a:xfrm>
            <a:off x="3633676" y="2085298"/>
            <a:ext cx="4056237" cy="4101742"/>
          </a:xfrm>
          <a:prstGeom prst="rect">
            <a:avLst/>
          </a:prstGeom>
        </p:spPr>
      </p:pic>
      <p:pic>
        <p:nvPicPr>
          <p:cNvPr id="17" name="Picture 16">
            <a:extLst>
              <a:ext uri="{FF2B5EF4-FFF2-40B4-BE49-F238E27FC236}">
                <a16:creationId xmlns:a16="http://schemas.microsoft.com/office/drawing/2014/main" id="{7FABCC4D-FBAE-48B0-9449-9C9108932D3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0072" b="7289"/>
          <a:stretch/>
        </p:blipFill>
        <p:spPr>
          <a:xfrm>
            <a:off x="6786109" y="5010965"/>
            <a:ext cx="749856" cy="707958"/>
          </a:xfrm>
          <a:prstGeom prst="rect">
            <a:avLst/>
          </a:prstGeom>
        </p:spPr>
      </p:pic>
      <p:cxnSp>
        <p:nvCxnSpPr>
          <p:cNvPr id="18" name="Straight Arrow Connector 17">
            <a:extLst>
              <a:ext uri="{FF2B5EF4-FFF2-40B4-BE49-F238E27FC236}">
                <a16:creationId xmlns:a16="http://schemas.microsoft.com/office/drawing/2014/main" id="{2757B972-9524-407D-A1D8-29ABF0F6E27E}"/>
              </a:ext>
            </a:extLst>
          </p:cNvPr>
          <p:cNvCxnSpPr/>
          <p:nvPr/>
        </p:nvCxnSpPr>
        <p:spPr>
          <a:xfrm>
            <a:off x="4714400" y="5517344"/>
            <a:ext cx="18947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956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2800" dirty="0">
                <a:latin typeface="+mn-lt"/>
              </a:rPr>
              <a:t>Quantitative research method</a:t>
            </a: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838200" y="1616619"/>
            <a:ext cx="10515600" cy="4563507"/>
          </a:xfrm>
          <a:prstGeom prst="rect">
            <a:avLst/>
          </a:prstGeom>
          <a:noFill/>
          <a:ln>
            <a:noFill/>
          </a:ln>
        </p:spPr>
        <p:txBody>
          <a:bodyPr spcFirstLastPara="1" vert="horz" wrap="square" lIns="91425" tIns="45700" rIns="91425" bIns="45700" rtlCol="0" anchor="t" anchorCtr="0">
            <a:no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Example A: What is your gender identity? </a:t>
            </a:r>
          </a:p>
          <a:p>
            <a:pPr marL="514350" marR="0" lvl="0" indent="-285750" algn="l" defTabSz="914400" rtl="0" eaLnBrk="1" fontAlgn="auto" latinLnBrk="0" hangingPunct="1">
              <a:lnSpc>
                <a:spcPct val="90000"/>
              </a:lnSpc>
              <a:spcBef>
                <a:spcPts val="1000"/>
              </a:spcBef>
              <a:spcAft>
                <a:spcPts val="0"/>
              </a:spcAft>
              <a:buClrTx/>
              <a:buSzPct val="97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Female (cisgender) </a:t>
            </a:r>
          </a:p>
          <a:p>
            <a:pPr marL="514350" marR="0" lvl="0" indent="-285750" algn="l" defTabSz="914400" rtl="0" eaLnBrk="1" fontAlgn="auto" latinLnBrk="0" hangingPunct="1">
              <a:lnSpc>
                <a:spcPct val="90000"/>
              </a:lnSpc>
              <a:spcBef>
                <a:spcPts val="1000"/>
              </a:spcBef>
              <a:spcAft>
                <a:spcPts val="0"/>
              </a:spcAft>
              <a:buClrTx/>
              <a:buSzPct val="97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Male (cisgender)</a:t>
            </a:r>
          </a:p>
          <a:p>
            <a:pPr marL="514350" marR="0" lvl="0" indent="-285750" algn="l" defTabSz="914400" rtl="0" eaLnBrk="1" fontAlgn="auto" latinLnBrk="0" hangingPunct="1">
              <a:lnSpc>
                <a:spcPct val="90000"/>
              </a:lnSpc>
              <a:spcBef>
                <a:spcPts val="1000"/>
              </a:spcBef>
              <a:spcAft>
                <a:spcPts val="0"/>
              </a:spcAft>
              <a:buClrTx/>
              <a:buSzPct val="97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Gender non-binary</a:t>
            </a:r>
          </a:p>
          <a:p>
            <a:pPr marL="514350" marR="0" lvl="0" indent="-285750" algn="l" defTabSz="914400" rtl="0" eaLnBrk="1" fontAlgn="auto" latinLnBrk="0" hangingPunct="1">
              <a:lnSpc>
                <a:spcPct val="90000"/>
              </a:lnSpc>
              <a:spcBef>
                <a:spcPts val="1000"/>
              </a:spcBef>
              <a:spcAft>
                <a:spcPts val="0"/>
              </a:spcAft>
              <a:buClrTx/>
              <a:buSzPct val="97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Female (transgender)</a:t>
            </a:r>
          </a:p>
          <a:p>
            <a:pPr marL="514350" marR="0" lvl="0" indent="-285750" algn="l" defTabSz="914400" rtl="0" eaLnBrk="1" fontAlgn="auto" latinLnBrk="0" hangingPunct="1">
              <a:lnSpc>
                <a:spcPct val="90000"/>
              </a:lnSpc>
              <a:spcBef>
                <a:spcPts val="1000"/>
              </a:spcBef>
              <a:spcAft>
                <a:spcPts val="0"/>
              </a:spcAft>
              <a:buClrTx/>
              <a:buSzPct val="97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Male (transgender)</a:t>
            </a:r>
            <a:endParaRPr kumimoji="0" lang="en-US" sz="24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endParaRPr>
          </a:p>
          <a:p>
            <a:pPr marL="0" marR="0" lvl="0" indent="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Example B</a:t>
            </a:r>
            <a:r>
              <a:rPr kumimoji="0" lang="en-US" sz="24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 </a:t>
            </a:r>
            <a:r>
              <a:rPr kumimoji="0" lang="en-US" sz="2400" b="1"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How satisfied are you with current employment opportunities in your community?</a:t>
            </a:r>
          </a:p>
          <a:p>
            <a:pPr marL="571500" marR="0" lvl="0" indent="-342900" algn="l" defTabSz="914400" rtl="0" eaLnBrk="1" fontAlgn="auto" latinLnBrk="0" hangingPunct="1">
              <a:lnSpc>
                <a:spcPct val="90000"/>
              </a:lnSpc>
              <a:spcBef>
                <a:spcPts val="1000"/>
              </a:spcBef>
              <a:spcAft>
                <a:spcPts val="0"/>
              </a:spcAft>
              <a:buClrTx/>
              <a:buSzPct val="9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Very satisfied</a:t>
            </a:r>
          </a:p>
          <a:p>
            <a:pPr marL="571500" marR="0" lvl="0" indent="-342900" algn="l" defTabSz="914400" rtl="0" eaLnBrk="1" fontAlgn="auto" latinLnBrk="0" hangingPunct="1">
              <a:lnSpc>
                <a:spcPct val="90000"/>
              </a:lnSpc>
              <a:spcBef>
                <a:spcPts val="1000"/>
              </a:spcBef>
              <a:spcAft>
                <a:spcPts val="0"/>
              </a:spcAft>
              <a:buClrTx/>
              <a:buSzPct val="9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Satisfied</a:t>
            </a:r>
          </a:p>
          <a:p>
            <a:pPr marL="571500" marR="0" lvl="0" indent="-342900" algn="l" defTabSz="914400" rtl="0" eaLnBrk="1" fontAlgn="auto" latinLnBrk="0" hangingPunct="1">
              <a:lnSpc>
                <a:spcPct val="90000"/>
              </a:lnSpc>
              <a:spcBef>
                <a:spcPts val="1000"/>
              </a:spcBef>
              <a:spcAft>
                <a:spcPts val="0"/>
              </a:spcAft>
              <a:buClrTx/>
              <a:buSzPct val="9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Neither satisfied nor dissatisfied</a:t>
            </a:r>
          </a:p>
          <a:p>
            <a:pPr marL="571500" marR="0" lvl="0" indent="-342900" algn="l" defTabSz="914400" rtl="0" eaLnBrk="1" fontAlgn="auto" latinLnBrk="0" hangingPunct="1">
              <a:lnSpc>
                <a:spcPct val="90000"/>
              </a:lnSpc>
              <a:spcBef>
                <a:spcPts val="1000"/>
              </a:spcBef>
              <a:spcAft>
                <a:spcPts val="0"/>
              </a:spcAft>
              <a:buClrTx/>
              <a:buSzPct val="9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Dissatisfied</a:t>
            </a:r>
          </a:p>
          <a:p>
            <a:pPr marL="571500" marR="0" lvl="0" indent="-342900" algn="l" defTabSz="914400" rtl="0" eaLnBrk="1" fontAlgn="auto" latinLnBrk="0" hangingPunct="1">
              <a:lnSpc>
                <a:spcPct val="90000"/>
              </a:lnSpc>
              <a:spcBef>
                <a:spcPts val="1000"/>
              </a:spcBef>
              <a:spcAft>
                <a:spcPts val="0"/>
              </a:spcAft>
              <a:buClrTx/>
              <a:buSzPct val="95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cs typeface="Arial" panose="020B0604020202020204" pitchFamily="34" charset="0"/>
                <a:sym typeface="Arial Black"/>
              </a:rPr>
              <a:t>Very dissatisfied</a:t>
            </a:r>
          </a:p>
          <a:p>
            <a:pPr marL="0" marR="0" lvl="0" indent="0" algn="l" defTabSz="914400" rtl="0" eaLnBrk="1" fontAlgn="auto" latinLnBrk="0" hangingPunct="1">
              <a:lnSpc>
                <a:spcPct val="107000"/>
              </a:lnSpc>
              <a:spcBef>
                <a:spcPts val="0"/>
              </a:spcBef>
              <a:spcAft>
                <a:spcPts val="0"/>
              </a:spcAft>
              <a:buClr>
                <a:srgbClr val="4472C4"/>
              </a:buClr>
              <a:buSzPts val="1200"/>
              <a:buFont typeface="Arial"/>
              <a:buNone/>
              <a:tabLst/>
              <a:defRPr/>
            </a:pPr>
            <a:endPar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endParaRPr>
          </a:p>
        </p:txBody>
      </p:sp>
      <p:sp>
        <p:nvSpPr>
          <p:cNvPr id="3" name="Callout: Left Arrow 2">
            <a:extLst>
              <a:ext uri="{FF2B5EF4-FFF2-40B4-BE49-F238E27FC236}">
                <a16:creationId xmlns:a16="http://schemas.microsoft.com/office/drawing/2014/main" id="{2E0D1905-70EC-4D39-98AD-0CFC5EE64828}"/>
              </a:ext>
            </a:extLst>
          </p:cNvPr>
          <p:cNvSpPr/>
          <p:nvPr/>
        </p:nvSpPr>
        <p:spPr>
          <a:xfrm>
            <a:off x="7511283" y="1616619"/>
            <a:ext cx="3385457" cy="2063932"/>
          </a:xfrm>
          <a:prstGeom prst="leftArrowCallout">
            <a:avLst>
              <a:gd name="adj1" fmla="val 15615"/>
              <a:gd name="adj2" fmla="val 19556"/>
              <a:gd name="adj3" fmla="val 15729"/>
              <a:gd name="adj4" fmla="val 687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 common tool to collect data for quantitative research is a </a:t>
            </a:r>
            <a:r>
              <a:rPr kumimoji="0" lang="en-US" sz="1800" b="0" i="0" u="sng" strike="noStrike" kern="1200" cap="none" spc="0" normalizeH="0" baseline="0" noProof="0" dirty="0">
                <a:ln>
                  <a:noFill/>
                </a:ln>
                <a:solidFill>
                  <a:prstClr val="white"/>
                </a:solidFill>
                <a:effectLst/>
                <a:uLnTx/>
                <a:uFillTx/>
                <a:latin typeface="Calibri" panose="020F0502020204030204"/>
                <a:ea typeface="+mn-ea"/>
                <a:cs typeface="+mn-cs"/>
              </a:rPr>
              <a:t>survey questionnaire.</a:t>
            </a:r>
          </a:p>
        </p:txBody>
      </p:sp>
    </p:spTree>
    <p:extLst>
      <p:ext uri="{BB962C8B-B14F-4D97-AF65-F5344CB8AC3E}">
        <p14:creationId xmlns:p14="http://schemas.microsoft.com/office/powerpoint/2010/main" val="610198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2800" dirty="0"/>
              <a:t>Making sure quantitative research is good quality. </a:t>
            </a: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838200" y="1843041"/>
            <a:ext cx="10515600" cy="4563507"/>
          </a:xfrm>
          <a:prstGeom prst="rect">
            <a:avLst/>
          </a:prstGeom>
          <a:noFill/>
          <a:ln>
            <a:noFill/>
          </a:ln>
        </p:spPr>
        <p:txBody>
          <a:bodyPr spcFirstLastPara="1" vert="horz" wrap="square" lIns="91425" tIns="45700" rIns="91425" bIns="45700" rtlCol="0" anchor="t" anchorCtr="0">
            <a:no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457200" marR="0" lvl="0" indent="-22860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For quantitative research to be effective:</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285750" marR="0" lvl="0" indent="-28575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Your survey questions must be carefully designed because the answers are pre-determined.</a:t>
            </a:r>
          </a:p>
          <a:p>
            <a:pPr marL="285750" marR="0" lvl="0" indent="-28575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While you cannot survey everybody, you still need to be able to survey a </a:t>
            </a:r>
            <a:r>
              <a:rPr kumimoji="0" lang="en-US"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high number of people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(sample) to make sure that your results reflect the people you are studying.</a:t>
            </a:r>
          </a:p>
          <a:p>
            <a:pPr marL="457200" marR="0" lvl="0" indent="-228600" algn="l" defTabSz="914400" rtl="0" eaLnBrk="1" fontAlgn="auto" latinLnBrk="0" hangingPunct="1">
              <a:lnSpc>
                <a:spcPct val="90000"/>
              </a:lnSpc>
              <a:spcBef>
                <a:spcPts val="1000"/>
              </a:spcBef>
              <a:spcAft>
                <a:spcPts val="0"/>
              </a:spcAft>
              <a:buClr>
                <a:srgbClr val="4472C4"/>
              </a:buClr>
              <a:buSzPts val="1200"/>
              <a:buFont typeface="Arial"/>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457200" marR="0" lvl="0" indent="-22860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Limitations of quantitative research:</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285750" marR="0" lvl="0" indent="-28575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Survey questions are limiting because answers are predetermined by the researcher.</a:t>
            </a:r>
          </a:p>
          <a:p>
            <a:pPr marL="285750" marR="0" lvl="0" indent="-28575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Information cannot always be numerical.</a:t>
            </a:r>
          </a:p>
          <a:p>
            <a:pPr marL="285750" marR="0" lvl="0" indent="-28575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It does not always allow for the researcher to probe for details.</a:t>
            </a:r>
          </a:p>
        </p:txBody>
      </p:sp>
    </p:spTree>
    <p:extLst>
      <p:ext uri="{BB962C8B-B14F-4D97-AF65-F5344CB8AC3E}">
        <p14:creationId xmlns:p14="http://schemas.microsoft.com/office/powerpoint/2010/main" val="335342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a:xfrm>
            <a:off x="635000" y="640823"/>
            <a:ext cx="3418659" cy="5583148"/>
          </a:xfrm>
        </p:spPr>
        <p:txBody>
          <a:bodyPr vert="horz" lIns="91440" tIns="45720" rIns="91440" bIns="45720" rtlCol="0" anchor="ctr">
            <a:normAutofit/>
          </a:bodyPr>
          <a:lstStyle/>
          <a:p>
            <a:pPr algn="l">
              <a:spcBef>
                <a:spcPct val="0"/>
              </a:spcBef>
            </a:pPr>
            <a:r>
              <a:rPr lang="en-US" sz="5000" kern="1200" dirty="0">
                <a:solidFill>
                  <a:schemeClr val="tx1"/>
                </a:solidFill>
                <a:latin typeface="+mj-lt"/>
                <a:ea typeface="+mj-ea"/>
                <a:cs typeface="+mj-cs"/>
              </a:rPr>
              <a:t>Qualitative research method</a:t>
            </a:r>
          </a:p>
        </p:txBody>
      </p:sp>
      <p:sp>
        <p:nvSpPr>
          <p:cNvPr id="1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2">
            <a:extLst>
              <a:ext uri="{FF2B5EF4-FFF2-40B4-BE49-F238E27FC236}">
                <a16:creationId xmlns:a16="http://schemas.microsoft.com/office/drawing/2014/main" id="{0048C6DD-0464-496F-A41B-C83CD05E23D5}"/>
              </a:ext>
            </a:extLst>
          </p:cNvPr>
          <p:cNvGraphicFramePr/>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7930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2800" dirty="0"/>
              <a:t>Qualitative research method</a:t>
            </a: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873035" y="1442446"/>
            <a:ext cx="6659879" cy="4563507"/>
          </a:xfrm>
          <a:prstGeom prst="rect">
            <a:avLst/>
          </a:prstGeom>
          <a:noFill/>
          <a:ln>
            <a:noFill/>
          </a:ln>
        </p:spPr>
        <p:txBody>
          <a:bodyPr spcFirstLastPara="1" vert="horz" wrap="square" lIns="91425" tIns="45700" rIns="91425" bIns="45700" rtlCol="0" anchor="t" anchorCtr="0">
            <a:no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225425" marR="0" lvl="0" indent="3175"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Common tools to conduct qualitative research:</a:t>
            </a:r>
          </a:p>
          <a:p>
            <a:pPr marL="5715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Observations</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Wingdings" panose="05000000000000000000" pitchFamily="2" charset="2"/>
              </a:rPr>
              <a:t> detailed notes that the respondent takes about the setting and people’s activities and behaviors.</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5715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Interviews</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Wingdings" panose="05000000000000000000" pitchFamily="2" charset="2"/>
              </a:rPr>
              <a:t> these occur on a one-to-one basis where a researcher tries to understand the respondent’s perspective.</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5715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Focus group discussions (FGDs)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Wingdings" panose="05000000000000000000" pitchFamily="2" charset="2"/>
              </a:rPr>
              <a:t> these are </a:t>
            </a:r>
            <a:r>
              <a:rPr kumimoji="0" lang="en-US" sz="2000" b="0" i="0" u="none" strike="noStrike" kern="1200" cap="none" spc="0" normalizeH="0" baseline="0" noProof="0" dirty="0">
                <a:ln>
                  <a:noFill/>
                </a:ln>
                <a:solidFill>
                  <a:prstClr val="black"/>
                </a:solidFill>
                <a:effectLst/>
                <a:uLnTx/>
                <a:uFillTx/>
                <a:latin typeface="Proxima Nova" panose="02000506030000020004"/>
                <a:sym typeface="Arial Black"/>
              </a:rPr>
              <a:t>group discussions that are being nurtured by a facilitator. Participants get to hear each other’s responses and make additional comments beyond their own original ones. These interactions can enhance data quality through gathering diverse perspectives and facilitating consensus.</a:t>
            </a:r>
          </a:p>
          <a:p>
            <a:pPr marL="5715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0" marR="0" lvl="0" indent="0" algn="l" defTabSz="914400" rtl="0" eaLnBrk="1" fontAlgn="auto" latinLnBrk="0" hangingPunct="1">
              <a:lnSpc>
                <a:spcPct val="107000"/>
              </a:lnSpc>
              <a:spcBef>
                <a:spcPts val="0"/>
              </a:spcBef>
              <a:spcAft>
                <a:spcPts val="0"/>
              </a:spcAft>
              <a:buClr>
                <a:srgbClr val="4472C4"/>
              </a:buClr>
              <a:buSzPts val="1200"/>
              <a:buFont typeface="Arial"/>
              <a:buNone/>
              <a:tabLst/>
              <a:defRPr/>
            </a:pPr>
            <a:endPar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algun Gothic" panose="020B0503020000020004" pitchFamily="34" charset="-127"/>
              <a:cs typeface="Arial" panose="020B0604020202020204" pitchFamily="34" charset="0"/>
              <a:sym typeface="Arial Black"/>
            </a:endParaRPr>
          </a:p>
        </p:txBody>
      </p:sp>
      <p:sp>
        <p:nvSpPr>
          <p:cNvPr id="3" name="Speech Bubble: Oval 2">
            <a:extLst>
              <a:ext uri="{FF2B5EF4-FFF2-40B4-BE49-F238E27FC236}">
                <a16:creationId xmlns:a16="http://schemas.microsoft.com/office/drawing/2014/main" id="{9A705D26-985F-4D83-B178-205E859A1EC1}"/>
              </a:ext>
            </a:extLst>
          </p:cNvPr>
          <p:cNvSpPr/>
          <p:nvPr/>
        </p:nvSpPr>
        <p:spPr>
          <a:xfrm>
            <a:off x="8516983" y="1846217"/>
            <a:ext cx="3239588" cy="1877982"/>
          </a:xfrm>
          <a:prstGeom prst="wedgeEllipseCallout">
            <a:avLst>
              <a:gd name="adj1" fmla="val -96405"/>
              <a:gd name="adj2" fmla="val 6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How satisfied are you with the current employment opportunities in your community?</a:t>
            </a:r>
          </a:p>
        </p:txBody>
      </p:sp>
      <p:sp>
        <p:nvSpPr>
          <p:cNvPr id="5" name="Speech Bubble: Oval 4">
            <a:extLst>
              <a:ext uri="{FF2B5EF4-FFF2-40B4-BE49-F238E27FC236}">
                <a16:creationId xmlns:a16="http://schemas.microsoft.com/office/drawing/2014/main" id="{0A03B6D7-E738-44E2-913C-CC4C7072A2EA}"/>
              </a:ext>
            </a:extLst>
          </p:cNvPr>
          <p:cNvSpPr/>
          <p:nvPr/>
        </p:nvSpPr>
        <p:spPr>
          <a:xfrm>
            <a:off x="8686801" y="4216232"/>
            <a:ext cx="3239588" cy="2062647"/>
          </a:xfrm>
          <a:prstGeom prst="wedgeEllipseCallout">
            <a:avLst>
              <a:gd name="adj1" fmla="val -106569"/>
              <a:gd name="adj2" fmla="val 143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How satisfied do you think youth are with current employment opportunities in your community?</a:t>
            </a:r>
          </a:p>
        </p:txBody>
      </p:sp>
    </p:spTree>
    <p:extLst>
      <p:ext uri="{BB962C8B-B14F-4D97-AF65-F5344CB8AC3E}">
        <p14:creationId xmlns:p14="http://schemas.microsoft.com/office/powerpoint/2010/main" val="3107559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943276" y="1337478"/>
          <a:ext cx="10684042" cy="4894017"/>
        </p:xfrm>
        <a:graphic>
          <a:graphicData uri="http://schemas.openxmlformats.org/drawingml/2006/table">
            <a:tbl>
              <a:tblPr firstRow="1" bandRow="1">
                <a:tableStyleId>{5C22544A-7EE6-4342-B048-85BDC9FD1C3A}</a:tableStyleId>
              </a:tblPr>
              <a:tblGrid>
                <a:gridCol w="2484451">
                  <a:extLst>
                    <a:ext uri="{9D8B030D-6E8A-4147-A177-3AD203B41FA5}">
                      <a16:colId xmlns:a16="http://schemas.microsoft.com/office/drawing/2014/main" val="20000"/>
                    </a:ext>
                  </a:extLst>
                </a:gridCol>
                <a:gridCol w="8199591">
                  <a:extLst>
                    <a:ext uri="{9D8B030D-6E8A-4147-A177-3AD203B41FA5}">
                      <a16:colId xmlns:a16="http://schemas.microsoft.com/office/drawing/2014/main" val="20001"/>
                    </a:ext>
                  </a:extLst>
                </a:gridCol>
              </a:tblGrid>
              <a:tr h="288761">
                <a:tc>
                  <a:txBody>
                    <a:bodyPr/>
                    <a:lstStyle/>
                    <a:p>
                      <a:r>
                        <a:rPr lang="en-US" sz="1200" baseline="0" dirty="0"/>
                        <a:t>Principles</a:t>
                      </a:r>
                      <a:endParaRPr lang="en-US" sz="1200" dirty="0"/>
                    </a:p>
                  </a:txBody>
                  <a:tcPr marL="78359" marR="78359"/>
                </a:tc>
                <a:tc>
                  <a:txBody>
                    <a:bodyPr/>
                    <a:lstStyle/>
                    <a:p>
                      <a:r>
                        <a:rPr lang="en-US" sz="1200" dirty="0"/>
                        <a:t>Illustrative Example</a:t>
                      </a:r>
                    </a:p>
                  </a:txBody>
                  <a:tcPr marL="78359" marR="78359"/>
                </a:tc>
                <a:extLst>
                  <a:ext uri="{0D108BD9-81ED-4DB2-BD59-A6C34878D82A}">
                    <a16:rowId xmlns:a16="http://schemas.microsoft.com/office/drawing/2014/main" val="10000"/>
                  </a:ext>
                </a:extLst>
              </a:tr>
              <a:tr h="344759">
                <a:tc>
                  <a:txBody>
                    <a:bodyPr/>
                    <a:lstStyle/>
                    <a:p>
                      <a:r>
                        <a:rPr lang="en-US" sz="1400" dirty="0"/>
                        <a:t>1. Ask open-ended questions. </a:t>
                      </a:r>
                    </a:p>
                  </a:txBody>
                  <a:tcPr marL="78359" marR="78359"/>
                </a:tc>
                <a:tc>
                  <a:txBody>
                    <a:bodyPr/>
                    <a:lstStyle/>
                    <a:p>
                      <a:r>
                        <a:rPr lang="en-US" sz="1400" i="1" dirty="0"/>
                        <a:t>What is a strong memory you have of your job?</a:t>
                      </a:r>
                      <a:r>
                        <a:rPr lang="en-US" sz="1400" i="1" baseline="0" dirty="0"/>
                        <a:t> </a:t>
                      </a:r>
                      <a:r>
                        <a:rPr lang="en-US" sz="1400" baseline="0" dirty="0"/>
                        <a:t>(</a:t>
                      </a:r>
                      <a:r>
                        <a:rPr lang="en-US" sz="1400" b="1" baseline="0" dirty="0">
                          <a:solidFill>
                            <a:srgbClr val="FF0000"/>
                          </a:solidFill>
                        </a:rPr>
                        <a:t>Not</a:t>
                      </a:r>
                      <a:r>
                        <a:rPr lang="en-US" sz="1400" baseline="0" dirty="0"/>
                        <a:t>:  </a:t>
                      </a:r>
                      <a:r>
                        <a:rPr lang="en-US" sz="1400" i="1" baseline="0" dirty="0"/>
                        <a:t>Do you have any strong memories of your job?</a:t>
                      </a:r>
                      <a:r>
                        <a:rPr lang="en-US" sz="1400" baseline="0" dirty="0"/>
                        <a:t>)</a:t>
                      </a:r>
                      <a:endParaRPr lang="en-US" sz="1400" dirty="0"/>
                    </a:p>
                  </a:txBody>
                  <a:tcPr marL="78359" marR="78359"/>
                </a:tc>
                <a:extLst>
                  <a:ext uri="{0D108BD9-81ED-4DB2-BD59-A6C34878D82A}">
                    <a16:rowId xmlns:a16="http://schemas.microsoft.com/office/drawing/2014/main" val="10001"/>
                  </a:ext>
                </a:extLst>
              </a:tr>
              <a:tr h="459975">
                <a:tc>
                  <a:txBody>
                    <a:bodyPr/>
                    <a:lstStyle/>
                    <a:p>
                      <a:r>
                        <a:rPr lang="en-US" sz="1400" dirty="0"/>
                        <a:t>2. Be clear.</a:t>
                      </a:r>
                    </a:p>
                  </a:txBody>
                  <a:tcPr marL="78359" marR="78359"/>
                </a:tc>
                <a:tc>
                  <a:txBody>
                    <a:bodyPr/>
                    <a:lstStyle/>
                    <a:p>
                      <a:r>
                        <a:rPr lang="en-US" sz="1400" i="1" dirty="0"/>
                        <a:t>What was most important to you about your experience?</a:t>
                      </a:r>
                      <a:r>
                        <a:rPr lang="en-US" sz="1400" baseline="0" dirty="0"/>
                        <a:t>  (</a:t>
                      </a:r>
                      <a:r>
                        <a:rPr lang="en-US" sz="1400" b="1" dirty="0">
                          <a:solidFill>
                            <a:srgbClr val="FF0000"/>
                          </a:solidFill>
                        </a:rPr>
                        <a:t>Not</a:t>
                      </a:r>
                      <a:r>
                        <a:rPr lang="en-US" sz="1400" dirty="0"/>
                        <a:t>: </a:t>
                      </a:r>
                      <a:r>
                        <a:rPr lang="en-US" sz="1400" i="1" dirty="0"/>
                        <a:t>What was important</a:t>
                      </a:r>
                      <a:r>
                        <a:rPr lang="en-US" sz="1400" i="1" baseline="0" dirty="0"/>
                        <a:t> thing that you’ll remember and can tell people about it now that you think about it?)</a:t>
                      </a:r>
                      <a:endParaRPr lang="en-US" sz="1400" i="1" dirty="0"/>
                    </a:p>
                  </a:txBody>
                  <a:tcPr marL="78359" marR="78359"/>
                </a:tc>
                <a:extLst>
                  <a:ext uri="{0D108BD9-81ED-4DB2-BD59-A6C34878D82A}">
                    <a16:rowId xmlns:a16="http://schemas.microsoft.com/office/drawing/2014/main" val="10002"/>
                  </a:ext>
                </a:extLst>
              </a:tr>
              <a:tr h="284729">
                <a:tc>
                  <a:txBody>
                    <a:bodyPr/>
                    <a:lstStyle/>
                    <a:p>
                      <a:r>
                        <a:rPr lang="en-US" sz="1400" dirty="0"/>
                        <a:t>3. Listen.</a:t>
                      </a:r>
                    </a:p>
                  </a:txBody>
                  <a:tcPr marL="78359" marR="78359"/>
                </a:tc>
                <a:tc>
                  <a:txBody>
                    <a:bodyPr/>
                    <a:lstStyle/>
                    <a:p>
                      <a:r>
                        <a:rPr lang="en-US" sz="1400" i="1" dirty="0"/>
                        <a:t>That is very helpful. I think you explained</a:t>
                      </a:r>
                      <a:r>
                        <a:rPr lang="en-US" sz="1400" i="1" baseline="0" dirty="0"/>
                        <a:t> very well.</a:t>
                      </a:r>
                      <a:endParaRPr lang="en-US" sz="1400" i="1" dirty="0"/>
                    </a:p>
                  </a:txBody>
                  <a:tcPr marL="78359" marR="78359"/>
                </a:tc>
                <a:extLst>
                  <a:ext uri="{0D108BD9-81ED-4DB2-BD59-A6C34878D82A}">
                    <a16:rowId xmlns:a16="http://schemas.microsoft.com/office/drawing/2014/main" val="10003"/>
                  </a:ext>
                </a:extLst>
              </a:tr>
              <a:tr h="448971">
                <a:tc>
                  <a:txBody>
                    <a:bodyPr/>
                    <a:lstStyle/>
                    <a:p>
                      <a:r>
                        <a:rPr lang="en-US" sz="1400" dirty="0"/>
                        <a:t>4. Probe as appropriate.</a:t>
                      </a:r>
                    </a:p>
                  </a:txBody>
                  <a:tcPr marL="78359" marR="78359"/>
                </a:tc>
                <a:tc>
                  <a:txBody>
                    <a:bodyPr/>
                    <a:lstStyle/>
                    <a:p>
                      <a:r>
                        <a:rPr lang="en-US" sz="1400" i="1" dirty="0"/>
                        <a:t>Could you help me understand a bit better? Tell me more about what happened</a:t>
                      </a:r>
                      <a:r>
                        <a:rPr lang="en-US" sz="1400" i="1" baseline="0" dirty="0"/>
                        <a:t> and how you were involved</a:t>
                      </a:r>
                      <a:r>
                        <a:rPr lang="en-US" sz="1400" baseline="0" dirty="0"/>
                        <a:t>.</a:t>
                      </a:r>
                      <a:endParaRPr lang="en-US" sz="1400" dirty="0"/>
                    </a:p>
                  </a:txBody>
                  <a:tcPr marL="78359" marR="78359"/>
                </a:tc>
                <a:extLst>
                  <a:ext uri="{0D108BD9-81ED-4DB2-BD59-A6C34878D82A}">
                    <a16:rowId xmlns:a16="http://schemas.microsoft.com/office/drawing/2014/main" val="10004"/>
                  </a:ext>
                </a:extLst>
              </a:tr>
              <a:tr h="459975">
                <a:tc>
                  <a:txBody>
                    <a:bodyPr/>
                    <a:lstStyle/>
                    <a:p>
                      <a:r>
                        <a:rPr lang="en-US" sz="1400" dirty="0"/>
                        <a:t>5. Observe.</a:t>
                      </a:r>
                    </a:p>
                  </a:txBody>
                  <a:tcPr marL="78359" marR="78359"/>
                </a:tc>
                <a:tc>
                  <a:txBody>
                    <a:bodyPr/>
                    <a:lstStyle/>
                    <a:p>
                      <a:r>
                        <a:rPr lang="en-US" sz="1400" i="1" dirty="0"/>
                        <a:t>I can see that my question evoked strong emotions. Take your time, or if you’d like, we can</a:t>
                      </a:r>
                      <a:r>
                        <a:rPr lang="en-US" sz="1400" i="1" baseline="0" dirty="0"/>
                        <a:t> change topics for the moment and return to this later.</a:t>
                      </a:r>
                      <a:endParaRPr lang="en-US" sz="1400" i="1" dirty="0"/>
                    </a:p>
                  </a:txBody>
                  <a:tcPr marL="78359" marR="78359"/>
                </a:tc>
                <a:extLst>
                  <a:ext uri="{0D108BD9-81ED-4DB2-BD59-A6C34878D82A}">
                    <a16:rowId xmlns:a16="http://schemas.microsoft.com/office/drawing/2014/main" val="10005"/>
                  </a:ext>
                </a:extLst>
              </a:tr>
              <a:tr h="459975">
                <a:tc>
                  <a:txBody>
                    <a:bodyPr/>
                    <a:lstStyle/>
                    <a:p>
                      <a:r>
                        <a:rPr lang="en-US" sz="1400" dirty="0"/>
                        <a:t>6. Be both empathic and neutral.</a:t>
                      </a:r>
                    </a:p>
                  </a:txBody>
                  <a:tcPr marL="78359" marR="78359"/>
                </a:tc>
                <a:tc>
                  <a:txBody>
                    <a:bodyPr/>
                    <a:lstStyle/>
                    <a:p>
                      <a:r>
                        <a:rPr lang="en-US" sz="1400" i="1" dirty="0"/>
                        <a:t>I appreciate</a:t>
                      </a:r>
                      <a:r>
                        <a:rPr lang="en-US" sz="1400" i="1" baseline="0" dirty="0"/>
                        <a:t> your willingness to share your story. Every story is unique and we’ve heard all kinds of things. There’s no right or wrong answer to any of these questions. What matters is that it’s your story.</a:t>
                      </a:r>
                      <a:endParaRPr lang="en-US" sz="1400" i="1" dirty="0"/>
                    </a:p>
                  </a:txBody>
                  <a:tcPr marL="78359" marR="78359"/>
                </a:tc>
                <a:extLst>
                  <a:ext uri="{0D108BD9-81ED-4DB2-BD59-A6C34878D82A}">
                    <a16:rowId xmlns:a16="http://schemas.microsoft.com/office/drawing/2014/main" val="10006"/>
                  </a:ext>
                </a:extLst>
              </a:tr>
              <a:tr h="459975">
                <a:tc>
                  <a:txBody>
                    <a:bodyPr/>
                    <a:lstStyle/>
                    <a:p>
                      <a:r>
                        <a:rPr lang="en-US" sz="1400" dirty="0"/>
                        <a:t>7. Make transitions.</a:t>
                      </a:r>
                    </a:p>
                  </a:txBody>
                  <a:tcPr marL="78359" marR="78359"/>
                </a:tc>
                <a:tc>
                  <a:txBody>
                    <a:bodyPr/>
                    <a:lstStyle/>
                    <a:p>
                      <a:r>
                        <a:rPr lang="en-US" sz="1400" i="1" dirty="0"/>
                        <a:t>You’ve been describing how you got your job. Now the next set of questions</a:t>
                      </a:r>
                      <a:r>
                        <a:rPr lang="en-US" sz="1400" i="1" baseline="0" dirty="0"/>
                        <a:t> is about what you experienced at your job.</a:t>
                      </a:r>
                      <a:endParaRPr lang="en-US" sz="1400" i="1" dirty="0"/>
                    </a:p>
                  </a:txBody>
                  <a:tcPr marL="78359" marR="78359"/>
                </a:tc>
                <a:extLst>
                  <a:ext uri="{0D108BD9-81ED-4DB2-BD59-A6C34878D82A}">
                    <a16:rowId xmlns:a16="http://schemas.microsoft.com/office/drawing/2014/main" val="10007"/>
                  </a:ext>
                </a:extLst>
              </a:tr>
              <a:tr h="459975">
                <a:tc>
                  <a:txBody>
                    <a:bodyPr/>
                    <a:lstStyle/>
                    <a:p>
                      <a:r>
                        <a:rPr lang="en-US" sz="1400" dirty="0"/>
                        <a:t>8. Distinguish types of questions.</a:t>
                      </a:r>
                    </a:p>
                  </a:txBody>
                  <a:tcPr marL="78359" marR="78359"/>
                </a:tc>
                <a:tc>
                  <a:txBody>
                    <a:bodyPr/>
                    <a:lstStyle/>
                    <a:p>
                      <a:r>
                        <a:rPr lang="en-US" sz="1400" dirty="0"/>
                        <a:t>Descriptive</a:t>
                      </a:r>
                      <a:r>
                        <a:rPr lang="en-US" sz="1400" baseline="0" dirty="0"/>
                        <a:t> behavior question: </a:t>
                      </a:r>
                      <a:r>
                        <a:rPr lang="en-US" sz="1400" i="1" baseline="0" dirty="0"/>
                        <a:t>What do you do at your job?</a:t>
                      </a:r>
                    </a:p>
                    <a:p>
                      <a:r>
                        <a:rPr lang="en-US" sz="1400" baseline="0" dirty="0"/>
                        <a:t>Interpretive opinion question:  </a:t>
                      </a:r>
                      <a:r>
                        <a:rPr lang="en-US" sz="1400" i="1" baseline="0" dirty="0"/>
                        <a:t>What do you like or don’t like about your job?</a:t>
                      </a:r>
                      <a:endParaRPr lang="en-US" sz="1400" i="1" dirty="0"/>
                    </a:p>
                  </a:txBody>
                  <a:tcPr marL="78359" marR="78359"/>
                </a:tc>
                <a:extLst>
                  <a:ext uri="{0D108BD9-81ED-4DB2-BD59-A6C34878D82A}">
                    <a16:rowId xmlns:a16="http://schemas.microsoft.com/office/drawing/2014/main" val="10008"/>
                  </a:ext>
                </a:extLst>
              </a:tr>
              <a:tr h="459975">
                <a:tc>
                  <a:txBody>
                    <a:bodyPr/>
                    <a:lstStyle/>
                    <a:p>
                      <a:r>
                        <a:rPr lang="en-US" sz="1400" dirty="0"/>
                        <a:t>9. Be prepared for the unexpected.</a:t>
                      </a:r>
                    </a:p>
                  </a:txBody>
                  <a:tcPr marL="78359" marR="78359"/>
                </a:tc>
                <a:tc>
                  <a:txBody>
                    <a:bodyPr/>
                    <a:lstStyle/>
                    <a:p>
                      <a:r>
                        <a:rPr lang="en-US" sz="1400" dirty="0"/>
                        <a:t>Despite a commitment to a 2-hour</a:t>
                      </a:r>
                      <a:r>
                        <a:rPr lang="en-US" sz="1400" baseline="0" dirty="0"/>
                        <a:t> interview, only a half-hour may be available. Make the most of it.</a:t>
                      </a:r>
                      <a:endParaRPr lang="en-US" sz="1400" dirty="0"/>
                    </a:p>
                  </a:txBody>
                  <a:tcPr marL="78359" marR="78359"/>
                </a:tc>
                <a:extLst>
                  <a:ext uri="{0D108BD9-81ED-4DB2-BD59-A6C34878D82A}">
                    <a16:rowId xmlns:a16="http://schemas.microsoft.com/office/drawing/2014/main" val="10009"/>
                  </a:ext>
                </a:extLst>
              </a:tr>
              <a:tr h="397766">
                <a:tc>
                  <a:txBody>
                    <a:bodyPr/>
                    <a:lstStyle/>
                    <a:p>
                      <a:r>
                        <a:rPr lang="en-US" sz="1400" dirty="0"/>
                        <a:t>10. Be present throughout.</a:t>
                      </a:r>
                    </a:p>
                  </a:txBody>
                  <a:tcPr marL="78359" marR="78359"/>
                </a:tc>
                <a:tc>
                  <a:txBody>
                    <a:bodyPr/>
                    <a:lstStyle/>
                    <a:p>
                      <a:r>
                        <a:rPr lang="en-US" sz="1400" dirty="0"/>
                        <a:t>Checking your time, glancing at your phone, looking around – these things are noticed by the respondent.</a:t>
                      </a:r>
                    </a:p>
                  </a:txBody>
                  <a:tcPr marL="78359" marR="78359"/>
                </a:tc>
                <a:extLst>
                  <a:ext uri="{0D108BD9-81ED-4DB2-BD59-A6C34878D82A}">
                    <a16:rowId xmlns:a16="http://schemas.microsoft.com/office/drawing/2014/main" val="10010"/>
                  </a:ext>
                </a:extLst>
              </a:tr>
            </a:tbl>
          </a:graphicData>
        </a:graphic>
      </p:graphicFrame>
      <p:sp>
        <p:nvSpPr>
          <p:cNvPr id="4" name="Slide Number Placeholder 3"/>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81BDDB-359B-FF48-B3E0-F2C6CA7EF1E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xtBox 5"/>
          <p:cNvSpPr txBox="1"/>
          <p:nvPr/>
        </p:nvSpPr>
        <p:spPr>
          <a:xfrm>
            <a:off x="5713396" y="6231495"/>
            <a:ext cx="6141751" cy="2308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Light" panose="020F0302020204030204" pitchFamily="34" charset="0"/>
                <a:ea typeface="+mn-ea"/>
                <a:cs typeface="+mn-cs"/>
              </a:rPr>
              <a:t>Source: Adapted from Patton, M.Q. (2015) Qualitative Research and Evaluation Methods: Integrating Theory and Practice </a:t>
            </a:r>
          </a:p>
        </p:txBody>
      </p:sp>
      <p:sp>
        <p:nvSpPr>
          <p:cNvPr id="8" name="Title 1">
            <a:extLst>
              <a:ext uri="{FF2B5EF4-FFF2-40B4-BE49-F238E27FC236}">
                <a16:creationId xmlns:a16="http://schemas.microsoft.com/office/drawing/2014/main" id="{EF7F3918-D0BF-4C78-B4CE-DB8B8830B8BF}"/>
              </a:ext>
            </a:extLst>
          </p:cNvPr>
          <p:cNvSpPr txBox="1">
            <a:spLocks/>
          </p:cNvSpPr>
          <p:nvPr/>
        </p:nvSpPr>
        <p:spPr>
          <a:xfrm>
            <a:off x="2014538" y="206236"/>
            <a:ext cx="81629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Qualitative research skills</a:t>
            </a:r>
          </a:p>
        </p:txBody>
      </p:sp>
    </p:spTree>
    <p:extLst>
      <p:ext uri="{BB962C8B-B14F-4D97-AF65-F5344CB8AC3E}">
        <p14:creationId xmlns:p14="http://schemas.microsoft.com/office/powerpoint/2010/main" val="2064105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2800" dirty="0"/>
              <a:t>Analyzing qualitative research</a:t>
            </a: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838200" y="1616618"/>
            <a:ext cx="10515600" cy="4563507"/>
          </a:xfrm>
          <a:prstGeom prst="rect">
            <a:avLst/>
          </a:prstGeom>
          <a:noFill/>
          <a:ln>
            <a:noFill/>
          </a:ln>
        </p:spPr>
        <p:txBody>
          <a:bodyPr spcFirstLastPara="1" vert="horz" wrap="square" lIns="91425" tIns="45700" rIns="91425" bIns="45700" rtlCol="0" anchor="t" anchorCtr="0">
            <a:no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In qualitative research, you analyze themes to determine whether there is a pattern.</a:t>
            </a:r>
            <a:endParaRPr kumimoji="0" lang="en-US" sz="2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endParaRPr>
          </a:p>
          <a:p>
            <a:pPr marL="3429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Inductive analysis: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searching data for themes/patterns </a:t>
            </a:r>
            <a:r>
              <a:rPr kumimoji="0" lang="en-US" sz="24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without</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 any preconceived analytical categories</a:t>
            </a:r>
          </a:p>
          <a:p>
            <a:pPr marL="3429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Deductive analysis: </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searching data for themes/patterns </a:t>
            </a:r>
            <a:r>
              <a:rPr kumimoji="0" lang="en-US" sz="24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with</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rPr>
              <a:t> preconceived analytical categories </a:t>
            </a:r>
          </a:p>
          <a:p>
            <a:pPr marL="0" marR="0" lvl="0" indent="0" algn="l" defTabSz="914400" rtl="0" eaLnBrk="1" fontAlgn="auto" latinLnBrk="0" hangingPunct="1">
              <a:lnSpc>
                <a:spcPct val="90000"/>
              </a:lnSpc>
              <a:spcBef>
                <a:spcPts val="1000"/>
              </a:spcBef>
              <a:spcAft>
                <a:spcPts val="0"/>
              </a:spcAft>
              <a:buClr>
                <a:srgbClr val="4472C4"/>
              </a:buClr>
              <a:buSzPts val="1200"/>
              <a:buFont typeface="Arial"/>
              <a:buNone/>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Black"/>
            </a:endParaRPr>
          </a:p>
        </p:txBody>
      </p:sp>
    </p:spTree>
    <p:extLst>
      <p:ext uri="{BB962C8B-B14F-4D97-AF65-F5344CB8AC3E}">
        <p14:creationId xmlns:p14="http://schemas.microsoft.com/office/powerpoint/2010/main" val="3971375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2800" dirty="0"/>
              <a:t>Making sure qualitative research is good quality. </a:t>
            </a: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838200" y="1843041"/>
            <a:ext cx="10515600" cy="4563507"/>
          </a:xfrm>
          <a:prstGeom prst="rect">
            <a:avLst/>
          </a:prstGeom>
          <a:noFill/>
          <a:ln>
            <a:noFill/>
          </a:ln>
        </p:spPr>
        <p:txBody>
          <a:bodyPr spcFirstLastPara="1" vert="horz" wrap="square" lIns="91425" tIns="45700" rIns="91425" bIns="45700" rtlCol="0" anchor="t" anchorCtr="0">
            <a:no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For qualitative research to be effective:</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285750" marR="0" lvl="0" indent="-28575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You, as the researcher, must bring solid skills and experience to conduct interviews and to facilitate FGDs. </a:t>
            </a:r>
          </a:p>
          <a:p>
            <a:pPr marL="285750" marR="0" lvl="0" indent="-28575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0" marR="0" lvl="0" indent="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Limitations of qualitative research include:</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endParaRPr>
          </a:p>
          <a:p>
            <a:pPr marL="3429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Difficulty in generalizing findings because your respondents do not represent the population you are studying.</a:t>
            </a:r>
          </a:p>
          <a:p>
            <a:pPr marL="3429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Time-intensive to conduct.</a:t>
            </a:r>
          </a:p>
          <a:p>
            <a:pPr marL="342900" marR="0" lvl="0" indent="-3429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Black"/>
              </a:rPr>
              <a:t>Inherently prone to bias since no two researchers will conduct the data collection the same way.</a:t>
            </a:r>
          </a:p>
        </p:txBody>
      </p:sp>
    </p:spTree>
    <p:extLst>
      <p:ext uri="{BB962C8B-B14F-4D97-AF65-F5344CB8AC3E}">
        <p14:creationId xmlns:p14="http://schemas.microsoft.com/office/powerpoint/2010/main" val="1699276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a:xfrm>
            <a:off x="841248" y="548640"/>
            <a:ext cx="3600860" cy="5431536"/>
          </a:xfrm>
        </p:spPr>
        <p:txBody>
          <a:bodyPr vert="horz" lIns="91440" tIns="45720" rIns="91440" bIns="45720" rtlCol="0" anchor="ctr">
            <a:normAutofit/>
          </a:bodyPr>
          <a:lstStyle/>
          <a:p>
            <a:pPr algn="l">
              <a:spcBef>
                <a:spcPct val="0"/>
              </a:spcBef>
            </a:pPr>
            <a:r>
              <a:rPr lang="en-US" sz="5400" kern="1200" dirty="0">
                <a:solidFill>
                  <a:schemeClr val="tx1"/>
                </a:solidFill>
                <a:latin typeface="+mj-lt"/>
                <a:ea typeface="+mj-ea"/>
                <a:cs typeface="+mj-cs"/>
              </a:rPr>
              <a:t>Mixed methods research</a:t>
            </a:r>
          </a:p>
        </p:txBody>
      </p:sp>
      <p:sp>
        <p:nvSpPr>
          <p:cNvPr id="1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2">
            <a:extLst>
              <a:ext uri="{FF2B5EF4-FFF2-40B4-BE49-F238E27FC236}">
                <a16:creationId xmlns:a16="http://schemas.microsoft.com/office/drawing/2014/main" id="{5A34A318-8E77-4E09-A625-E40BFCD717FE}"/>
              </a:ext>
            </a:extLst>
          </p:cNvPr>
          <p:cNvSpPr txBox="1">
            <a:spLocks/>
          </p:cNvSpPr>
          <p:nvPr/>
        </p:nvSpPr>
        <p:spPr>
          <a:xfrm>
            <a:off x="5126418" y="552091"/>
            <a:ext cx="6224335" cy="5431536"/>
          </a:xfrm>
          <a:prstGeom prst="rect">
            <a:avLst/>
          </a:prstGeom>
        </p:spPr>
        <p:txBody>
          <a:bodyPr spcFirstLastPara="1" vert="horz" lIns="91440" tIns="45720" rIns="91440" bIns="45720" rtlCol="0" anchor="ctr" anchorCtr="0">
            <a:normAutofit/>
          </a:bodyPr>
          <a:lstStyle>
            <a:lvl1pPr marL="457200" marR="0" lvl="0" indent="-228600" algn="ctr" defTabSz="914400" rtl="0" eaLnBrk="1" latinLnBrk="0" hangingPunct="1">
              <a:lnSpc>
                <a:spcPct val="90000"/>
              </a:lnSpc>
              <a:spcBef>
                <a:spcPts val="1000"/>
              </a:spcBef>
              <a:spcAft>
                <a:spcPts val="0"/>
              </a:spcAft>
              <a:buClr>
                <a:schemeClr val="accent1"/>
              </a:buClr>
              <a:buSzPts val="1200"/>
              <a:buFont typeface="Arial"/>
              <a:buNone/>
              <a:defRPr sz="1200" b="1" i="0" u="none" strike="noStrike" kern="1200" cap="none">
                <a:solidFill>
                  <a:schemeClr val="accent1"/>
                </a:solidFill>
                <a:latin typeface="Arial Black"/>
                <a:ea typeface="Arial Black"/>
                <a:cs typeface="Arial Black"/>
                <a:sym typeface="Arial Black"/>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Arial"/>
                <a:ea typeface="Arial"/>
                <a:cs typeface="Arial"/>
                <a:sym typeface="Arial"/>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Arial"/>
                <a:ea typeface="Arial"/>
                <a:cs typeface="Arial"/>
                <a:sym typeface="Arial"/>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Arial"/>
                <a:ea typeface="Arial"/>
                <a:cs typeface="Arial"/>
                <a:sym typeface="Arial"/>
              </a:defRPr>
            </a:lvl9pPr>
          </a:lstStyle>
          <a:p>
            <a:pPr marL="0" marR="0" lvl="0" indent="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Why do we conduct mixed methods research?</a:t>
            </a:r>
          </a:p>
          <a:p>
            <a:pPr marL="0" marR="0" lvl="0" indent="0" algn="l" defTabSz="914400" rtl="0" eaLnBrk="1" fontAlgn="auto" latinLnBrk="0" hangingPunct="1">
              <a:lnSpc>
                <a:spcPct val="90000"/>
              </a:lnSpc>
              <a:spcBef>
                <a:spcPts val="1000"/>
              </a:spcBef>
              <a:spcAft>
                <a:spcPts val="0"/>
              </a:spcAft>
              <a:buClr>
                <a:srgbClr val="4472C4"/>
              </a:buClr>
              <a:buSzPts val="1200"/>
              <a:buFont typeface="Arial"/>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Mixed methods involves the </a:t>
            </a:r>
            <a:r>
              <a:rPr kumimoji="0" lang="en-US" sz="2400" b="0" i="0" u="sng" strike="noStrike" kern="1200" cap="none" spc="0" normalizeH="0" baseline="0" noProof="0" dirty="0">
                <a:ln>
                  <a:noFill/>
                </a:ln>
                <a:solidFill>
                  <a:prstClr val="black"/>
                </a:solidFill>
                <a:effectLst/>
                <a:uLnTx/>
                <a:uFillTx/>
                <a:latin typeface="Calibri" panose="020F0502020204030204"/>
                <a:ea typeface="+mn-ea"/>
                <a:cs typeface="+mn-cs"/>
                <a:sym typeface="Arial Black"/>
              </a:rPr>
              <a:t>combination of qualitative and quantitative methods</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a:t>
            </a:r>
          </a:p>
          <a:p>
            <a:pPr marL="0" marR="0" lvl="0" indent="-2286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endParaRPr>
          </a:p>
          <a:p>
            <a:pPr marL="342900" marR="0" lvl="0" indent="-2286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Integration can help overcome limitations in just using one method</a:t>
            </a:r>
          </a:p>
          <a:p>
            <a:pPr marL="342900" marR="0" lvl="0" indent="-2286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Provides greater breadth of knowledge and perspective</a:t>
            </a:r>
          </a:p>
          <a:p>
            <a:pPr marL="342900" marR="0" lvl="0" indent="-228600" algn="l" defTabSz="914400" rtl="0" eaLnBrk="1" fontAlgn="auto" latinLnBrk="0" hangingPunct="1">
              <a:lnSpc>
                <a:spcPct val="90000"/>
              </a:lnSpc>
              <a:spcBef>
                <a:spcPts val="1000"/>
              </a:spcBef>
              <a:spcAft>
                <a:spcPts val="0"/>
              </a:spcAft>
              <a:buClr>
                <a:srgbClr val="4472C4"/>
              </a:buClr>
              <a:buSzPts val="1200"/>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Arial Black"/>
              </a:rPr>
              <a:t>Can help a wider range of audiences connect to the material</a:t>
            </a:r>
          </a:p>
        </p:txBody>
      </p:sp>
    </p:spTree>
    <p:extLst>
      <p:ext uri="{BB962C8B-B14F-4D97-AF65-F5344CB8AC3E}">
        <p14:creationId xmlns:p14="http://schemas.microsoft.com/office/powerpoint/2010/main" val="1906051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2800" dirty="0"/>
              <a:t>Mixed methods research</a:t>
            </a:r>
          </a:p>
        </p:txBody>
      </p:sp>
      <p:sp>
        <p:nvSpPr>
          <p:cNvPr id="45" name="Content Placeholder 1">
            <a:extLst>
              <a:ext uri="{FF2B5EF4-FFF2-40B4-BE49-F238E27FC236}">
                <a16:creationId xmlns:a16="http://schemas.microsoft.com/office/drawing/2014/main" id="{BF6CB831-B6CB-40A7-AB41-2FC47477F225}"/>
              </a:ext>
            </a:extLst>
          </p:cNvPr>
          <p:cNvSpPr txBox="1">
            <a:spLocks/>
          </p:cNvSpPr>
          <p:nvPr/>
        </p:nvSpPr>
        <p:spPr>
          <a:xfrm>
            <a:off x="1640072" y="3352742"/>
            <a:ext cx="7945774" cy="1175897"/>
          </a:xfrm>
          <a:prstGeom prst="rect">
            <a:avLst/>
          </a:prstGeom>
        </p:spPr>
        <p:txBody>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a:lstStyle>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rPr>
              <a:t>Sequential Explanatory Design </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rPr>
              <a:t>Sequential Exploratory Design</a:t>
            </a:r>
          </a:p>
          <a:p>
            <a:pPr marL="0" marR="0" lvl="0" indent="0" algn="l" defTabSz="914400" rtl="0" eaLnBrk="1" fontAlgn="auto" latinLnBrk="0" hangingPunct="1">
              <a:lnSpc>
                <a:spcPct val="90000"/>
              </a:lnSpc>
              <a:spcBef>
                <a:spcPts val="1000"/>
              </a:spcBef>
              <a:spcAft>
                <a:spcPts val="0"/>
              </a:spcAft>
              <a:buClrTx/>
              <a:buSzPct val="100000"/>
              <a:buFont typeface="Arial"/>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endParaRPr>
          </a:p>
          <a:p>
            <a:pPr marL="0" marR="0" lvl="0" indent="0" algn="l" defTabSz="914400" rtl="0" eaLnBrk="1" fontAlgn="auto" latinLnBrk="0" hangingPunct="1">
              <a:lnSpc>
                <a:spcPct val="90000"/>
              </a:lnSpc>
              <a:spcBef>
                <a:spcPts val="1000"/>
              </a:spcBef>
              <a:spcAft>
                <a:spcPts val="0"/>
              </a:spcAft>
              <a:buClrTx/>
              <a:buSzPct val="100000"/>
              <a:buFont typeface="Arial"/>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endParaRPr>
          </a:p>
          <a:p>
            <a:pPr marL="0" marR="0" lvl="0" indent="0" algn="l" defTabSz="914400" rtl="0" eaLnBrk="1" fontAlgn="auto" latinLnBrk="0" hangingPunct="1">
              <a:lnSpc>
                <a:spcPct val="90000"/>
              </a:lnSpc>
              <a:spcBef>
                <a:spcPts val="1000"/>
              </a:spcBef>
              <a:spcAft>
                <a:spcPts val="0"/>
              </a:spcAft>
              <a:buClrTx/>
              <a:buSzPct val="100000"/>
              <a:buFont typeface="Arial"/>
              <a:buNone/>
              <a:tabLst/>
              <a:defRPr/>
            </a:pPr>
            <a:endParaRPr kumimoji="0" lang="en-US" sz="1600" b="1"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sym typeface="Calibri"/>
            </a:endParaRPr>
          </a:p>
          <a:p>
            <a:pPr marL="0" marR="0" lvl="0" indent="0" algn="l" defTabSz="914400" rtl="0" eaLnBrk="1" fontAlgn="auto" latinLnBrk="0" hangingPunct="1">
              <a:lnSpc>
                <a:spcPct val="90000"/>
              </a:lnSpc>
              <a:spcBef>
                <a:spcPts val="1000"/>
              </a:spcBef>
              <a:spcAft>
                <a:spcPts val="0"/>
              </a:spcAft>
              <a:buClrTx/>
              <a:buSzPct val="100000"/>
              <a:buFont typeface="Arial"/>
              <a:buNone/>
              <a:tabLst/>
              <a:defRPr/>
            </a:pPr>
            <a:endPar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sym typeface="Calibri"/>
            </a:endParaRPr>
          </a:p>
        </p:txBody>
      </p:sp>
      <p:sp>
        <p:nvSpPr>
          <p:cNvPr id="46" name="TextBox 45">
            <a:extLst>
              <a:ext uri="{FF2B5EF4-FFF2-40B4-BE49-F238E27FC236}">
                <a16:creationId xmlns:a16="http://schemas.microsoft.com/office/drawing/2014/main" id="{DB09CEF7-31EC-4100-97FD-090482B6C21B}"/>
              </a:ext>
            </a:extLst>
          </p:cNvPr>
          <p:cNvSpPr txBox="1"/>
          <p:nvPr/>
        </p:nvSpPr>
        <p:spPr>
          <a:xfrm>
            <a:off x="1037952" y="1829996"/>
            <a:ext cx="9538852"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sequential mixed methods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 the researcher seeks to elaborate on or enrich the findings of one method with another method. Data collection hand analysis happens in two phases. </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FFD2F95D-5F5F-42AC-A97B-AFF3CAD221CD}"/>
              </a:ext>
            </a:extLst>
          </p:cNvPr>
          <p:cNvGrpSpPr/>
          <p:nvPr/>
        </p:nvGrpSpPr>
        <p:grpSpPr>
          <a:xfrm>
            <a:off x="2025804" y="4135033"/>
            <a:ext cx="1307139" cy="318346"/>
            <a:chOff x="1793310" y="1173325"/>
            <a:chExt cx="3176513" cy="929446"/>
          </a:xfrm>
        </p:grpSpPr>
        <p:sp>
          <p:nvSpPr>
            <p:cNvPr id="48" name="Rounded Rectangle 4">
              <a:extLst>
                <a:ext uri="{FF2B5EF4-FFF2-40B4-BE49-F238E27FC236}">
                  <a16:creationId xmlns:a16="http://schemas.microsoft.com/office/drawing/2014/main" id="{AE32341E-34DE-46CD-835B-7F44C07D26F9}"/>
                </a:ext>
              </a:extLst>
            </p:cNvPr>
            <p:cNvSpPr/>
            <p:nvPr/>
          </p:nvSpPr>
          <p:spPr>
            <a:xfrm>
              <a:off x="1793310" y="1173325"/>
              <a:ext cx="3176513" cy="929446"/>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9" name="Rounded Rectangle 4">
              <a:extLst>
                <a:ext uri="{FF2B5EF4-FFF2-40B4-BE49-F238E27FC236}">
                  <a16:creationId xmlns:a16="http://schemas.microsoft.com/office/drawing/2014/main" id="{A918074C-2F20-4FE0-8F5C-737D13040C95}"/>
                </a:ext>
              </a:extLst>
            </p:cNvPr>
            <p:cNvSpPr/>
            <p:nvPr/>
          </p:nvSpPr>
          <p:spPr>
            <a:xfrm>
              <a:off x="1838683" y="1218696"/>
              <a:ext cx="3085770" cy="8387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 data coll.</a:t>
              </a:r>
            </a:p>
          </p:txBody>
        </p:sp>
      </p:grpSp>
      <p:cxnSp>
        <p:nvCxnSpPr>
          <p:cNvPr id="50" name="Straight Arrow Connector 49">
            <a:extLst>
              <a:ext uri="{FF2B5EF4-FFF2-40B4-BE49-F238E27FC236}">
                <a16:creationId xmlns:a16="http://schemas.microsoft.com/office/drawing/2014/main" id="{AFBB785E-D882-410A-8086-53142C7A1998}"/>
              </a:ext>
            </a:extLst>
          </p:cNvPr>
          <p:cNvCxnSpPr>
            <a:cxnSpLocks/>
          </p:cNvCxnSpPr>
          <p:nvPr/>
        </p:nvCxnSpPr>
        <p:spPr>
          <a:xfrm>
            <a:off x="3312951" y="4276443"/>
            <a:ext cx="20754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51" name="Group 50">
            <a:extLst>
              <a:ext uri="{FF2B5EF4-FFF2-40B4-BE49-F238E27FC236}">
                <a16:creationId xmlns:a16="http://schemas.microsoft.com/office/drawing/2014/main" id="{AA02AA55-7DF5-411D-B22D-1BAC19A20715}"/>
              </a:ext>
            </a:extLst>
          </p:cNvPr>
          <p:cNvGrpSpPr/>
          <p:nvPr/>
        </p:nvGrpSpPr>
        <p:grpSpPr>
          <a:xfrm>
            <a:off x="4964058" y="4135563"/>
            <a:ext cx="1341498" cy="318346"/>
            <a:chOff x="1793310" y="1173325"/>
            <a:chExt cx="3176513" cy="929446"/>
          </a:xfrm>
          <a:solidFill>
            <a:schemeClr val="accent6">
              <a:lumMod val="20000"/>
              <a:lumOff val="80000"/>
            </a:schemeClr>
          </a:solidFill>
        </p:grpSpPr>
        <p:sp>
          <p:nvSpPr>
            <p:cNvPr id="52" name="Rounded Rectangle 9">
              <a:extLst>
                <a:ext uri="{FF2B5EF4-FFF2-40B4-BE49-F238E27FC236}">
                  <a16:creationId xmlns:a16="http://schemas.microsoft.com/office/drawing/2014/main" id="{A90BFE16-73E9-4353-A245-BDE787E5A9E9}"/>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Rounded Rectangle 4">
              <a:extLst>
                <a:ext uri="{FF2B5EF4-FFF2-40B4-BE49-F238E27FC236}">
                  <a16:creationId xmlns:a16="http://schemas.microsoft.com/office/drawing/2014/main" id="{1B525C93-C516-45DA-88EC-2485F83A4879}"/>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QUAL data coll.</a:t>
              </a:r>
            </a:p>
          </p:txBody>
        </p:sp>
      </p:grpSp>
      <p:grpSp>
        <p:nvGrpSpPr>
          <p:cNvPr id="54" name="Group 53">
            <a:extLst>
              <a:ext uri="{FF2B5EF4-FFF2-40B4-BE49-F238E27FC236}">
                <a16:creationId xmlns:a16="http://schemas.microsoft.com/office/drawing/2014/main" id="{2AE4D645-BF11-4A30-8870-BA3D3D5D3E41}"/>
              </a:ext>
            </a:extLst>
          </p:cNvPr>
          <p:cNvGrpSpPr/>
          <p:nvPr/>
        </p:nvGrpSpPr>
        <p:grpSpPr>
          <a:xfrm>
            <a:off x="8191168" y="4127049"/>
            <a:ext cx="962527" cy="318346"/>
            <a:chOff x="1793310" y="1173325"/>
            <a:chExt cx="3176513" cy="929446"/>
          </a:xfrm>
          <a:solidFill>
            <a:srgbClr val="92D050"/>
          </a:solidFill>
        </p:grpSpPr>
        <p:sp>
          <p:nvSpPr>
            <p:cNvPr id="55" name="Rounded Rectangle 14">
              <a:extLst>
                <a:ext uri="{FF2B5EF4-FFF2-40B4-BE49-F238E27FC236}">
                  <a16:creationId xmlns:a16="http://schemas.microsoft.com/office/drawing/2014/main" id="{981A4786-1006-4C49-8260-C4934CB35ADF}"/>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Rounded Rectangle 4">
              <a:extLst>
                <a:ext uri="{FF2B5EF4-FFF2-40B4-BE49-F238E27FC236}">
                  <a16:creationId xmlns:a16="http://schemas.microsoft.com/office/drawing/2014/main" id="{4FDD19CD-CA78-4937-9F28-9F5704731533}"/>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FINDINGS</a:t>
              </a:r>
            </a:p>
          </p:txBody>
        </p:sp>
      </p:grpSp>
      <p:grpSp>
        <p:nvGrpSpPr>
          <p:cNvPr id="57" name="Group 56">
            <a:extLst>
              <a:ext uri="{FF2B5EF4-FFF2-40B4-BE49-F238E27FC236}">
                <a16:creationId xmlns:a16="http://schemas.microsoft.com/office/drawing/2014/main" id="{FC520F1A-9C7D-41F8-A56A-5A8053C60CCD}"/>
              </a:ext>
            </a:extLst>
          </p:cNvPr>
          <p:cNvGrpSpPr/>
          <p:nvPr/>
        </p:nvGrpSpPr>
        <p:grpSpPr>
          <a:xfrm>
            <a:off x="6496375" y="4135033"/>
            <a:ext cx="1260735" cy="318346"/>
            <a:chOff x="1793310" y="1173325"/>
            <a:chExt cx="3176513" cy="929446"/>
          </a:xfrm>
          <a:solidFill>
            <a:schemeClr val="accent6">
              <a:lumMod val="20000"/>
              <a:lumOff val="80000"/>
            </a:schemeClr>
          </a:solidFill>
        </p:grpSpPr>
        <p:sp>
          <p:nvSpPr>
            <p:cNvPr id="58" name="Rounded Rectangle 17">
              <a:extLst>
                <a:ext uri="{FF2B5EF4-FFF2-40B4-BE49-F238E27FC236}">
                  <a16:creationId xmlns:a16="http://schemas.microsoft.com/office/drawing/2014/main" id="{B997DAB3-5073-4516-8EFF-9D45F705A61B}"/>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9" name="Rounded Rectangle 4">
              <a:extLst>
                <a:ext uri="{FF2B5EF4-FFF2-40B4-BE49-F238E27FC236}">
                  <a16:creationId xmlns:a16="http://schemas.microsoft.com/office/drawing/2014/main" id="{9D47E1C4-ACC0-4B7A-B7DC-0D207D2DA649}"/>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QUAL analysis</a:t>
              </a:r>
            </a:p>
          </p:txBody>
        </p:sp>
      </p:grpSp>
      <p:grpSp>
        <p:nvGrpSpPr>
          <p:cNvPr id="60" name="Group 59">
            <a:extLst>
              <a:ext uri="{FF2B5EF4-FFF2-40B4-BE49-F238E27FC236}">
                <a16:creationId xmlns:a16="http://schemas.microsoft.com/office/drawing/2014/main" id="{060ABB81-E84B-471A-B30C-A5CA61444CDF}"/>
              </a:ext>
            </a:extLst>
          </p:cNvPr>
          <p:cNvGrpSpPr/>
          <p:nvPr/>
        </p:nvGrpSpPr>
        <p:grpSpPr>
          <a:xfrm>
            <a:off x="3501824" y="4130068"/>
            <a:ext cx="1307139" cy="318346"/>
            <a:chOff x="1793310" y="1173325"/>
            <a:chExt cx="3176513" cy="929446"/>
          </a:xfrm>
        </p:grpSpPr>
        <p:sp>
          <p:nvSpPr>
            <p:cNvPr id="61" name="Rounded Rectangle 37">
              <a:extLst>
                <a:ext uri="{FF2B5EF4-FFF2-40B4-BE49-F238E27FC236}">
                  <a16:creationId xmlns:a16="http://schemas.microsoft.com/office/drawing/2014/main" id="{0819B61C-F847-4AF3-AAA9-A7F990F89ED2}"/>
                </a:ext>
              </a:extLst>
            </p:cNvPr>
            <p:cNvSpPr/>
            <p:nvPr/>
          </p:nvSpPr>
          <p:spPr>
            <a:xfrm>
              <a:off x="1793310" y="1173325"/>
              <a:ext cx="3176513" cy="929446"/>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2" name="Rounded Rectangle 4">
              <a:extLst>
                <a:ext uri="{FF2B5EF4-FFF2-40B4-BE49-F238E27FC236}">
                  <a16:creationId xmlns:a16="http://schemas.microsoft.com/office/drawing/2014/main" id="{5F3569C8-AE1E-4257-A0A8-87C708B72981}"/>
                </a:ext>
              </a:extLst>
            </p:cNvPr>
            <p:cNvSpPr/>
            <p:nvPr/>
          </p:nvSpPr>
          <p:spPr>
            <a:xfrm>
              <a:off x="1838683" y="1218696"/>
              <a:ext cx="3085770" cy="8387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 analysis</a:t>
              </a:r>
            </a:p>
          </p:txBody>
        </p:sp>
      </p:grpSp>
      <p:cxnSp>
        <p:nvCxnSpPr>
          <p:cNvPr id="63" name="Straight Arrow Connector 62">
            <a:extLst>
              <a:ext uri="{FF2B5EF4-FFF2-40B4-BE49-F238E27FC236}">
                <a16:creationId xmlns:a16="http://schemas.microsoft.com/office/drawing/2014/main" id="{1C2B32CA-33FE-4B93-9621-721850E5A63C}"/>
              </a:ext>
            </a:extLst>
          </p:cNvPr>
          <p:cNvCxnSpPr>
            <a:cxnSpLocks/>
          </p:cNvCxnSpPr>
          <p:nvPr/>
        </p:nvCxnSpPr>
        <p:spPr>
          <a:xfrm>
            <a:off x="4808963" y="4260002"/>
            <a:ext cx="20754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AD98CAFD-07BC-45D6-857B-2B2AE485A6BE}"/>
              </a:ext>
            </a:extLst>
          </p:cNvPr>
          <p:cNvCxnSpPr>
            <a:cxnSpLocks/>
          </p:cNvCxnSpPr>
          <p:nvPr/>
        </p:nvCxnSpPr>
        <p:spPr>
          <a:xfrm>
            <a:off x="6323418" y="4246635"/>
            <a:ext cx="20754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9EE50BB4-D4EA-4C98-B0FB-C121D2893B51}"/>
              </a:ext>
            </a:extLst>
          </p:cNvPr>
          <p:cNvCxnSpPr>
            <a:cxnSpLocks/>
          </p:cNvCxnSpPr>
          <p:nvPr/>
        </p:nvCxnSpPr>
        <p:spPr>
          <a:xfrm>
            <a:off x="7766595" y="4260002"/>
            <a:ext cx="41508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66" name="Group 65">
            <a:extLst>
              <a:ext uri="{FF2B5EF4-FFF2-40B4-BE49-F238E27FC236}">
                <a16:creationId xmlns:a16="http://schemas.microsoft.com/office/drawing/2014/main" id="{7536BEC5-A513-4044-9064-99676AE1FB17}"/>
              </a:ext>
            </a:extLst>
          </p:cNvPr>
          <p:cNvGrpSpPr/>
          <p:nvPr/>
        </p:nvGrpSpPr>
        <p:grpSpPr>
          <a:xfrm>
            <a:off x="2039553" y="5451220"/>
            <a:ext cx="1307139" cy="318346"/>
            <a:chOff x="1793310" y="1173325"/>
            <a:chExt cx="3176513" cy="929446"/>
          </a:xfrm>
          <a:solidFill>
            <a:schemeClr val="accent6">
              <a:lumMod val="20000"/>
              <a:lumOff val="80000"/>
            </a:schemeClr>
          </a:solidFill>
        </p:grpSpPr>
        <p:sp>
          <p:nvSpPr>
            <p:cNvPr id="67" name="Rounded Rectangle 44">
              <a:extLst>
                <a:ext uri="{FF2B5EF4-FFF2-40B4-BE49-F238E27FC236}">
                  <a16:creationId xmlns:a16="http://schemas.microsoft.com/office/drawing/2014/main" id="{CA7C45DA-380C-4E11-94F2-6017685E6BDC}"/>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8" name="Rounded Rectangle 4">
              <a:extLst>
                <a:ext uri="{FF2B5EF4-FFF2-40B4-BE49-F238E27FC236}">
                  <a16:creationId xmlns:a16="http://schemas.microsoft.com/office/drawing/2014/main" id="{85463037-8A21-48BA-9794-869FE1F545B1}"/>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QUAL data coll.</a:t>
              </a:r>
            </a:p>
          </p:txBody>
        </p:sp>
      </p:grpSp>
      <p:cxnSp>
        <p:nvCxnSpPr>
          <p:cNvPr id="69" name="Straight Arrow Connector 68">
            <a:extLst>
              <a:ext uri="{FF2B5EF4-FFF2-40B4-BE49-F238E27FC236}">
                <a16:creationId xmlns:a16="http://schemas.microsoft.com/office/drawing/2014/main" id="{F962EC37-D061-4545-90E0-A20EB7DAFC0E}"/>
              </a:ext>
            </a:extLst>
          </p:cNvPr>
          <p:cNvCxnSpPr>
            <a:cxnSpLocks/>
          </p:cNvCxnSpPr>
          <p:nvPr/>
        </p:nvCxnSpPr>
        <p:spPr>
          <a:xfrm>
            <a:off x="3326700" y="5592630"/>
            <a:ext cx="20754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70" name="Group 69">
            <a:extLst>
              <a:ext uri="{FF2B5EF4-FFF2-40B4-BE49-F238E27FC236}">
                <a16:creationId xmlns:a16="http://schemas.microsoft.com/office/drawing/2014/main" id="{314C9E98-83FF-45BE-8BC4-F700572E74F8}"/>
              </a:ext>
            </a:extLst>
          </p:cNvPr>
          <p:cNvGrpSpPr/>
          <p:nvPr/>
        </p:nvGrpSpPr>
        <p:grpSpPr>
          <a:xfrm>
            <a:off x="4995669" y="5430072"/>
            <a:ext cx="1341498" cy="318346"/>
            <a:chOff x="1793310" y="1173325"/>
            <a:chExt cx="3176513" cy="929446"/>
          </a:xfrm>
          <a:solidFill>
            <a:schemeClr val="accent6"/>
          </a:solidFill>
        </p:grpSpPr>
        <p:sp>
          <p:nvSpPr>
            <p:cNvPr id="71" name="Rounded Rectangle 48">
              <a:extLst>
                <a:ext uri="{FF2B5EF4-FFF2-40B4-BE49-F238E27FC236}">
                  <a16:creationId xmlns:a16="http://schemas.microsoft.com/office/drawing/2014/main" id="{483FB0D7-61E3-4034-BC7A-7D4520115B43}"/>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2" name="Rounded Rectangle 4">
              <a:extLst>
                <a:ext uri="{FF2B5EF4-FFF2-40B4-BE49-F238E27FC236}">
                  <a16:creationId xmlns:a16="http://schemas.microsoft.com/office/drawing/2014/main" id="{794E5108-F675-4E31-A4C7-5140D19D1E16}"/>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 data coll.</a:t>
              </a:r>
            </a:p>
          </p:txBody>
        </p:sp>
      </p:grpSp>
      <p:grpSp>
        <p:nvGrpSpPr>
          <p:cNvPr id="73" name="Group 72">
            <a:extLst>
              <a:ext uri="{FF2B5EF4-FFF2-40B4-BE49-F238E27FC236}">
                <a16:creationId xmlns:a16="http://schemas.microsoft.com/office/drawing/2014/main" id="{06052388-A774-41EF-8144-226F461AD012}"/>
              </a:ext>
            </a:extLst>
          </p:cNvPr>
          <p:cNvGrpSpPr/>
          <p:nvPr/>
        </p:nvGrpSpPr>
        <p:grpSpPr>
          <a:xfrm>
            <a:off x="8204917" y="5443236"/>
            <a:ext cx="962527" cy="318346"/>
            <a:chOff x="1793310" y="1173325"/>
            <a:chExt cx="3176513" cy="929446"/>
          </a:xfrm>
          <a:solidFill>
            <a:srgbClr val="92D050"/>
          </a:solidFill>
        </p:grpSpPr>
        <p:sp>
          <p:nvSpPr>
            <p:cNvPr id="74" name="Rounded Rectangle 51">
              <a:extLst>
                <a:ext uri="{FF2B5EF4-FFF2-40B4-BE49-F238E27FC236}">
                  <a16:creationId xmlns:a16="http://schemas.microsoft.com/office/drawing/2014/main" id="{356389FD-3C66-4CA6-97B7-1898A3AA2302}"/>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5" name="Rounded Rectangle 4">
              <a:extLst>
                <a:ext uri="{FF2B5EF4-FFF2-40B4-BE49-F238E27FC236}">
                  <a16:creationId xmlns:a16="http://schemas.microsoft.com/office/drawing/2014/main" id="{1C44B64D-ABEF-446E-B09F-897E84920BCB}"/>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FINDINGS</a:t>
              </a:r>
            </a:p>
          </p:txBody>
        </p:sp>
      </p:grpSp>
      <p:grpSp>
        <p:nvGrpSpPr>
          <p:cNvPr id="76" name="Group 75">
            <a:extLst>
              <a:ext uri="{FF2B5EF4-FFF2-40B4-BE49-F238E27FC236}">
                <a16:creationId xmlns:a16="http://schemas.microsoft.com/office/drawing/2014/main" id="{A54B5431-D778-4737-A5AB-63E903B24D1E}"/>
              </a:ext>
            </a:extLst>
          </p:cNvPr>
          <p:cNvGrpSpPr/>
          <p:nvPr/>
        </p:nvGrpSpPr>
        <p:grpSpPr>
          <a:xfrm>
            <a:off x="6510124" y="5451220"/>
            <a:ext cx="1260735" cy="318346"/>
            <a:chOff x="1793310" y="1173325"/>
            <a:chExt cx="3176513" cy="929446"/>
          </a:xfrm>
          <a:solidFill>
            <a:schemeClr val="accent6"/>
          </a:solidFill>
        </p:grpSpPr>
        <p:sp>
          <p:nvSpPr>
            <p:cNvPr id="77" name="Rounded Rectangle 54">
              <a:extLst>
                <a:ext uri="{FF2B5EF4-FFF2-40B4-BE49-F238E27FC236}">
                  <a16:creationId xmlns:a16="http://schemas.microsoft.com/office/drawing/2014/main" id="{CCB54DB6-6131-43EC-B565-3E4617D76C25}"/>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8" name="Rounded Rectangle 4">
              <a:extLst>
                <a:ext uri="{FF2B5EF4-FFF2-40B4-BE49-F238E27FC236}">
                  <a16:creationId xmlns:a16="http://schemas.microsoft.com/office/drawing/2014/main" id="{F0179EDF-2AFB-4663-B544-90EF782CEAEF}"/>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QUANT analysis</a:t>
              </a:r>
            </a:p>
          </p:txBody>
        </p:sp>
      </p:grpSp>
      <p:grpSp>
        <p:nvGrpSpPr>
          <p:cNvPr id="79" name="Group 78">
            <a:extLst>
              <a:ext uri="{FF2B5EF4-FFF2-40B4-BE49-F238E27FC236}">
                <a16:creationId xmlns:a16="http://schemas.microsoft.com/office/drawing/2014/main" id="{FB4040E7-B10E-4808-81D3-AD1D2F37D2B6}"/>
              </a:ext>
            </a:extLst>
          </p:cNvPr>
          <p:cNvGrpSpPr/>
          <p:nvPr/>
        </p:nvGrpSpPr>
        <p:grpSpPr>
          <a:xfrm>
            <a:off x="3515573" y="5446255"/>
            <a:ext cx="1307139" cy="318346"/>
            <a:chOff x="1793310" y="1173325"/>
            <a:chExt cx="3176513" cy="929446"/>
          </a:xfrm>
          <a:solidFill>
            <a:schemeClr val="accent6">
              <a:lumMod val="20000"/>
              <a:lumOff val="80000"/>
            </a:schemeClr>
          </a:solidFill>
        </p:grpSpPr>
        <p:sp>
          <p:nvSpPr>
            <p:cNvPr id="80" name="Rounded Rectangle 57">
              <a:extLst>
                <a:ext uri="{FF2B5EF4-FFF2-40B4-BE49-F238E27FC236}">
                  <a16:creationId xmlns:a16="http://schemas.microsoft.com/office/drawing/2014/main" id="{73FEAB2D-C25D-4B84-A3C4-270EC1668061}"/>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1" name="Rounded Rectangle 4">
              <a:extLst>
                <a:ext uri="{FF2B5EF4-FFF2-40B4-BE49-F238E27FC236}">
                  <a16:creationId xmlns:a16="http://schemas.microsoft.com/office/drawing/2014/main" id="{0CC8611D-27D9-4E1C-8FE6-7000202F3C7E}"/>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QUAL analysis</a:t>
              </a:r>
            </a:p>
          </p:txBody>
        </p:sp>
      </p:grpSp>
      <p:cxnSp>
        <p:nvCxnSpPr>
          <p:cNvPr id="82" name="Straight Arrow Connector 81">
            <a:extLst>
              <a:ext uri="{FF2B5EF4-FFF2-40B4-BE49-F238E27FC236}">
                <a16:creationId xmlns:a16="http://schemas.microsoft.com/office/drawing/2014/main" id="{DB87AC4C-5221-45DC-B69E-912F03DFA827}"/>
              </a:ext>
            </a:extLst>
          </p:cNvPr>
          <p:cNvCxnSpPr>
            <a:cxnSpLocks/>
          </p:cNvCxnSpPr>
          <p:nvPr/>
        </p:nvCxnSpPr>
        <p:spPr>
          <a:xfrm>
            <a:off x="4822712" y="5576189"/>
            <a:ext cx="20754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2E9A1F18-7F19-4AB5-81E6-FC77C8AB25B2}"/>
              </a:ext>
            </a:extLst>
          </p:cNvPr>
          <p:cNvCxnSpPr>
            <a:cxnSpLocks/>
          </p:cNvCxnSpPr>
          <p:nvPr/>
        </p:nvCxnSpPr>
        <p:spPr>
          <a:xfrm>
            <a:off x="6337167" y="5562822"/>
            <a:ext cx="20754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BA2C1D81-1061-4353-A96F-C3F766ADCF4F}"/>
              </a:ext>
            </a:extLst>
          </p:cNvPr>
          <p:cNvCxnSpPr>
            <a:cxnSpLocks/>
          </p:cNvCxnSpPr>
          <p:nvPr/>
        </p:nvCxnSpPr>
        <p:spPr>
          <a:xfrm>
            <a:off x="7780344" y="5576189"/>
            <a:ext cx="41508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865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48BA0-1D89-4509-B31D-9D54BBE182D4}"/>
              </a:ext>
            </a:extLst>
          </p:cNvPr>
          <p:cNvSpPr>
            <a:spLocks noGrp="1"/>
          </p:cNvSpPr>
          <p:nvPr>
            <p:ph type="title"/>
          </p:nvPr>
        </p:nvSpPr>
        <p:spPr/>
        <p:txBody>
          <a:bodyPr/>
          <a:lstStyle/>
          <a:p>
            <a:r>
              <a:rPr lang="en-US" sz="2800" dirty="0">
                <a:solidFill>
                  <a:schemeClr val="tx1"/>
                </a:solidFill>
              </a:rPr>
              <a:t>Mixed methods research</a:t>
            </a:r>
          </a:p>
        </p:txBody>
      </p:sp>
      <p:sp>
        <p:nvSpPr>
          <p:cNvPr id="46" name="TextBox 45">
            <a:extLst>
              <a:ext uri="{FF2B5EF4-FFF2-40B4-BE49-F238E27FC236}">
                <a16:creationId xmlns:a16="http://schemas.microsoft.com/office/drawing/2014/main" id="{DB09CEF7-31EC-4100-97FD-090482B6C21B}"/>
              </a:ext>
            </a:extLst>
          </p:cNvPr>
          <p:cNvSpPr txBox="1"/>
          <p:nvPr/>
        </p:nvSpPr>
        <p:spPr>
          <a:xfrm>
            <a:off x="1125258" y="1568455"/>
            <a:ext cx="9538852"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concurrent</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mixed methods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designs, the researcher converges or merges quantitative and qualitative data in order to provide a comprehensive analysis.</a:t>
            </a:r>
          </a:p>
        </p:txBody>
      </p:sp>
      <p:grpSp>
        <p:nvGrpSpPr>
          <p:cNvPr id="43" name="Group 42">
            <a:extLst>
              <a:ext uri="{FF2B5EF4-FFF2-40B4-BE49-F238E27FC236}">
                <a16:creationId xmlns:a16="http://schemas.microsoft.com/office/drawing/2014/main" id="{50FAC0EF-09F2-41DE-955C-DBC9433F5455}"/>
              </a:ext>
            </a:extLst>
          </p:cNvPr>
          <p:cNvGrpSpPr/>
          <p:nvPr/>
        </p:nvGrpSpPr>
        <p:grpSpPr>
          <a:xfrm>
            <a:off x="8551029" y="3764393"/>
            <a:ext cx="1265517" cy="333295"/>
            <a:chOff x="1793310" y="1173325"/>
            <a:chExt cx="3176513" cy="929446"/>
          </a:xfrm>
          <a:solidFill>
            <a:srgbClr val="92D050"/>
          </a:solidFill>
        </p:grpSpPr>
        <p:sp>
          <p:nvSpPr>
            <p:cNvPr id="44" name="Rounded Rectangle 4">
              <a:extLst>
                <a:ext uri="{FF2B5EF4-FFF2-40B4-BE49-F238E27FC236}">
                  <a16:creationId xmlns:a16="http://schemas.microsoft.com/office/drawing/2014/main" id="{77A2DC22-67A4-498C-A41A-F9AA798E5CB1}"/>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5" name="Rounded Rectangle 4">
              <a:extLst>
                <a:ext uri="{FF2B5EF4-FFF2-40B4-BE49-F238E27FC236}">
                  <a16:creationId xmlns:a16="http://schemas.microsoft.com/office/drawing/2014/main" id="{0551F145-4658-4AB8-AD27-70A824C2528C}"/>
                </a:ext>
              </a:extLst>
            </p:cNvPr>
            <p:cNvSpPr/>
            <p:nvPr/>
          </p:nvSpPr>
          <p:spPr>
            <a:xfrm>
              <a:off x="1838682" y="1218696"/>
              <a:ext cx="3085769" cy="83870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FINDINGS</a:t>
              </a:r>
            </a:p>
          </p:txBody>
        </p:sp>
      </p:grpSp>
      <p:grpSp>
        <p:nvGrpSpPr>
          <p:cNvPr id="86" name="Group 85">
            <a:extLst>
              <a:ext uri="{FF2B5EF4-FFF2-40B4-BE49-F238E27FC236}">
                <a16:creationId xmlns:a16="http://schemas.microsoft.com/office/drawing/2014/main" id="{AA990929-E670-48DC-978E-4E575163BE1C}"/>
              </a:ext>
            </a:extLst>
          </p:cNvPr>
          <p:cNvGrpSpPr/>
          <p:nvPr/>
        </p:nvGrpSpPr>
        <p:grpSpPr>
          <a:xfrm>
            <a:off x="6427103" y="3779933"/>
            <a:ext cx="1781761" cy="333295"/>
            <a:chOff x="1793310" y="1173325"/>
            <a:chExt cx="3176513" cy="929446"/>
          </a:xfrm>
          <a:solidFill>
            <a:schemeClr val="accent6">
              <a:lumMod val="60000"/>
              <a:lumOff val="40000"/>
            </a:schemeClr>
          </a:solidFill>
        </p:grpSpPr>
        <p:sp>
          <p:nvSpPr>
            <p:cNvPr id="87" name="Rounded Rectangle 7">
              <a:extLst>
                <a:ext uri="{FF2B5EF4-FFF2-40B4-BE49-F238E27FC236}">
                  <a16:creationId xmlns:a16="http://schemas.microsoft.com/office/drawing/2014/main" id="{577325D5-41E7-43D2-BB5B-67EC5DA6409A}"/>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8" name="Rounded Rectangle 4">
              <a:extLst>
                <a:ext uri="{FF2B5EF4-FFF2-40B4-BE49-F238E27FC236}">
                  <a16:creationId xmlns:a16="http://schemas.microsoft.com/office/drawing/2014/main" id="{9CED88D2-9A5E-4371-8EEF-77E3714E24CC}"/>
                </a:ext>
              </a:extLst>
            </p:cNvPr>
            <p:cNvSpPr/>
            <p:nvPr/>
          </p:nvSpPr>
          <p:spPr>
            <a:xfrm>
              <a:off x="1852969" y="1200007"/>
              <a:ext cx="3085769" cy="83870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Comparative analysis</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9" name="Group 88">
            <a:extLst>
              <a:ext uri="{FF2B5EF4-FFF2-40B4-BE49-F238E27FC236}">
                <a16:creationId xmlns:a16="http://schemas.microsoft.com/office/drawing/2014/main" id="{6DF2B9A1-A3F8-4D83-B6ED-E23B642A8929}"/>
              </a:ext>
            </a:extLst>
          </p:cNvPr>
          <p:cNvGrpSpPr/>
          <p:nvPr/>
        </p:nvGrpSpPr>
        <p:grpSpPr>
          <a:xfrm>
            <a:off x="4412520" y="3559724"/>
            <a:ext cx="1680596" cy="328595"/>
            <a:chOff x="1793310" y="1173325"/>
            <a:chExt cx="3222176" cy="929446"/>
          </a:xfrm>
          <a:solidFill>
            <a:schemeClr val="accent6">
              <a:lumMod val="20000"/>
              <a:lumOff val="80000"/>
            </a:schemeClr>
          </a:solidFill>
        </p:grpSpPr>
        <p:sp>
          <p:nvSpPr>
            <p:cNvPr id="90" name="Rounded Rectangle 10">
              <a:extLst>
                <a:ext uri="{FF2B5EF4-FFF2-40B4-BE49-F238E27FC236}">
                  <a16:creationId xmlns:a16="http://schemas.microsoft.com/office/drawing/2014/main" id="{F549132F-BEDF-4AEF-87DA-996E43D65FDF}"/>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1" name="Rounded Rectangle 4">
              <a:extLst>
                <a:ext uri="{FF2B5EF4-FFF2-40B4-BE49-F238E27FC236}">
                  <a16:creationId xmlns:a16="http://schemas.microsoft.com/office/drawing/2014/main" id="{42431EBC-BDEE-4123-B3C8-ACF031DDC84D}"/>
                </a:ext>
              </a:extLst>
            </p:cNvPr>
            <p:cNvSpPr/>
            <p:nvPr/>
          </p:nvSpPr>
          <p:spPr>
            <a:xfrm>
              <a:off x="1929717" y="1218695"/>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QUAL analysis</a:t>
              </a:r>
            </a:p>
          </p:txBody>
        </p:sp>
      </p:grpSp>
      <p:grpSp>
        <p:nvGrpSpPr>
          <p:cNvPr id="92" name="Group 91">
            <a:extLst>
              <a:ext uri="{FF2B5EF4-FFF2-40B4-BE49-F238E27FC236}">
                <a16:creationId xmlns:a16="http://schemas.microsoft.com/office/drawing/2014/main" id="{D8BDB97D-16D0-47CA-9376-AA1FA7EBD280}"/>
              </a:ext>
            </a:extLst>
          </p:cNvPr>
          <p:cNvGrpSpPr/>
          <p:nvPr/>
        </p:nvGrpSpPr>
        <p:grpSpPr>
          <a:xfrm>
            <a:off x="2170720" y="3553618"/>
            <a:ext cx="1938626" cy="328595"/>
            <a:chOff x="1793310" y="1173325"/>
            <a:chExt cx="3176513" cy="929446"/>
          </a:xfrm>
          <a:solidFill>
            <a:schemeClr val="accent6">
              <a:lumMod val="20000"/>
              <a:lumOff val="80000"/>
            </a:schemeClr>
          </a:solidFill>
        </p:grpSpPr>
        <p:sp>
          <p:nvSpPr>
            <p:cNvPr id="93" name="Rounded Rectangle 14">
              <a:extLst>
                <a:ext uri="{FF2B5EF4-FFF2-40B4-BE49-F238E27FC236}">
                  <a16:creationId xmlns:a16="http://schemas.microsoft.com/office/drawing/2014/main" id="{779B5EAC-CB75-4994-932E-49D5961078DB}"/>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4" name="Rounded Rectangle 4">
              <a:extLst>
                <a:ext uri="{FF2B5EF4-FFF2-40B4-BE49-F238E27FC236}">
                  <a16:creationId xmlns:a16="http://schemas.microsoft.com/office/drawing/2014/main" id="{51326474-992A-4461-9964-F9B9DBDDCF88}"/>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QUAL data coll.</a:t>
              </a:r>
            </a:p>
          </p:txBody>
        </p:sp>
      </p:grpSp>
      <p:grpSp>
        <p:nvGrpSpPr>
          <p:cNvPr id="95" name="Group 94">
            <a:extLst>
              <a:ext uri="{FF2B5EF4-FFF2-40B4-BE49-F238E27FC236}">
                <a16:creationId xmlns:a16="http://schemas.microsoft.com/office/drawing/2014/main" id="{2D13B8C9-0176-4E6C-97B6-F68699399AFA}"/>
              </a:ext>
            </a:extLst>
          </p:cNvPr>
          <p:cNvGrpSpPr/>
          <p:nvPr/>
        </p:nvGrpSpPr>
        <p:grpSpPr>
          <a:xfrm>
            <a:off x="2199399" y="4048736"/>
            <a:ext cx="1897909" cy="328597"/>
            <a:chOff x="1793310" y="1173325"/>
            <a:chExt cx="3176513" cy="929446"/>
          </a:xfrm>
        </p:grpSpPr>
        <p:sp>
          <p:nvSpPr>
            <p:cNvPr id="96" name="Rounded Rectangle 17">
              <a:extLst>
                <a:ext uri="{FF2B5EF4-FFF2-40B4-BE49-F238E27FC236}">
                  <a16:creationId xmlns:a16="http://schemas.microsoft.com/office/drawing/2014/main" id="{3DF4F588-A78A-4521-9BDD-8D4AAC03FABD}"/>
                </a:ext>
              </a:extLst>
            </p:cNvPr>
            <p:cNvSpPr/>
            <p:nvPr/>
          </p:nvSpPr>
          <p:spPr>
            <a:xfrm>
              <a:off x="1793310" y="1173325"/>
              <a:ext cx="3176513" cy="929446"/>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7" name="Rounded Rectangle 4">
              <a:extLst>
                <a:ext uri="{FF2B5EF4-FFF2-40B4-BE49-F238E27FC236}">
                  <a16:creationId xmlns:a16="http://schemas.microsoft.com/office/drawing/2014/main" id="{569E5E51-42FB-4995-B973-FD23D987652C}"/>
                </a:ext>
              </a:extLst>
            </p:cNvPr>
            <p:cNvSpPr/>
            <p:nvPr/>
          </p:nvSpPr>
          <p:spPr>
            <a:xfrm>
              <a:off x="1838683" y="1218696"/>
              <a:ext cx="3085770" cy="8387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QUANT data coll.</a:t>
              </a:r>
            </a:p>
          </p:txBody>
        </p:sp>
      </p:grpSp>
      <p:grpSp>
        <p:nvGrpSpPr>
          <p:cNvPr id="98" name="Group 97">
            <a:extLst>
              <a:ext uri="{FF2B5EF4-FFF2-40B4-BE49-F238E27FC236}">
                <a16:creationId xmlns:a16="http://schemas.microsoft.com/office/drawing/2014/main" id="{02478B86-9F86-48A2-9E8A-ADF57D7A8E47}"/>
              </a:ext>
            </a:extLst>
          </p:cNvPr>
          <p:cNvGrpSpPr/>
          <p:nvPr/>
        </p:nvGrpSpPr>
        <p:grpSpPr>
          <a:xfrm>
            <a:off x="4415375" y="4044195"/>
            <a:ext cx="1708554" cy="328597"/>
            <a:chOff x="1793310" y="1173325"/>
            <a:chExt cx="3176513" cy="929446"/>
          </a:xfrm>
        </p:grpSpPr>
        <p:sp>
          <p:nvSpPr>
            <p:cNvPr id="99" name="Rounded Rectangle 20">
              <a:extLst>
                <a:ext uri="{FF2B5EF4-FFF2-40B4-BE49-F238E27FC236}">
                  <a16:creationId xmlns:a16="http://schemas.microsoft.com/office/drawing/2014/main" id="{22A277DE-0DA2-4616-B07F-F8DF439ACC0D}"/>
                </a:ext>
              </a:extLst>
            </p:cNvPr>
            <p:cNvSpPr/>
            <p:nvPr/>
          </p:nvSpPr>
          <p:spPr>
            <a:xfrm>
              <a:off x="1793310" y="1173325"/>
              <a:ext cx="3176513" cy="929446"/>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0" name="Rounded Rectangle 4">
              <a:extLst>
                <a:ext uri="{FF2B5EF4-FFF2-40B4-BE49-F238E27FC236}">
                  <a16:creationId xmlns:a16="http://schemas.microsoft.com/office/drawing/2014/main" id="{37E9E1B1-05C3-4045-AD2B-D76F8986FB2B}"/>
                </a:ext>
              </a:extLst>
            </p:cNvPr>
            <p:cNvSpPr/>
            <p:nvPr/>
          </p:nvSpPr>
          <p:spPr>
            <a:xfrm>
              <a:off x="1838682" y="1218695"/>
              <a:ext cx="3085769" cy="8387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QUANT analysis</a:t>
              </a:r>
            </a:p>
          </p:txBody>
        </p:sp>
      </p:grpSp>
      <p:cxnSp>
        <p:nvCxnSpPr>
          <p:cNvPr id="101" name="Straight Arrow Connector 100">
            <a:extLst>
              <a:ext uri="{FF2B5EF4-FFF2-40B4-BE49-F238E27FC236}">
                <a16:creationId xmlns:a16="http://schemas.microsoft.com/office/drawing/2014/main" id="{4E4A599B-C169-439C-AD14-3DAF6E5943C3}"/>
              </a:ext>
            </a:extLst>
          </p:cNvPr>
          <p:cNvCxnSpPr>
            <a:cxnSpLocks/>
            <a:stCxn id="94" idx="3"/>
            <a:endCxn id="90" idx="1"/>
          </p:cNvCxnSpPr>
          <p:nvPr/>
        </p:nvCxnSpPr>
        <p:spPr>
          <a:xfrm>
            <a:off x="4081656" y="3717915"/>
            <a:ext cx="330864" cy="61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102" name="Group 101">
            <a:extLst>
              <a:ext uri="{FF2B5EF4-FFF2-40B4-BE49-F238E27FC236}">
                <a16:creationId xmlns:a16="http://schemas.microsoft.com/office/drawing/2014/main" id="{A98D36EA-4044-4469-860C-4E9ED0CA48DE}"/>
              </a:ext>
            </a:extLst>
          </p:cNvPr>
          <p:cNvGrpSpPr/>
          <p:nvPr/>
        </p:nvGrpSpPr>
        <p:grpSpPr>
          <a:xfrm>
            <a:off x="2193501" y="4878512"/>
            <a:ext cx="1979221" cy="777284"/>
            <a:chOff x="1793310" y="1173325"/>
            <a:chExt cx="3176513" cy="929446"/>
          </a:xfrm>
          <a:solidFill>
            <a:schemeClr val="accent6">
              <a:lumMod val="20000"/>
              <a:lumOff val="80000"/>
            </a:schemeClr>
          </a:solidFill>
        </p:grpSpPr>
        <p:sp>
          <p:nvSpPr>
            <p:cNvPr id="103" name="Rounded Rectangle 55">
              <a:extLst>
                <a:ext uri="{FF2B5EF4-FFF2-40B4-BE49-F238E27FC236}">
                  <a16:creationId xmlns:a16="http://schemas.microsoft.com/office/drawing/2014/main" id="{6BE67C96-3C98-4660-9A08-E72671711958}"/>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Rounded Rectangle 4">
              <a:extLst>
                <a:ext uri="{FF2B5EF4-FFF2-40B4-BE49-F238E27FC236}">
                  <a16:creationId xmlns:a16="http://schemas.microsoft.com/office/drawing/2014/main" id="{9F33B73B-0BCC-43E0-BD23-4B86C648CC87}"/>
                </a:ext>
              </a:extLst>
            </p:cNvPr>
            <p:cNvSpPr/>
            <p:nvPr/>
          </p:nvSpPr>
          <p:spPr>
            <a:xfrm>
              <a:off x="1838682"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QUAL data coll.</a:t>
              </a:r>
            </a:p>
            <a:p>
              <a:pPr marL="0" marR="0" lvl="0" indent="0" algn="ctr" defTabSz="1022350" rtl="0" eaLnBrk="1" fontAlgn="auto" latinLnBrk="0" hangingPunct="1">
                <a:lnSpc>
                  <a:spcPct val="90000"/>
                </a:lnSpc>
                <a:spcBef>
                  <a:spcPct val="0"/>
                </a:spcBef>
                <a:spcAft>
                  <a:spcPct val="3500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1022350" rtl="0" eaLnBrk="1" fontAlgn="auto" latinLnBrk="0" hangingPunct="1">
                <a:lnSpc>
                  <a:spcPct val="90000"/>
                </a:lnSpc>
                <a:spcBef>
                  <a:spcPct val="0"/>
                </a:spcBef>
                <a:spcAft>
                  <a:spcPct val="3500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5" name="Group 104">
            <a:extLst>
              <a:ext uri="{FF2B5EF4-FFF2-40B4-BE49-F238E27FC236}">
                <a16:creationId xmlns:a16="http://schemas.microsoft.com/office/drawing/2014/main" id="{92B759C6-B231-404F-BE6F-85C1F00BD499}"/>
              </a:ext>
            </a:extLst>
          </p:cNvPr>
          <p:cNvGrpSpPr/>
          <p:nvPr/>
        </p:nvGrpSpPr>
        <p:grpSpPr>
          <a:xfrm>
            <a:off x="2290914" y="5224921"/>
            <a:ext cx="1652271" cy="328597"/>
            <a:chOff x="1793310" y="1173325"/>
            <a:chExt cx="3176513" cy="929446"/>
          </a:xfrm>
        </p:grpSpPr>
        <p:sp>
          <p:nvSpPr>
            <p:cNvPr id="106" name="Rounded Rectangle 58">
              <a:extLst>
                <a:ext uri="{FF2B5EF4-FFF2-40B4-BE49-F238E27FC236}">
                  <a16:creationId xmlns:a16="http://schemas.microsoft.com/office/drawing/2014/main" id="{FCE24E2D-D1C0-44DD-81DA-D6E3F39C3BC0}"/>
                </a:ext>
              </a:extLst>
            </p:cNvPr>
            <p:cNvSpPr/>
            <p:nvPr/>
          </p:nvSpPr>
          <p:spPr>
            <a:xfrm>
              <a:off x="1793310" y="1173325"/>
              <a:ext cx="3176513" cy="929446"/>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Rounded Rectangle 4">
              <a:extLst>
                <a:ext uri="{FF2B5EF4-FFF2-40B4-BE49-F238E27FC236}">
                  <a16:creationId xmlns:a16="http://schemas.microsoft.com/office/drawing/2014/main" id="{6265D052-AC3A-4E1A-89BB-0F0208B74878}"/>
                </a:ext>
              </a:extLst>
            </p:cNvPr>
            <p:cNvSpPr/>
            <p:nvPr/>
          </p:nvSpPr>
          <p:spPr>
            <a:xfrm>
              <a:off x="1838683" y="1218696"/>
              <a:ext cx="3085770" cy="8387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QUANT data coll.</a:t>
              </a:r>
            </a:p>
          </p:txBody>
        </p:sp>
      </p:grpSp>
      <p:grpSp>
        <p:nvGrpSpPr>
          <p:cNvPr id="108" name="Group 107">
            <a:extLst>
              <a:ext uri="{FF2B5EF4-FFF2-40B4-BE49-F238E27FC236}">
                <a16:creationId xmlns:a16="http://schemas.microsoft.com/office/drawing/2014/main" id="{64E60EF1-0D4E-4F8E-B0FE-7C437AA5098F}"/>
              </a:ext>
            </a:extLst>
          </p:cNvPr>
          <p:cNvGrpSpPr/>
          <p:nvPr/>
        </p:nvGrpSpPr>
        <p:grpSpPr>
          <a:xfrm>
            <a:off x="2204661" y="5777890"/>
            <a:ext cx="1986635" cy="804036"/>
            <a:chOff x="1793310" y="1173325"/>
            <a:chExt cx="3176513" cy="929446"/>
          </a:xfrm>
        </p:grpSpPr>
        <p:sp>
          <p:nvSpPr>
            <p:cNvPr id="109" name="Rounded Rectangle 61">
              <a:extLst>
                <a:ext uri="{FF2B5EF4-FFF2-40B4-BE49-F238E27FC236}">
                  <a16:creationId xmlns:a16="http://schemas.microsoft.com/office/drawing/2014/main" id="{B396BCC7-7F63-401F-BB5A-9F0D6382ED30}"/>
                </a:ext>
              </a:extLst>
            </p:cNvPr>
            <p:cNvSpPr/>
            <p:nvPr/>
          </p:nvSpPr>
          <p:spPr>
            <a:xfrm>
              <a:off x="1793310" y="1173325"/>
              <a:ext cx="3176513" cy="929446"/>
            </a:xfrm>
            <a:prstGeom prst="roundRect">
              <a:avLst/>
            </a:prstGeom>
            <a:solidFill>
              <a:schemeClr val="accent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Rounded Rectangle 4">
              <a:extLst>
                <a:ext uri="{FF2B5EF4-FFF2-40B4-BE49-F238E27FC236}">
                  <a16:creationId xmlns:a16="http://schemas.microsoft.com/office/drawing/2014/main" id="{2EC82221-AD4F-4EA2-9559-BC4610004393}"/>
                </a:ext>
              </a:extLst>
            </p:cNvPr>
            <p:cNvSpPr/>
            <p:nvPr/>
          </p:nvSpPr>
          <p:spPr>
            <a:xfrm>
              <a:off x="1838683" y="1218696"/>
              <a:ext cx="3085770" cy="8387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QUANT data coll.</a:t>
              </a:r>
            </a:p>
            <a:p>
              <a:pPr marL="0" marR="0" lvl="0" indent="0" algn="ctr" defTabSz="1022350" rtl="0" eaLnBrk="1" fontAlgn="auto" latinLnBrk="0" hangingPunct="1">
                <a:lnSpc>
                  <a:spcPct val="90000"/>
                </a:lnSpc>
                <a:spcBef>
                  <a:spcPct val="0"/>
                </a:spcBef>
                <a:spcAft>
                  <a:spcPct val="3500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1022350" rtl="0" eaLnBrk="1" fontAlgn="auto" latinLnBrk="0" hangingPunct="1">
                <a:lnSpc>
                  <a:spcPct val="90000"/>
                </a:lnSpc>
                <a:spcBef>
                  <a:spcPct val="0"/>
                </a:spcBef>
                <a:spcAft>
                  <a:spcPct val="3500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11" name="Group 110">
            <a:extLst>
              <a:ext uri="{FF2B5EF4-FFF2-40B4-BE49-F238E27FC236}">
                <a16:creationId xmlns:a16="http://schemas.microsoft.com/office/drawing/2014/main" id="{BD7BCF12-3AC2-47A1-BE0C-7F76332B3EF5}"/>
              </a:ext>
            </a:extLst>
          </p:cNvPr>
          <p:cNvGrpSpPr/>
          <p:nvPr/>
        </p:nvGrpSpPr>
        <p:grpSpPr>
          <a:xfrm>
            <a:off x="2294169" y="6122734"/>
            <a:ext cx="1609359" cy="328595"/>
            <a:chOff x="1793310" y="1173325"/>
            <a:chExt cx="3176513" cy="929446"/>
          </a:xfrm>
          <a:solidFill>
            <a:schemeClr val="accent6">
              <a:lumMod val="20000"/>
              <a:lumOff val="80000"/>
            </a:schemeClr>
          </a:solidFill>
        </p:grpSpPr>
        <p:sp>
          <p:nvSpPr>
            <p:cNvPr id="112" name="Rounded Rectangle 64">
              <a:extLst>
                <a:ext uri="{FF2B5EF4-FFF2-40B4-BE49-F238E27FC236}">
                  <a16:creationId xmlns:a16="http://schemas.microsoft.com/office/drawing/2014/main" id="{E07CE902-A49A-4861-BD25-A5259D1632E6}"/>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Rounded Rectangle 4">
              <a:extLst>
                <a:ext uri="{FF2B5EF4-FFF2-40B4-BE49-F238E27FC236}">
                  <a16:creationId xmlns:a16="http://schemas.microsoft.com/office/drawing/2014/main" id="{1D0142C2-2D06-44CF-BF15-8F3242F6D5CB}"/>
                </a:ext>
              </a:extLst>
            </p:cNvPr>
            <p:cNvSpPr/>
            <p:nvPr/>
          </p:nvSpPr>
          <p:spPr>
            <a:xfrm>
              <a:off x="1838683" y="1181312"/>
              <a:ext cx="3085768"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QUAL data coll.</a:t>
              </a:r>
            </a:p>
          </p:txBody>
        </p:sp>
      </p:grpSp>
      <p:cxnSp>
        <p:nvCxnSpPr>
          <p:cNvPr id="114" name="Straight Arrow Connector 113">
            <a:extLst>
              <a:ext uri="{FF2B5EF4-FFF2-40B4-BE49-F238E27FC236}">
                <a16:creationId xmlns:a16="http://schemas.microsoft.com/office/drawing/2014/main" id="{18CBC225-B65F-4E2A-B789-64BF43446F08}"/>
              </a:ext>
            </a:extLst>
          </p:cNvPr>
          <p:cNvCxnSpPr>
            <a:cxnSpLocks/>
            <a:endCxn id="99" idx="1"/>
          </p:cNvCxnSpPr>
          <p:nvPr/>
        </p:nvCxnSpPr>
        <p:spPr>
          <a:xfrm>
            <a:off x="4068168" y="4199357"/>
            <a:ext cx="347207" cy="91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5" name="Elbow Connector 68">
            <a:extLst>
              <a:ext uri="{FF2B5EF4-FFF2-40B4-BE49-F238E27FC236}">
                <a16:creationId xmlns:a16="http://schemas.microsoft.com/office/drawing/2014/main" id="{6C818E21-4D87-40AC-9FB5-F2195C0D5630}"/>
              </a:ext>
            </a:extLst>
          </p:cNvPr>
          <p:cNvCxnSpPr>
            <a:cxnSpLocks/>
            <a:stCxn id="90" idx="3"/>
            <a:endCxn id="87" idx="1"/>
          </p:cNvCxnSpPr>
          <p:nvPr/>
        </p:nvCxnSpPr>
        <p:spPr>
          <a:xfrm>
            <a:off x="6069299" y="3724022"/>
            <a:ext cx="357804" cy="222559"/>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6" name="Elbow Connector 70">
            <a:extLst>
              <a:ext uri="{FF2B5EF4-FFF2-40B4-BE49-F238E27FC236}">
                <a16:creationId xmlns:a16="http://schemas.microsoft.com/office/drawing/2014/main" id="{C2C7FCA6-6E7D-4958-8EB6-571BE345B70C}"/>
              </a:ext>
            </a:extLst>
          </p:cNvPr>
          <p:cNvCxnSpPr>
            <a:cxnSpLocks/>
            <a:endCxn id="88" idx="1"/>
          </p:cNvCxnSpPr>
          <p:nvPr/>
        </p:nvCxnSpPr>
        <p:spPr>
          <a:xfrm flipV="1">
            <a:off x="6085282" y="3939878"/>
            <a:ext cx="375285" cy="24293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7" name="Straight Arrow Connector 116">
            <a:extLst>
              <a:ext uri="{FF2B5EF4-FFF2-40B4-BE49-F238E27FC236}">
                <a16:creationId xmlns:a16="http://schemas.microsoft.com/office/drawing/2014/main" id="{E2854EEC-C8E4-4A7D-8BAE-7E0F4D519918}"/>
              </a:ext>
            </a:extLst>
          </p:cNvPr>
          <p:cNvCxnSpPr>
            <a:cxnSpLocks/>
          </p:cNvCxnSpPr>
          <p:nvPr/>
        </p:nvCxnSpPr>
        <p:spPr>
          <a:xfrm>
            <a:off x="8174934" y="3938514"/>
            <a:ext cx="36236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118" name="Group 117">
            <a:extLst>
              <a:ext uri="{FF2B5EF4-FFF2-40B4-BE49-F238E27FC236}">
                <a16:creationId xmlns:a16="http://schemas.microsoft.com/office/drawing/2014/main" id="{04C981CA-8C1F-4DD3-9A07-46DC52A7171A}"/>
              </a:ext>
            </a:extLst>
          </p:cNvPr>
          <p:cNvGrpSpPr/>
          <p:nvPr/>
        </p:nvGrpSpPr>
        <p:grpSpPr>
          <a:xfrm>
            <a:off x="4478485" y="5053453"/>
            <a:ext cx="1978452" cy="328595"/>
            <a:chOff x="1793310" y="1173325"/>
            <a:chExt cx="3241769" cy="929446"/>
          </a:xfrm>
          <a:solidFill>
            <a:schemeClr val="accent6">
              <a:lumMod val="60000"/>
              <a:lumOff val="40000"/>
            </a:schemeClr>
          </a:solidFill>
        </p:grpSpPr>
        <p:sp>
          <p:nvSpPr>
            <p:cNvPr id="119" name="Rounded Rectangle 80">
              <a:extLst>
                <a:ext uri="{FF2B5EF4-FFF2-40B4-BE49-F238E27FC236}">
                  <a16:creationId xmlns:a16="http://schemas.microsoft.com/office/drawing/2014/main" id="{93F9D52B-DC4B-4481-93AB-7FC3EE1E7F09}"/>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0" name="Rounded Rectangle 4">
              <a:extLst>
                <a:ext uri="{FF2B5EF4-FFF2-40B4-BE49-F238E27FC236}">
                  <a16:creationId xmlns:a16="http://schemas.microsoft.com/office/drawing/2014/main" id="{3A3DCBE1-DF92-44BB-B58F-00C4FD902FCC}"/>
                </a:ext>
              </a:extLst>
            </p:cNvPr>
            <p:cNvSpPr/>
            <p:nvPr/>
          </p:nvSpPr>
          <p:spPr>
            <a:xfrm>
              <a:off x="1949310"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Analysis</a:t>
              </a:r>
            </a:p>
          </p:txBody>
        </p:sp>
      </p:grpSp>
      <p:grpSp>
        <p:nvGrpSpPr>
          <p:cNvPr id="121" name="Group 120">
            <a:extLst>
              <a:ext uri="{FF2B5EF4-FFF2-40B4-BE49-F238E27FC236}">
                <a16:creationId xmlns:a16="http://schemas.microsoft.com/office/drawing/2014/main" id="{5CF5DAE0-DD45-4EAC-8AA0-F8A5A51FF7E3}"/>
              </a:ext>
            </a:extLst>
          </p:cNvPr>
          <p:cNvGrpSpPr/>
          <p:nvPr/>
        </p:nvGrpSpPr>
        <p:grpSpPr>
          <a:xfrm>
            <a:off x="6782006" y="5033431"/>
            <a:ext cx="1275975" cy="333295"/>
            <a:chOff x="1978356" y="1173325"/>
            <a:chExt cx="3202763" cy="929446"/>
          </a:xfrm>
          <a:solidFill>
            <a:srgbClr val="92D050"/>
          </a:solidFill>
        </p:grpSpPr>
        <p:sp>
          <p:nvSpPr>
            <p:cNvPr id="122" name="Rounded Rectangle 47">
              <a:extLst>
                <a:ext uri="{FF2B5EF4-FFF2-40B4-BE49-F238E27FC236}">
                  <a16:creationId xmlns:a16="http://schemas.microsoft.com/office/drawing/2014/main" id="{F29C8C5F-C155-413B-B37A-8FC4BBEEEB61}"/>
                </a:ext>
              </a:extLst>
            </p:cNvPr>
            <p:cNvSpPr/>
            <p:nvPr/>
          </p:nvSpPr>
          <p:spPr>
            <a:xfrm>
              <a:off x="2004606"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3" name="Rounded Rectangle 4">
              <a:extLst>
                <a:ext uri="{FF2B5EF4-FFF2-40B4-BE49-F238E27FC236}">
                  <a16:creationId xmlns:a16="http://schemas.microsoft.com/office/drawing/2014/main" id="{995E7BC2-3784-4F45-B53A-5C57DE5EDA8A}"/>
                </a:ext>
              </a:extLst>
            </p:cNvPr>
            <p:cNvSpPr/>
            <p:nvPr/>
          </p:nvSpPr>
          <p:spPr>
            <a:xfrm>
              <a:off x="1978356" y="1239536"/>
              <a:ext cx="3085770" cy="83870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FINDINGS</a:t>
              </a:r>
            </a:p>
          </p:txBody>
        </p:sp>
      </p:grpSp>
      <p:cxnSp>
        <p:nvCxnSpPr>
          <p:cNvPr id="124" name="Straight Arrow Connector 123">
            <a:extLst>
              <a:ext uri="{FF2B5EF4-FFF2-40B4-BE49-F238E27FC236}">
                <a16:creationId xmlns:a16="http://schemas.microsoft.com/office/drawing/2014/main" id="{F2411CF6-D1E7-4D4A-ADDB-56975401A2CB}"/>
              </a:ext>
            </a:extLst>
          </p:cNvPr>
          <p:cNvCxnSpPr>
            <a:cxnSpLocks/>
          </p:cNvCxnSpPr>
          <p:nvPr/>
        </p:nvCxnSpPr>
        <p:spPr>
          <a:xfrm>
            <a:off x="6441908" y="5207552"/>
            <a:ext cx="36236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5" name="Straight Arrow Connector 124">
            <a:extLst>
              <a:ext uri="{FF2B5EF4-FFF2-40B4-BE49-F238E27FC236}">
                <a16:creationId xmlns:a16="http://schemas.microsoft.com/office/drawing/2014/main" id="{15243033-2929-466C-9BA7-FFBE862EB09E}"/>
              </a:ext>
            </a:extLst>
          </p:cNvPr>
          <p:cNvCxnSpPr>
            <a:cxnSpLocks/>
          </p:cNvCxnSpPr>
          <p:nvPr/>
        </p:nvCxnSpPr>
        <p:spPr>
          <a:xfrm flipV="1">
            <a:off x="1696055" y="5348962"/>
            <a:ext cx="274369" cy="2536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6" name="Straight Arrow Connector 125">
            <a:extLst>
              <a:ext uri="{FF2B5EF4-FFF2-40B4-BE49-F238E27FC236}">
                <a16:creationId xmlns:a16="http://schemas.microsoft.com/office/drawing/2014/main" id="{BBE98060-EE6C-4605-B624-6B38D90EEB52}"/>
              </a:ext>
            </a:extLst>
          </p:cNvPr>
          <p:cNvCxnSpPr>
            <a:cxnSpLocks/>
          </p:cNvCxnSpPr>
          <p:nvPr/>
        </p:nvCxnSpPr>
        <p:spPr>
          <a:xfrm>
            <a:off x="1725952" y="5878664"/>
            <a:ext cx="236056" cy="2711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7" name="Straight Arrow Connector 126">
            <a:extLst>
              <a:ext uri="{FF2B5EF4-FFF2-40B4-BE49-F238E27FC236}">
                <a16:creationId xmlns:a16="http://schemas.microsoft.com/office/drawing/2014/main" id="{CE50B0E2-7F2A-4760-B767-FAC4C684282E}"/>
              </a:ext>
            </a:extLst>
          </p:cNvPr>
          <p:cNvCxnSpPr>
            <a:cxnSpLocks/>
            <a:endCxn id="119" idx="1"/>
          </p:cNvCxnSpPr>
          <p:nvPr/>
        </p:nvCxnSpPr>
        <p:spPr>
          <a:xfrm>
            <a:off x="4191296" y="5207552"/>
            <a:ext cx="287189" cy="101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128" name="Group 127">
            <a:extLst>
              <a:ext uri="{FF2B5EF4-FFF2-40B4-BE49-F238E27FC236}">
                <a16:creationId xmlns:a16="http://schemas.microsoft.com/office/drawing/2014/main" id="{3BB59AE3-F704-4DA6-AE72-47B079BD65CF}"/>
              </a:ext>
            </a:extLst>
          </p:cNvPr>
          <p:cNvGrpSpPr/>
          <p:nvPr/>
        </p:nvGrpSpPr>
        <p:grpSpPr>
          <a:xfrm>
            <a:off x="4478485" y="5985526"/>
            <a:ext cx="1978452" cy="328595"/>
            <a:chOff x="1793310" y="1173325"/>
            <a:chExt cx="3241769" cy="929446"/>
          </a:xfrm>
          <a:solidFill>
            <a:schemeClr val="accent6">
              <a:lumMod val="60000"/>
              <a:lumOff val="40000"/>
            </a:schemeClr>
          </a:solidFill>
        </p:grpSpPr>
        <p:sp>
          <p:nvSpPr>
            <p:cNvPr id="129" name="Rounded Rectangle 80">
              <a:extLst>
                <a:ext uri="{FF2B5EF4-FFF2-40B4-BE49-F238E27FC236}">
                  <a16:creationId xmlns:a16="http://schemas.microsoft.com/office/drawing/2014/main" id="{5BBF6F4A-234E-4568-AEA6-4BE70C26C20B}"/>
                </a:ext>
              </a:extLst>
            </p:cNvPr>
            <p:cNvSpPr/>
            <p:nvPr/>
          </p:nvSpPr>
          <p:spPr>
            <a:xfrm>
              <a:off x="1793310"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0" name="Rounded Rectangle 4">
              <a:extLst>
                <a:ext uri="{FF2B5EF4-FFF2-40B4-BE49-F238E27FC236}">
                  <a16:creationId xmlns:a16="http://schemas.microsoft.com/office/drawing/2014/main" id="{7D552DEE-E75B-4CE0-8E6D-74C145797A67}"/>
                </a:ext>
              </a:extLst>
            </p:cNvPr>
            <p:cNvSpPr/>
            <p:nvPr/>
          </p:nvSpPr>
          <p:spPr>
            <a:xfrm>
              <a:off x="1949310" y="1218696"/>
              <a:ext cx="3085769" cy="83870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Analysis</a:t>
              </a:r>
            </a:p>
          </p:txBody>
        </p:sp>
      </p:grpSp>
      <p:grpSp>
        <p:nvGrpSpPr>
          <p:cNvPr id="131" name="Group 130">
            <a:extLst>
              <a:ext uri="{FF2B5EF4-FFF2-40B4-BE49-F238E27FC236}">
                <a16:creationId xmlns:a16="http://schemas.microsoft.com/office/drawing/2014/main" id="{8B00E2A9-58A1-4093-A7BC-549B9E680C5C}"/>
              </a:ext>
            </a:extLst>
          </p:cNvPr>
          <p:cNvGrpSpPr/>
          <p:nvPr/>
        </p:nvGrpSpPr>
        <p:grpSpPr>
          <a:xfrm>
            <a:off x="6782006" y="5965504"/>
            <a:ext cx="1275975" cy="333295"/>
            <a:chOff x="1978356" y="1173325"/>
            <a:chExt cx="3202763" cy="929446"/>
          </a:xfrm>
          <a:solidFill>
            <a:srgbClr val="92D050"/>
          </a:solidFill>
        </p:grpSpPr>
        <p:sp>
          <p:nvSpPr>
            <p:cNvPr id="132" name="Rounded Rectangle 47">
              <a:extLst>
                <a:ext uri="{FF2B5EF4-FFF2-40B4-BE49-F238E27FC236}">
                  <a16:creationId xmlns:a16="http://schemas.microsoft.com/office/drawing/2014/main" id="{4956A8A5-824C-49AE-A0E5-0337880FA06B}"/>
                </a:ext>
              </a:extLst>
            </p:cNvPr>
            <p:cNvSpPr/>
            <p:nvPr/>
          </p:nvSpPr>
          <p:spPr>
            <a:xfrm>
              <a:off x="2004606" y="1173325"/>
              <a:ext cx="3176513" cy="929446"/>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3" name="Rounded Rectangle 4">
              <a:extLst>
                <a:ext uri="{FF2B5EF4-FFF2-40B4-BE49-F238E27FC236}">
                  <a16:creationId xmlns:a16="http://schemas.microsoft.com/office/drawing/2014/main" id="{4788BD71-89E2-449E-9CFC-8F5E846474E5}"/>
                </a:ext>
              </a:extLst>
            </p:cNvPr>
            <p:cNvSpPr/>
            <p:nvPr/>
          </p:nvSpPr>
          <p:spPr>
            <a:xfrm>
              <a:off x="1978356" y="1239536"/>
              <a:ext cx="3085770" cy="83870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marR="0" lvl="0" indent="0" algn="ctr" defTabSz="102235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FINDINGS</a:t>
              </a:r>
            </a:p>
          </p:txBody>
        </p:sp>
      </p:grpSp>
      <p:cxnSp>
        <p:nvCxnSpPr>
          <p:cNvPr id="134" name="Straight Arrow Connector 133">
            <a:extLst>
              <a:ext uri="{FF2B5EF4-FFF2-40B4-BE49-F238E27FC236}">
                <a16:creationId xmlns:a16="http://schemas.microsoft.com/office/drawing/2014/main" id="{BBD90880-966F-4A64-B4B3-662BC12540E0}"/>
              </a:ext>
            </a:extLst>
          </p:cNvPr>
          <p:cNvCxnSpPr>
            <a:cxnSpLocks/>
          </p:cNvCxnSpPr>
          <p:nvPr/>
        </p:nvCxnSpPr>
        <p:spPr>
          <a:xfrm>
            <a:off x="6441908" y="6139625"/>
            <a:ext cx="36236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5" name="Straight Arrow Connector 134">
            <a:extLst>
              <a:ext uri="{FF2B5EF4-FFF2-40B4-BE49-F238E27FC236}">
                <a16:creationId xmlns:a16="http://schemas.microsoft.com/office/drawing/2014/main" id="{88A68D23-8646-4524-99EC-57CD3D2221BB}"/>
              </a:ext>
            </a:extLst>
          </p:cNvPr>
          <p:cNvCxnSpPr>
            <a:cxnSpLocks/>
            <a:endCxn id="129" idx="1"/>
          </p:cNvCxnSpPr>
          <p:nvPr/>
        </p:nvCxnSpPr>
        <p:spPr>
          <a:xfrm>
            <a:off x="4191296" y="6139625"/>
            <a:ext cx="287189" cy="1019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6" name="Content Placeholder 1">
            <a:extLst>
              <a:ext uri="{FF2B5EF4-FFF2-40B4-BE49-F238E27FC236}">
                <a16:creationId xmlns:a16="http://schemas.microsoft.com/office/drawing/2014/main" id="{2CEA7974-CB52-432C-8EE8-D93A14CF2D23}"/>
              </a:ext>
            </a:extLst>
          </p:cNvPr>
          <p:cNvSpPr txBox="1">
            <a:spLocks/>
          </p:cNvSpPr>
          <p:nvPr/>
        </p:nvSpPr>
        <p:spPr>
          <a:xfrm>
            <a:off x="1125258" y="2906829"/>
            <a:ext cx="9255091" cy="3726990"/>
          </a:xfrm>
          <a:prstGeom prst="rect">
            <a:avLst/>
          </a:prstGeom>
        </p:spPr>
        <p:txBody>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j-lt"/>
                <a:ea typeface="+mj-ea"/>
                <a:cs typeface="+mj-cs"/>
                <a:sym typeface="Calibri"/>
              </a:defRPr>
            </a:lvl9pPr>
          </a:lstStyle>
          <a:p>
            <a:pPr marL="0" marR="0" lvl="0" indent="0" algn="just" defTabSz="914400" rtl="0" eaLnBrk="1" fontAlgn="auto" latinLnBrk="0" hangingPunct="1">
              <a:lnSpc>
                <a:spcPct val="90000"/>
              </a:lnSpc>
              <a:spcBef>
                <a:spcPts val="1000"/>
              </a:spcBef>
              <a:spcAft>
                <a:spcPts val="0"/>
              </a:spcAft>
              <a:buClrTx/>
              <a:buSzPct val="100000"/>
              <a:buFont typeface="Arial"/>
              <a:buNone/>
              <a:tabLst/>
              <a:defRPr/>
            </a:pPr>
            <a:endParaRPr kumimoji="0" lang="en-US" sz="800" b="1"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0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rPr>
              <a:t>Concurrent Triangulation Design </a:t>
            </a: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8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8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endParaRPr>
          </a:p>
          <a:p>
            <a:pPr marL="228600" marR="0" lvl="0" indent="-228600" algn="l" defTabSz="914400" rtl="0" eaLnBrk="1" fontAlgn="auto" latinLnBrk="0" hangingPunct="1">
              <a:lnSpc>
                <a:spcPct val="90000"/>
              </a:lnSpc>
              <a:spcBef>
                <a:spcPts val="1000"/>
              </a:spcBef>
              <a:spcAft>
                <a:spcPts val="0"/>
              </a:spcAft>
              <a:buClrTx/>
              <a:buSzPct val="100000"/>
              <a:buFont typeface="Arial"/>
              <a:buChar char="•"/>
              <a:tabLst/>
              <a:defRPr/>
            </a:pPr>
            <a:r>
              <a:rPr kumimoji="0" lang="en-US" sz="20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rPr>
              <a:t>Concurrent Nested Design</a:t>
            </a:r>
          </a:p>
          <a:p>
            <a:pPr marL="0" marR="0" lvl="0" indent="0" algn="l" defTabSz="914400" rtl="0" eaLnBrk="1" fontAlgn="auto" latinLnBrk="0" hangingPunct="1">
              <a:lnSpc>
                <a:spcPct val="90000"/>
              </a:lnSpc>
              <a:spcBef>
                <a:spcPts val="1000"/>
              </a:spcBef>
              <a:spcAft>
                <a:spcPts val="0"/>
              </a:spcAft>
              <a:buClrTx/>
              <a:buSzPct val="100000"/>
              <a:buFont typeface="Arial"/>
              <a:buNone/>
              <a:tabLst/>
              <a:defRPr/>
            </a:pPr>
            <a:r>
              <a:rPr kumimoji="0" lang="en-US" sz="20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rPr>
              <a:t> </a:t>
            </a:r>
            <a:endParaRPr kumimoji="0" lang="en-US" sz="28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endParaRPr>
          </a:p>
          <a:p>
            <a:pPr marL="0" marR="0" lvl="0" indent="0" algn="l" defTabSz="914400" rtl="0" eaLnBrk="1" fontAlgn="auto" latinLnBrk="0" hangingPunct="1">
              <a:lnSpc>
                <a:spcPct val="90000"/>
              </a:lnSpc>
              <a:spcBef>
                <a:spcPts val="1000"/>
              </a:spcBef>
              <a:spcAft>
                <a:spcPts val="0"/>
              </a:spcAft>
              <a:buClrTx/>
              <a:buSzPct val="100000"/>
              <a:buFont typeface="Arial"/>
              <a:buNone/>
              <a:tabLst/>
              <a:defRPr/>
            </a:pPr>
            <a:endParaRPr kumimoji="0" lang="en-US" sz="20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endParaRPr>
          </a:p>
          <a:p>
            <a:pPr marL="0" marR="0" lvl="0" indent="0" algn="just" defTabSz="914400" rtl="0" eaLnBrk="1" fontAlgn="auto" latinLnBrk="0" hangingPunct="1">
              <a:lnSpc>
                <a:spcPct val="90000"/>
              </a:lnSpc>
              <a:spcBef>
                <a:spcPts val="1000"/>
              </a:spcBef>
              <a:spcAft>
                <a:spcPts val="0"/>
              </a:spcAft>
              <a:buClrTx/>
              <a:buSzPct val="100000"/>
              <a:buFont typeface="Arial"/>
              <a:buNone/>
              <a:tabLst/>
              <a:defRPr/>
            </a:pPr>
            <a:r>
              <a:rPr kumimoji="0" lang="en-US" sz="1400" b="1"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rPr>
              <a:t>OR</a:t>
            </a:r>
          </a:p>
          <a:p>
            <a:pPr marL="0" marR="0" lvl="0" indent="0" algn="just" defTabSz="914400" rtl="0" eaLnBrk="1" fontAlgn="auto" latinLnBrk="0" hangingPunct="1">
              <a:lnSpc>
                <a:spcPct val="90000"/>
              </a:lnSpc>
              <a:spcBef>
                <a:spcPts val="1000"/>
              </a:spcBef>
              <a:spcAft>
                <a:spcPts val="0"/>
              </a:spcAft>
              <a:buClrTx/>
              <a:buSzPct val="100000"/>
              <a:buFont typeface="Arial"/>
              <a:buNone/>
              <a:tabLst/>
              <a:defRPr/>
            </a:pPr>
            <a:endParaRPr kumimoji="0" lang="en-US" sz="2000" b="0" i="0" u="none" strike="noStrike" kern="1200" cap="none" spc="0" normalizeH="0" baseline="0" noProof="0" dirty="0">
              <a:ln>
                <a:noFill/>
              </a:ln>
              <a:solidFill>
                <a:prstClr val="black"/>
              </a:solidFill>
              <a:effectLst/>
              <a:uLnTx/>
              <a:uFillTx/>
              <a:latin typeface="Calibri Light" panose="020F0302020204030204"/>
              <a:ea typeface="+mj-ea"/>
              <a:cs typeface="+mj-cs"/>
              <a:sym typeface="Calibri"/>
            </a:endParaRPr>
          </a:p>
        </p:txBody>
      </p:sp>
    </p:spTree>
    <p:extLst>
      <p:ext uri="{BB962C8B-B14F-4D97-AF65-F5344CB8AC3E}">
        <p14:creationId xmlns:p14="http://schemas.microsoft.com/office/powerpoint/2010/main" val="3499623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215FF8-8FC0-40F1-A7A4-89C4E99257D9}"/>
              </a:ext>
            </a:extLst>
          </p:cNvPr>
          <p:cNvSpPr>
            <a:spLocks noGrp="1"/>
          </p:cNvSpPr>
          <p:nvPr>
            <p:ph type="title"/>
          </p:nvPr>
        </p:nvSpPr>
        <p:spPr>
          <a:xfrm>
            <a:off x="572493" y="238539"/>
            <a:ext cx="11018520" cy="1434415"/>
          </a:xfrm>
        </p:spPr>
        <p:txBody>
          <a:bodyPr anchor="b">
            <a:normAutofit/>
          </a:bodyPr>
          <a:lstStyle/>
          <a:p>
            <a:r>
              <a:rPr lang="en-US" sz="5400" b="1" dirty="0">
                <a:latin typeface="Arial" panose="020B0604020202020204" pitchFamily="34" charset="0"/>
                <a:cs typeface="Arial" panose="020B0604020202020204" pitchFamily="34" charset="0"/>
              </a:rPr>
              <a:t>Dr. Sudhir Venkatesh</a:t>
            </a:r>
          </a:p>
        </p:txBody>
      </p:sp>
      <p:sp>
        <p:nvSpPr>
          <p:cNvPr id="75"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F61243F-13B0-459E-91E2-403B9F847372}"/>
              </a:ext>
            </a:extLst>
          </p:cNvPr>
          <p:cNvSpPr>
            <a:spLocks noGrp="1"/>
          </p:cNvSpPr>
          <p:nvPr>
            <p:ph idx="1"/>
          </p:nvPr>
        </p:nvSpPr>
        <p:spPr>
          <a:xfrm>
            <a:off x="572493" y="2071316"/>
            <a:ext cx="6713552" cy="4119172"/>
          </a:xfrm>
        </p:spPr>
        <p:txBody>
          <a:bodyPr anchor="t">
            <a:normAutofit/>
          </a:bodyPr>
          <a:lstStyle/>
          <a:p>
            <a:r>
              <a:rPr lang="en-US" sz="2400" dirty="0">
                <a:latin typeface="Arial" panose="020B0604020202020204" pitchFamily="34" charset="0"/>
                <a:cs typeface="Arial" panose="020B0604020202020204" pitchFamily="34" charset="0"/>
              </a:rPr>
              <a:t>He’s a professor of sociology at Columbia University in New York City. </a:t>
            </a:r>
          </a:p>
          <a:p>
            <a:r>
              <a:rPr lang="en-US" sz="2400" dirty="0">
                <a:latin typeface="Arial" panose="020B0604020202020204" pitchFamily="34" charset="0"/>
                <a:cs typeface="Arial" panose="020B0604020202020204" pitchFamily="34" charset="0"/>
              </a:rPr>
              <a:t>He is currently one of the most respected sociologists in the United States.</a:t>
            </a:r>
          </a:p>
          <a:p>
            <a:r>
              <a:rPr lang="en-US" sz="2400" dirty="0">
                <a:latin typeface="Arial" panose="020B0604020202020204" pitchFamily="34" charset="0"/>
                <a:cs typeface="Arial" panose="020B0604020202020204" pitchFamily="34" charset="0"/>
              </a:rPr>
              <a:t>But he was once a young person, too.</a:t>
            </a:r>
          </a:p>
          <a:p>
            <a:r>
              <a:rPr lang="en-US" sz="2400" dirty="0">
                <a:latin typeface="Arial" panose="020B0604020202020204" pitchFamily="34" charset="0"/>
                <a:cs typeface="Arial" panose="020B0604020202020204" pitchFamily="34" charset="0"/>
              </a:rPr>
              <a:t>In 1989, he was a student at the University of Chicago in Chicago, Illinois.</a:t>
            </a:r>
          </a:p>
          <a:p>
            <a:pPr marL="0" indent="0">
              <a:buNone/>
            </a:pPr>
            <a:endParaRPr lang="en-US" sz="2200" dirty="0">
              <a:latin typeface="Arial" panose="020B0604020202020204" pitchFamily="34" charset="0"/>
              <a:cs typeface="Arial" panose="020B0604020202020204" pitchFamily="34" charset="0"/>
            </a:endParaRPr>
          </a:p>
          <a:p>
            <a:pPr marL="0" indent="0">
              <a:buNone/>
            </a:pPr>
            <a:endParaRPr lang="en-US" sz="2200" dirty="0">
              <a:latin typeface="Arial" panose="020B0604020202020204" pitchFamily="34" charset="0"/>
              <a:cs typeface="Arial" panose="020B0604020202020204" pitchFamily="34" charset="0"/>
            </a:endParaRPr>
          </a:p>
          <a:p>
            <a:pPr marL="0" indent="0">
              <a:buNone/>
            </a:pPr>
            <a:endParaRPr lang="en-US" sz="2200" dirty="0">
              <a:latin typeface="Arial" panose="020B0604020202020204" pitchFamily="34" charset="0"/>
              <a:cs typeface="Arial" panose="020B0604020202020204" pitchFamily="34" charset="0"/>
            </a:endParaRPr>
          </a:p>
          <a:p>
            <a:pPr marL="0" indent="0">
              <a:buNone/>
            </a:pPr>
            <a:endParaRPr lang="en-US" sz="2200" dirty="0">
              <a:latin typeface="Arial" panose="020B0604020202020204" pitchFamily="34" charset="0"/>
              <a:cs typeface="Arial" panose="020B0604020202020204" pitchFamily="34" charset="0"/>
            </a:endParaRPr>
          </a:p>
          <a:p>
            <a:pPr marL="0" indent="0">
              <a:buNone/>
            </a:pPr>
            <a:endParaRPr lang="en-US" sz="2200" dirty="0">
              <a:latin typeface="Arial" panose="020B0604020202020204" pitchFamily="34" charset="0"/>
              <a:cs typeface="Arial" panose="020B0604020202020204" pitchFamily="34" charset="0"/>
            </a:endParaRPr>
          </a:p>
        </p:txBody>
      </p:sp>
      <p:pic>
        <p:nvPicPr>
          <p:cNvPr id="1028" name="Picture 4" descr="Photo of Sudhir Venkatesh">
            <a:extLst>
              <a:ext uri="{FF2B5EF4-FFF2-40B4-BE49-F238E27FC236}">
                <a16:creationId xmlns:a16="http://schemas.microsoft.com/office/drawing/2014/main" id="{211BDD23-49ED-4D3C-9D3F-4D39781E592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12819" b="18318"/>
          <a:stretch/>
        </p:blipFill>
        <p:spPr bwMode="auto">
          <a:xfrm>
            <a:off x="7649949" y="1911493"/>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263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A9DB77B-597E-4A5D-A59F-CA1E68E619BB}"/>
              </a:ext>
            </a:extLst>
          </p:cNvPr>
          <p:cNvSpPr>
            <a:spLocks noGrp="1"/>
          </p:cNvSpPr>
          <p:nvPr>
            <p:ph type="title"/>
          </p:nvPr>
        </p:nvSpPr>
        <p:spPr>
          <a:xfrm>
            <a:off x="4603468" y="4741948"/>
            <a:ext cx="6829520" cy="862031"/>
          </a:xfrm>
        </p:spPr>
        <p:txBody>
          <a:bodyPr vert="horz" lIns="91440" tIns="45720" rIns="91440" bIns="45720" rtlCol="0" anchor="b">
            <a:normAutofit/>
          </a:bodyPr>
          <a:lstStyle/>
          <a:p>
            <a:r>
              <a:rPr lang="en-US" sz="4000" b="1" kern="1200" dirty="0">
                <a:solidFill>
                  <a:srgbClr val="FFFFFF"/>
                </a:solidFill>
                <a:latin typeface="+mj-lt"/>
                <a:ea typeface="+mj-ea"/>
                <a:cs typeface="+mj-cs"/>
              </a:rPr>
              <a:t>Chicago, Illinois, United States</a:t>
            </a:r>
          </a:p>
        </p:txBody>
      </p:sp>
      <p:pic>
        <p:nvPicPr>
          <p:cNvPr id="11" name="Picture 10">
            <a:extLst>
              <a:ext uri="{FF2B5EF4-FFF2-40B4-BE49-F238E27FC236}">
                <a16:creationId xmlns:a16="http://schemas.microsoft.com/office/drawing/2014/main" id="{FCD49791-5791-4D00-A5C1-9BB9DB1F5C8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14428" r="1" b="22357"/>
          <a:stretch/>
        </p:blipFill>
        <p:spPr>
          <a:xfrm>
            <a:off x="317636" y="321734"/>
            <a:ext cx="3797570" cy="2010551"/>
          </a:xfrm>
          <a:prstGeom prst="rect">
            <a:avLst/>
          </a:prstGeom>
        </p:spPr>
      </p:pic>
      <p:pic>
        <p:nvPicPr>
          <p:cNvPr id="7" name="Picture 6">
            <a:extLst>
              <a:ext uri="{FF2B5EF4-FFF2-40B4-BE49-F238E27FC236}">
                <a16:creationId xmlns:a16="http://schemas.microsoft.com/office/drawing/2014/main" id="{F184EBC7-827B-4818-9CAD-301B3D56AD0C}"/>
              </a:ext>
            </a:extLst>
          </p:cNvPr>
          <p:cNvPicPr>
            <a:picLocks noChangeAspect="1"/>
          </p:cNvPicPr>
          <p:nvPr/>
        </p:nvPicPr>
        <p:blipFill rotWithShape="1">
          <a:blip r:embed="rId3"/>
          <a:srcRect l="21119" r="13831" b="-1"/>
          <a:stretch/>
        </p:blipFill>
        <p:spPr>
          <a:xfrm>
            <a:off x="4202549" y="321732"/>
            <a:ext cx="3793472" cy="4111323"/>
          </a:xfrm>
          <a:prstGeom prst="rect">
            <a:avLst/>
          </a:prstGeom>
        </p:spPr>
      </p:pic>
      <p:pic>
        <p:nvPicPr>
          <p:cNvPr id="9" name="Picture 8">
            <a:extLst>
              <a:ext uri="{FF2B5EF4-FFF2-40B4-BE49-F238E27FC236}">
                <a16:creationId xmlns:a16="http://schemas.microsoft.com/office/drawing/2014/main" id="{5D5550ED-59BB-470F-9E4C-D0144882966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20395"/>
          <a:stretch/>
        </p:blipFill>
        <p:spPr>
          <a:xfrm>
            <a:off x="8086176" y="321733"/>
            <a:ext cx="3797984" cy="2010552"/>
          </a:xfrm>
          <a:prstGeom prst="rect">
            <a:avLst/>
          </a:prstGeom>
        </p:spPr>
      </p:pic>
      <p:pic>
        <p:nvPicPr>
          <p:cNvPr id="5" name="Content Placeholder 4">
            <a:extLst>
              <a:ext uri="{FF2B5EF4-FFF2-40B4-BE49-F238E27FC236}">
                <a16:creationId xmlns:a16="http://schemas.microsoft.com/office/drawing/2014/main" id="{9DF61EA0-56B0-4FE1-BBA2-DE3744FB36E0}"/>
              </a:ext>
            </a:extLst>
          </p:cNvPr>
          <p:cNvPicPr>
            <a:picLocks noGrp="1" noChangeAspect="1"/>
          </p:cNvPicPr>
          <p:nvPr>
            <p:ph idx="1"/>
          </p:nvPr>
        </p:nvPicPr>
        <p:blipFill rotWithShape="1">
          <a:blip r:embed="rId5"/>
          <a:srcRect t="8050" r="1" b="12744"/>
          <a:stretch/>
        </p:blipFill>
        <p:spPr>
          <a:xfrm>
            <a:off x="317634" y="2422097"/>
            <a:ext cx="3794760" cy="2013804"/>
          </a:xfrm>
          <a:prstGeom prst="rect">
            <a:avLst/>
          </a:prstGeom>
        </p:spPr>
      </p:pic>
      <p:pic>
        <p:nvPicPr>
          <p:cNvPr id="8" name="Picture 7">
            <a:extLst>
              <a:ext uri="{FF2B5EF4-FFF2-40B4-BE49-F238E27FC236}">
                <a16:creationId xmlns:a16="http://schemas.microsoft.com/office/drawing/2014/main" id="{19533F00-EC08-4AFE-AAC9-E84A10802D1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6107" r="27390" b="1"/>
          <a:stretch/>
        </p:blipFill>
        <p:spPr>
          <a:xfrm rot="10800000" flipV="1">
            <a:off x="8082952" y="2431705"/>
            <a:ext cx="3797983" cy="2000947"/>
          </a:xfrm>
          <a:prstGeom prst="rect">
            <a:avLst/>
          </a:prstGeom>
        </p:spPr>
      </p:pic>
      <p:pic>
        <p:nvPicPr>
          <p:cNvPr id="4" name="Picture 3">
            <a:extLst>
              <a:ext uri="{FF2B5EF4-FFF2-40B4-BE49-F238E27FC236}">
                <a16:creationId xmlns:a16="http://schemas.microsoft.com/office/drawing/2014/main" id="{50E4C0D2-53C9-443F-B9CF-E0867A0FAD2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1098" t="-568" r="-1097" b="29452"/>
          <a:stretch/>
        </p:blipFill>
        <p:spPr>
          <a:xfrm>
            <a:off x="317634" y="4525713"/>
            <a:ext cx="3794760" cy="2010553"/>
          </a:xfrm>
          <a:prstGeom prst="rect">
            <a:avLst/>
          </a:prstGeom>
        </p:spPr>
      </p:pic>
      <p:cxnSp>
        <p:nvCxnSpPr>
          <p:cNvPr id="18" name="Straight Connector 17">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496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A9DB77B-597E-4A5D-A59F-CA1E68E619BB}"/>
              </a:ext>
            </a:extLst>
          </p:cNvPr>
          <p:cNvSpPr>
            <a:spLocks noGrp="1"/>
          </p:cNvSpPr>
          <p:nvPr>
            <p:ph type="title"/>
          </p:nvPr>
        </p:nvSpPr>
        <p:spPr>
          <a:xfrm>
            <a:off x="630936" y="457200"/>
            <a:ext cx="4343400" cy="1929384"/>
          </a:xfrm>
        </p:spPr>
        <p:txBody>
          <a:bodyPr anchor="ctr">
            <a:normAutofit/>
          </a:bodyPr>
          <a:lstStyle/>
          <a:p>
            <a:r>
              <a:rPr lang="en-US" b="1" dirty="0"/>
              <a:t>Chicago, Illinois, United States (1990)</a:t>
            </a:r>
          </a:p>
        </p:txBody>
      </p:sp>
      <p:sp>
        <p:nvSpPr>
          <p:cNvPr id="19"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71415" y="141274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10C80152-0F67-4742-85BC-8F0744EDE221}"/>
              </a:ext>
            </a:extLst>
          </p:cNvPr>
          <p:cNvSpPr>
            <a:spLocks noGrp="1"/>
          </p:cNvSpPr>
          <p:nvPr>
            <p:ph idx="1"/>
          </p:nvPr>
        </p:nvSpPr>
        <p:spPr>
          <a:xfrm>
            <a:off x="5553456" y="874014"/>
            <a:ext cx="6007608" cy="1085850"/>
          </a:xfrm>
        </p:spPr>
        <p:txBody>
          <a:bodyPr anchor="ctr">
            <a:normAutofit fontScale="92500" lnSpcReduction="20000"/>
          </a:bodyPr>
          <a:lstStyle/>
          <a:p>
            <a:r>
              <a:rPr lang="en-US" sz="2600" dirty="0"/>
              <a:t>Legacy of structural injustice</a:t>
            </a:r>
          </a:p>
          <a:p>
            <a:r>
              <a:rPr lang="en-US" sz="2600" dirty="0"/>
              <a:t>Considered to be the most segregated city in the United States</a:t>
            </a:r>
          </a:p>
          <a:p>
            <a:endParaRPr lang="en-US" sz="2200" dirty="0"/>
          </a:p>
        </p:txBody>
      </p:sp>
      <p:pic>
        <p:nvPicPr>
          <p:cNvPr id="8" name="Picture 7">
            <a:extLst>
              <a:ext uri="{FF2B5EF4-FFF2-40B4-BE49-F238E27FC236}">
                <a16:creationId xmlns:a16="http://schemas.microsoft.com/office/drawing/2014/main" id="{3911D8FC-2A48-415E-BAA6-03220A2886EF}"/>
              </a:ext>
            </a:extLst>
          </p:cNvPr>
          <p:cNvPicPr>
            <a:picLocks noChangeAspect="1"/>
          </p:cNvPicPr>
          <p:nvPr/>
        </p:nvPicPr>
        <p:blipFill>
          <a:blip r:embed="rId2"/>
          <a:stretch>
            <a:fillRect/>
          </a:stretch>
        </p:blipFill>
        <p:spPr>
          <a:xfrm>
            <a:off x="834524" y="2569464"/>
            <a:ext cx="4731751" cy="3678936"/>
          </a:xfrm>
          <a:prstGeom prst="rect">
            <a:avLst/>
          </a:prstGeom>
        </p:spPr>
      </p:pic>
      <p:pic>
        <p:nvPicPr>
          <p:cNvPr id="12" name="Picture 11">
            <a:extLst>
              <a:ext uri="{FF2B5EF4-FFF2-40B4-BE49-F238E27FC236}">
                <a16:creationId xmlns:a16="http://schemas.microsoft.com/office/drawing/2014/main" id="{B6F9A146-67AE-48E8-8958-7B1D6728E7D6}"/>
              </a:ext>
            </a:extLst>
          </p:cNvPr>
          <p:cNvPicPr>
            <a:picLocks noChangeAspect="1"/>
          </p:cNvPicPr>
          <p:nvPr/>
        </p:nvPicPr>
        <p:blipFill>
          <a:blip r:embed="rId3"/>
          <a:stretch>
            <a:fillRect/>
          </a:stretch>
        </p:blipFill>
        <p:spPr>
          <a:xfrm>
            <a:off x="6535928" y="2569464"/>
            <a:ext cx="4905248" cy="3678936"/>
          </a:xfrm>
          <a:prstGeom prst="rect">
            <a:avLst/>
          </a:prstGeom>
        </p:spPr>
      </p:pic>
    </p:spTree>
    <p:extLst>
      <p:ext uri="{BB962C8B-B14F-4D97-AF65-F5344CB8AC3E}">
        <p14:creationId xmlns:p14="http://schemas.microsoft.com/office/powerpoint/2010/main" val="3174980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0C80152-0F67-4742-85BC-8F0744EDE221}"/>
              </a:ext>
            </a:extLst>
          </p:cNvPr>
          <p:cNvSpPr>
            <a:spLocks noGrp="1"/>
          </p:cNvSpPr>
          <p:nvPr>
            <p:ph idx="1"/>
          </p:nvPr>
        </p:nvSpPr>
        <p:spPr>
          <a:xfrm>
            <a:off x="611776" y="806722"/>
            <a:ext cx="10894423" cy="2328364"/>
          </a:xfrm>
        </p:spPr>
        <p:txBody>
          <a:bodyPr>
            <a:normAutofit fontScale="92500"/>
          </a:bodyPr>
          <a:lstStyle/>
          <a:p>
            <a:r>
              <a:rPr lang="en-US" sz="2500" dirty="0">
                <a:latin typeface="Arial" panose="020B0604020202020204" pitchFamily="34" charset="0"/>
                <a:cs typeface="Arial" panose="020B0604020202020204" pitchFamily="34" charset="0"/>
              </a:rPr>
              <a:t>As a student of sociology, Sudhir was helping a professor with a research study designed to </a:t>
            </a:r>
            <a:r>
              <a:rPr lang="en-US" sz="2500" b="1" dirty="0">
                <a:latin typeface="Arial" panose="020B0604020202020204" pitchFamily="34" charset="0"/>
                <a:cs typeface="Arial" panose="020B0604020202020204" pitchFamily="34" charset="0"/>
              </a:rPr>
              <a:t>understand urban poverty </a:t>
            </a:r>
            <a:r>
              <a:rPr lang="en-US" sz="2500" dirty="0">
                <a:latin typeface="Arial" panose="020B0604020202020204" pitchFamily="34" charset="0"/>
                <a:cs typeface="Arial" panose="020B0604020202020204" pitchFamily="34" charset="0"/>
              </a:rPr>
              <a:t>as experienced by different populations.</a:t>
            </a:r>
          </a:p>
          <a:p>
            <a:r>
              <a:rPr lang="en-US" sz="2500" dirty="0">
                <a:latin typeface="Arial" panose="020B0604020202020204" pitchFamily="34" charset="0"/>
                <a:cs typeface="Arial" panose="020B0604020202020204" pitchFamily="34" charset="0"/>
              </a:rPr>
              <a:t> Sudhir was tasked with going to a public housing area called the </a:t>
            </a:r>
            <a:r>
              <a:rPr lang="en-US" sz="2500" b="1" dirty="0">
                <a:latin typeface="Arial" panose="020B0604020202020204" pitchFamily="34" charset="0"/>
                <a:cs typeface="Arial" panose="020B0604020202020204" pitchFamily="34" charset="0"/>
              </a:rPr>
              <a:t>Robert Taylor Homes</a:t>
            </a:r>
            <a:r>
              <a:rPr lang="en-US" sz="2500" dirty="0">
                <a:latin typeface="Arial" panose="020B0604020202020204" pitchFamily="34" charset="0"/>
                <a:cs typeface="Arial" panose="020B0604020202020204" pitchFamily="34" charset="0"/>
              </a:rPr>
              <a:t> in the </a:t>
            </a:r>
            <a:r>
              <a:rPr lang="en-US" sz="2500" b="1" dirty="0">
                <a:latin typeface="Arial" panose="020B0604020202020204" pitchFamily="34" charset="0"/>
                <a:cs typeface="Arial" panose="020B0604020202020204" pitchFamily="34" charset="0"/>
              </a:rPr>
              <a:t>South Side of Chicago </a:t>
            </a:r>
            <a:r>
              <a:rPr lang="en-US" sz="2500" dirty="0">
                <a:latin typeface="Arial" panose="020B0604020202020204" pitchFamily="34" charset="0"/>
                <a:cs typeface="Arial" panose="020B0604020202020204" pitchFamily="34" charset="0"/>
              </a:rPr>
              <a:t>to gather information using a </a:t>
            </a:r>
            <a:r>
              <a:rPr lang="en-US" sz="2500" b="1" dirty="0">
                <a:solidFill>
                  <a:schemeClr val="accent1"/>
                </a:solidFill>
                <a:latin typeface="Arial" panose="020B0604020202020204" pitchFamily="34" charset="0"/>
                <a:cs typeface="Arial" panose="020B0604020202020204" pitchFamily="34" charset="0"/>
              </a:rPr>
              <a:t>survey questionnaire </a:t>
            </a:r>
            <a:r>
              <a:rPr lang="en-US" sz="2500" b="1" dirty="0">
                <a:latin typeface="Arial" panose="020B0604020202020204" pitchFamily="34" charset="0"/>
                <a:cs typeface="Arial" panose="020B0604020202020204" pitchFamily="34" charset="0"/>
              </a:rPr>
              <a:t>to understand the lives of black young people living there.</a:t>
            </a:r>
          </a:p>
          <a:p>
            <a:endParaRPr lang="en-US" sz="2500" dirty="0">
              <a:solidFill>
                <a:schemeClr val="accent1"/>
              </a:solidFill>
              <a:latin typeface="Arial" panose="020B0604020202020204" pitchFamily="34" charset="0"/>
              <a:cs typeface="Arial" panose="020B0604020202020204" pitchFamily="34" charset="0"/>
            </a:endParaRPr>
          </a:p>
          <a:p>
            <a:endParaRPr lang="en-US" sz="1900" dirty="0">
              <a:solidFill>
                <a:schemeClr val="accent1"/>
              </a:solidFill>
              <a:latin typeface="Arial" panose="020B0604020202020204" pitchFamily="34" charset="0"/>
              <a:cs typeface="Arial" panose="020B0604020202020204" pitchFamily="34" charset="0"/>
            </a:endParaRPr>
          </a:p>
          <a:p>
            <a:endParaRPr lang="en-US" sz="1900" b="0" i="0" dirty="0">
              <a:solidFill>
                <a:srgbClr val="222222"/>
              </a:solidFill>
              <a:effectLst/>
              <a:latin typeface="Arial" panose="020B0604020202020204" pitchFamily="34" charset="0"/>
              <a:cs typeface="Arial" panose="020B0604020202020204" pitchFamily="34" charset="0"/>
            </a:endParaRPr>
          </a:p>
        </p:txBody>
      </p:sp>
      <p:pic>
        <p:nvPicPr>
          <p:cNvPr id="6" name="Picture 2" descr="Grateful Dead coffee mug in Blue Moon">
            <a:extLst>
              <a:ext uri="{FF2B5EF4-FFF2-40B4-BE49-F238E27FC236}">
                <a16:creationId xmlns:a16="http://schemas.microsoft.com/office/drawing/2014/main" id="{38869E51-E089-4C35-B26F-F8B1BE97C1E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236685" y="4853101"/>
            <a:ext cx="2660229" cy="17743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hoto of Sudhir Venkatesh">
            <a:extLst>
              <a:ext uri="{FF2B5EF4-FFF2-40B4-BE49-F238E27FC236}">
                <a16:creationId xmlns:a16="http://schemas.microsoft.com/office/drawing/2014/main" id="{014DD0FE-3CC9-473F-9D59-7AD8A604544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4765" y="3135086"/>
            <a:ext cx="2312724" cy="34923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5A6B4D5-A9C2-444B-9EE5-E3E58BCA2B8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58552" y="3156697"/>
            <a:ext cx="2638362" cy="1443320"/>
          </a:xfrm>
          <a:prstGeom prst="rect">
            <a:avLst/>
          </a:prstGeom>
        </p:spPr>
      </p:pic>
      <p:sp>
        <p:nvSpPr>
          <p:cNvPr id="9" name="Plus Sign 8">
            <a:extLst>
              <a:ext uri="{FF2B5EF4-FFF2-40B4-BE49-F238E27FC236}">
                <a16:creationId xmlns:a16="http://schemas.microsoft.com/office/drawing/2014/main" id="{EB3F0C61-56FD-432C-AB83-4635F45E07B8}"/>
              </a:ext>
            </a:extLst>
          </p:cNvPr>
          <p:cNvSpPr/>
          <p:nvPr/>
        </p:nvSpPr>
        <p:spPr>
          <a:xfrm>
            <a:off x="3923125" y="4419807"/>
            <a:ext cx="632634" cy="70592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Equals 9">
            <a:extLst>
              <a:ext uri="{FF2B5EF4-FFF2-40B4-BE49-F238E27FC236}">
                <a16:creationId xmlns:a16="http://schemas.microsoft.com/office/drawing/2014/main" id="{75EC9097-6406-41AF-8341-D4F80A886993}"/>
              </a:ext>
            </a:extLst>
          </p:cNvPr>
          <p:cNvSpPr/>
          <p:nvPr/>
        </p:nvSpPr>
        <p:spPr>
          <a:xfrm>
            <a:off x="8283390" y="4419806"/>
            <a:ext cx="632634" cy="705927"/>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456FE8D1-F230-4FCA-AEBB-3C6A61F4213F}"/>
              </a:ext>
            </a:extLst>
          </p:cNvPr>
          <p:cNvSpPr txBox="1"/>
          <p:nvPr/>
        </p:nvSpPr>
        <p:spPr>
          <a:xfrm rot="16200000">
            <a:off x="10016390" y="3635923"/>
            <a:ext cx="923330" cy="2056290"/>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Use your imagination</a:t>
            </a:r>
          </a:p>
        </p:txBody>
      </p:sp>
    </p:spTree>
    <p:extLst>
      <p:ext uri="{BB962C8B-B14F-4D97-AF65-F5344CB8AC3E}">
        <p14:creationId xmlns:p14="http://schemas.microsoft.com/office/powerpoint/2010/main" val="2799828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E43BD4E-57A2-413B-BEA7-207CFD177924}"/>
              </a:ext>
            </a:extLst>
          </p:cNvPr>
          <p:cNvSpPr txBox="1"/>
          <p:nvPr/>
        </p:nvSpPr>
        <p:spPr>
          <a:xfrm>
            <a:off x="933450" y="1409700"/>
            <a:ext cx="4619621" cy="5195888"/>
          </a:xfrm>
          <a:prstGeom prst="rect">
            <a:avLst/>
          </a:prstGeom>
        </p:spPr>
        <p:txBody>
          <a:bodyPr vert="horz" lIns="91440" tIns="45720" rIns="91440" bIns="45720" rtlCol="0">
            <a:normAutofit lnSpcReduction="10000"/>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Built in the 1960s, the Robert Taylor Homes were once the largest and most infamous public housing projects (sites) in America.</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site had 28 buildings, around 16 floors each, made of concrete and steel, stretching for 2 miles (3.2 km).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It was planned for 11,000 people, but there were close to 30,000 people living there, 96% African American, 95% unemployed.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It was known to be overcrowded, underfunded, and run by rival gangs who were involved in the drug trade (crack-cocaine).</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Content Placeholder 6">
            <a:extLst>
              <a:ext uri="{FF2B5EF4-FFF2-40B4-BE49-F238E27FC236}">
                <a16:creationId xmlns:a16="http://schemas.microsoft.com/office/drawing/2014/main" id="{8F208FAB-47A2-4E6C-A84F-9BAC4024C4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20817" b="1190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TextBox 1">
            <a:extLst>
              <a:ext uri="{FF2B5EF4-FFF2-40B4-BE49-F238E27FC236}">
                <a16:creationId xmlns:a16="http://schemas.microsoft.com/office/drawing/2014/main" id="{5D016636-3927-429C-BF18-C4C325BD038D}"/>
              </a:ext>
            </a:extLst>
          </p:cNvPr>
          <p:cNvSpPr txBox="1"/>
          <p:nvPr/>
        </p:nvSpPr>
        <p:spPr>
          <a:xfrm>
            <a:off x="933450" y="381685"/>
            <a:ext cx="51117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Robert Taylor Homes</a:t>
            </a:r>
          </a:p>
        </p:txBody>
      </p:sp>
    </p:spTree>
    <p:extLst>
      <p:ext uri="{BB962C8B-B14F-4D97-AF65-F5344CB8AC3E}">
        <p14:creationId xmlns:p14="http://schemas.microsoft.com/office/powerpoint/2010/main" val="908532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3">
            <a:extLst>
              <a:ext uri="{FF2B5EF4-FFF2-40B4-BE49-F238E27FC236}">
                <a16:creationId xmlns:a16="http://schemas.microsoft.com/office/drawing/2014/main" id="{0323F92F-C6C7-4BD6-A575-092461D9B386}"/>
              </a:ext>
            </a:extLst>
          </p:cNvPr>
          <p:cNvGraphicFramePr>
            <a:graphicFrameLocks noGrp="1"/>
          </p:cNvGraphicFramePr>
          <p:nvPr>
            <p:ph idx="1"/>
          </p:nvPr>
        </p:nvGraphicFramePr>
        <p:xfrm>
          <a:off x="838200" y="993661"/>
          <a:ext cx="10515600" cy="4870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8655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10C80152-0F67-4742-85BC-8F0744EDE221}"/>
              </a:ext>
            </a:extLst>
          </p:cNvPr>
          <p:cNvSpPr>
            <a:spLocks noGrp="1"/>
          </p:cNvSpPr>
          <p:nvPr>
            <p:ph idx="1"/>
          </p:nvPr>
        </p:nvSpPr>
        <p:spPr>
          <a:xfrm>
            <a:off x="943276" y="826324"/>
            <a:ext cx="10410524" cy="5350639"/>
          </a:xfrm>
        </p:spPr>
        <p:txBody>
          <a:bodyPr>
            <a:normAutofit/>
          </a:bodyPr>
          <a:lstStyle/>
          <a:p>
            <a:pPr marL="0" indent="0">
              <a:buNone/>
            </a:pPr>
            <a:r>
              <a:rPr lang="en-US" sz="3200" i="1" dirty="0">
                <a:solidFill>
                  <a:srgbClr val="FFFFFF"/>
                </a:solidFill>
              </a:rPr>
              <a:t>“You know what? You really need to live with people. You can’t ask them silly questions and hope you’re going to get the real answers about life around here.</a:t>
            </a:r>
          </a:p>
          <a:p>
            <a:pPr marL="0" indent="0">
              <a:buNone/>
            </a:pPr>
            <a:endParaRPr lang="en-US" sz="3200" i="1" dirty="0">
              <a:solidFill>
                <a:srgbClr val="FFFFFF"/>
              </a:solidFill>
            </a:endParaRPr>
          </a:p>
          <a:p>
            <a:pPr marL="0" indent="0">
              <a:buNone/>
            </a:pPr>
            <a:r>
              <a:rPr lang="en-US" sz="3200" i="1" dirty="0">
                <a:solidFill>
                  <a:srgbClr val="FFFFFF"/>
                </a:solidFill>
              </a:rPr>
              <a:t>If you’re going to try and understand, you’re going to have to come back and hang out with us.”</a:t>
            </a:r>
          </a:p>
          <a:p>
            <a:pPr marL="0" indent="0">
              <a:buNone/>
            </a:pPr>
            <a:endParaRPr lang="en-US" sz="2400" i="1" dirty="0">
              <a:solidFill>
                <a:srgbClr val="FFFFFF"/>
              </a:solidFill>
            </a:endParaRPr>
          </a:p>
          <a:p>
            <a:pPr marL="0" indent="0" algn="r">
              <a:buNone/>
            </a:pPr>
            <a:r>
              <a:rPr lang="en-US" sz="2400" i="1" dirty="0">
                <a:solidFill>
                  <a:srgbClr val="FFFFFF"/>
                </a:solidFill>
              </a:rPr>
              <a:t>- Gang leader, “J.T.”</a:t>
            </a:r>
          </a:p>
          <a:p>
            <a:pPr marL="0" indent="0">
              <a:buNone/>
            </a:pPr>
            <a:endParaRPr lang="en-US" sz="2400" dirty="0">
              <a:solidFill>
                <a:srgbClr val="FFFFFF"/>
              </a:solidFill>
            </a:endParaRPr>
          </a:p>
          <a:p>
            <a:pPr marL="0" indent="0">
              <a:buNone/>
            </a:pPr>
            <a:endParaRPr lang="en-US" sz="2400" dirty="0">
              <a:solidFill>
                <a:srgbClr val="FFFFFF"/>
              </a:solidFill>
            </a:endParaRPr>
          </a:p>
          <a:p>
            <a:pPr marL="0" indent="0">
              <a:buNone/>
            </a:pPr>
            <a:endParaRPr lang="en-US" sz="2400" dirty="0">
              <a:solidFill>
                <a:srgbClr val="FFFFFF"/>
              </a:solidFill>
            </a:endParaRPr>
          </a:p>
        </p:txBody>
      </p:sp>
    </p:spTree>
    <p:extLst>
      <p:ext uri="{BB962C8B-B14F-4D97-AF65-F5344CB8AC3E}">
        <p14:creationId xmlns:p14="http://schemas.microsoft.com/office/powerpoint/2010/main" val="1506341700"/>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9C9FF12-EDD7-47BA-B1CD-306754D9ED0F}"/>
              </a:ext>
            </a:extLst>
          </p:cNvPr>
          <p:cNvSpPr>
            <a:spLocks noGrp="1"/>
          </p:cNvSpPr>
          <p:nvPr>
            <p:ph type="title"/>
          </p:nvPr>
        </p:nvSpPr>
        <p:spPr>
          <a:xfrm>
            <a:off x="841248" y="548640"/>
            <a:ext cx="3600860" cy="5431536"/>
          </a:xfrm>
        </p:spPr>
        <p:txBody>
          <a:bodyPr>
            <a:normAutofit/>
          </a:bodyPr>
          <a:lstStyle/>
          <a:p>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EC4F918-F6F0-45F2-9FEC-10A62AC773D8}"/>
              </a:ext>
            </a:extLst>
          </p:cNvPr>
          <p:cNvSpPr>
            <a:spLocks noGrp="1"/>
          </p:cNvSpPr>
          <p:nvPr>
            <p:ph idx="1"/>
          </p:nvPr>
        </p:nvSpPr>
        <p:spPr>
          <a:xfrm>
            <a:off x="5126418" y="552091"/>
            <a:ext cx="6224335" cy="5431536"/>
          </a:xfrm>
        </p:spPr>
        <p:txBody>
          <a:bodyPr anchor="ctr">
            <a:normAutofit/>
          </a:bodyPr>
          <a:lstStyle/>
          <a:p>
            <a:r>
              <a:rPr lang="en-US" sz="2200" dirty="0"/>
              <a:t>7-year relationship with the Black Kings, a 200-group street gang in the Robert Taylor Homes</a:t>
            </a:r>
          </a:p>
          <a:p>
            <a:r>
              <a:rPr lang="en-US" sz="2200" dirty="0"/>
              <a:t>Sudhir was able to obtain the trust of “J.T.” who gave him access to the community living in these homes.</a:t>
            </a:r>
          </a:p>
          <a:p>
            <a:r>
              <a:rPr lang="en-US" sz="2200" dirty="0"/>
              <a:t>Sudhir conducted qualitative research in the form of participant-observation and interviews to get an understanding of what life was like for these youth. He was also able to look at the gang’s finances and bookkeeping.</a:t>
            </a:r>
          </a:p>
          <a:p>
            <a:r>
              <a:rPr lang="en-US" sz="2200" dirty="0"/>
              <a:t>He was also able to conduct quantitative research by administering survey questionnaires with gang members (after revising the questions of course)</a:t>
            </a:r>
          </a:p>
        </p:txBody>
      </p:sp>
      <p:pic>
        <p:nvPicPr>
          <p:cNvPr id="5" name="Picture 4">
            <a:extLst>
              <a:ext uri="{FF2B5EF4-FFF2-40B4-BE49-F238E27FC236}">
                <a16:creationId xmlns:a16="http://schemas.microsoft.com/office/drawing/2014/main" id="{F9F6216C-CA8A-4AD5-B5E9-A5238F8415E8}"/>
              </a:ext>
            </a:extLst>
          </p:cNvPr>
          <p:cNvPicPr>
            <a:picLocks noChangeAspect="1"/>
          </p:cNvPicPr>
          <p:nvPr/>
        </p:nvPicPr>
        <p:blipFill>
          <a:blip r:embed="rId2"/>
          <a:stretch>
            <a:fillRect/>
          </a:stretch>
        </p:blipFill>
        <p:spPr>
          <a:xfrm>
            <a:off x="629629" y="512955"/>
            <a:ext cx="3878798" cy="5796405"/>
          </a:xfrm>
          <a:prstGeom prst="rect">
            <a:avLst/>
          </a:prstGeom>
        </p:spPr>
      </p:pic>
    </p:spTree>
    <p:extLst>
      <p:ext uri="{BB962C8B-B14F-4D97-AF65-F5344CB8AC3E}">
        <p14:creationId xmlns:p14="http://schemas.microsoft.com/office/powerpoint/2010/main" val="29032236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B19E5A-7D24-4F2D-A714-0340BB32769D}"/>
              </a:ext>
            </a:extLst>
          </p:cNvPr>
          <p:cNvSpPr>
            <a:spLocks noGrp="1"/>
          </p:cNvSpPr>
          <p:nvPr>
            <p:ph type="title"/>
          </p:nvPr>
        </p:nvSpPr>
        <p:spPr>
          <a:xfrm>
            <a:off x="841248" y="548640"/>
            <a:ext cx="3600860" cy="5431536"/>
          </a:xfrm>
        </p:spPr>
        <p:txBody>
          <a:bodyPr>
            <a:normAutofit/>
          </a:bodyPr>
          <a:lstStyle/>
          <a:p>
            <a:r>
              <a:rPr lang="en-US" sz="5000" b="1" dirty="0"/>
              <a:t>What did we learn about young people who live in the Robert Taylor homes?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82E7280-D293-4ED0-8DCC-2749D1FF40F2}"/>
              </a:ext>
            </a:extLst>
          </p:cNvPr>
          <p:cNvSpPr>
            <a:spLocks noGrp="1"/>
          </p:cNvSpPr>
          <p:nvPr>
            <p:ph idx="1"/>
          </p:nvPr>
        </p:nvSpPr>
        <p:spPr>
          <a:xfrm>
            <a:off x="5126418" y="552090"/>
            <a:ext cx="6224335" cy="5677259"/>
          </a:xfrm>
        </p:spPr>
        <p:txBody>
          <a:bodyPr anchor="ctr">
            <a:normAutofit lnSpcReduction="10000"/>
          </a:bodyPr>
          <a:lstStyle/>
          <a:p>
            <a:r>
              <a:rPr lang="en-US" sz="2200" dirty="0"/>
              <a:t>Despite being an overlooked and underserved group, these youth managed to self-teach strong entrepreneurial and management skills – imagine their </a:t>
            </a:r>
            <a:r>
              <a:rPr lang="en-US" sz="2200" b="1" dirty="0"/>
              <a:t>potential </a:t>
            </a:r>
            <a:r>
              <a:rPr lang="en-US" sz="2200" dirty="0"/>
              <a:t>had they been provided with opportunities.</a:t>
            </a:r>
          </a:p>
          <a:p>
            <a:r>
              <a:rPr lang="en-US" sz="2200" dirty="0"/>
              <a:t>The gang leader, “J.T.”, had a university degree with a corporate job. But he did not see a future for himself in mainstream US corporate culture, and chose to come back to his community and run the gang. This said a lot about the </a:t>
            </a:r>
            <a:r>
              <a:rPr lang="en-US" sz="2200" b="1" dirty="0"/>
              <a:t>system</a:t>
            </a:r>
            <a:r>
              <a:rPr lang="en-US" sz="2200" dirty="0"/>
              <a:t> in which young black people were living in, and the pessimistic view they had about what they could accomplish.</a:t>
            </a:r>
          </a:p>
          <a:p>
            <a:r>
              <a:rPr lang="en-US" sz="2200" dirty="0"/>
              <a:t>As violent as the Black Kings were and as illegal as their activities were, they also </a:t>
            </a:r>
            <a:r>
              <a:rPr lang="en-US" sz="2200" b="1" dirty="0"/>
              <a:t>served </a:t>
            </a:r>
            <a:r>
              <a:rPr lang="en-US" sz="2200" dirty="0"/>
              <a:t>their community by (1) protecting them from the police and other gangs, (2) providing them with money, (3) organizing social activities like basketball games, and (4) providing housing for the homeless.</a:t>
            </a:r>
          </a:p>
        </p:txBody>
      </p:sp>
    </p:spTree>
    <p:extLst>
      <p:ext uri="{BB962C8B-B14F-4D97-AF65-F5344CB8AC3E}">
        <p14:creationId xmlns:p14="http://schemas.microsoft.com/office/powerpoint/2010/main" val="578203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B19E5A-7D24-4F2D-A714-0340BB32769D}"/>
              </a:ext>
            </a:extLst>
          </p:cNvPr>
          <p:cNvSpPr>
            <a:spLocks noGrp="1"/>
          </p:cNvSpPr>
          <p:nvPr>
            <p:ph type="title"/>
          </p:nvPr>
        </p:nvSpPr>
        <p:spPr>
          <a:xfrm>
            <a:off x="841248" y="548640"/>
            <a:ext cx="3600860" cy="5431536"/>
          </a:xfrm>
        </p:spPr>
        <p:txBody>
          <a:bodyPr>
            <a:normAutofit/>
          </a:bodyPr>
          <a:lstStyle/>
          <a:p>
            <a:r>
              <a:rPr lang="en-US" sz="5400" b="1" dirty="0"/>
              <a:t>What did we learn about conducting research?</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82E7280-D293-4ED0-8DCC-2749D1FF40F2}"/>
              </a:ext>
            </a:extLst>
          </p:cNvPr>
          <p:cNvSpPr>
            <a:spLocks noGrp="1"/>
          </p:cNvSpPr>
          <p:nvPr>
            <p:ph idx="1"/>
          </p:nvPr>
        </p:nvSpPr>
        <p:spPr>
          <a:xfrm>
            <a:off x="5126418" y="552091"/>
            <a:ext cx="6224335" cy="5431536"/>
          </a:xfrm>
        </p:spPr>
        <p:txBody>
          <a:bodyPr anchor="ctr">
            <a:normAutofit/>
          </a:bodyPr>
          <a:lstStyle/>
          <a:p>
            <a:r>
              <a:rPr lang="en-US" sz="2200" dirty="0"/>
              <a:t>Survey questionnaires need to be designed carefully. Don’t ask disrespectful questions for the purposes of research, even if they seem “scientific.”</a:t>
            </a:r>
          </a:p>
          <a:p>
            <a:r>
              <a:rPr lang="en-US" sz="2200" dirty="0"/>
              <a:t>Survey questions (quantitative method) are important, but </a:t>
            </a:r>
            <a:r>
              <a:rPr lang="en-US" sz="2200" u="sng" dirty="0"/>
              <a:t>they are not always enough</a:t>
            </a:r>
            <a:r>
              <a:rPr lang="en-US" sz="2200" dirty="0"/>
              <a:t>. Qualitative research allows us to get a </a:t>
            </a:r>
            <a:r>
              <a:rPr lang="en-US" sz="2200" b="1" dirty="0"/>
              <a:t>fuller understanding</a:t>
            </a:r>
            <a:r>
              <a:rPr lang="en-US" sz="2200" dirty="0"/>
              <a:t> of the lives of people and their communities.</a:t>
            </a:r>
          </a:p>
          <a:p>
            <a:r>
              <a:rPr lang="en-US" sz="2200" dirty="0"/>
              <a:t>Conducting research requires establishing </a:t>
            </a:r>
            <a:r>
              <a:rPr lang="en-US" sz="2200" b="1" dirty="0"/>
              <a:t>trust</a:t>
            </a:r>
            <a:r>
              <a:rPr lang="en-US" sz="2200" dirty="0"/>
              <a:t> and </a:t>
            </a:r>
            <a:r>
              <a:rPr lang="en-US" sz="2200" b="1" dirty="0"/>
              <a:t>rapport</a:t>
            </a:r>
            <a:r>
              <a:rPr lang="en-US" sz="2200" dirty="0"/>
              <a:t> with your study group. </a:t>
            </a:r>
            <a:r>
              <a:rPr lang="en-US" sz="2200" u="sng" dirty="0"/>
              <a:t>Who</a:t>
            </a:r>
            <a:r>
              <a:rPr lang="en-US" sz="2200" dirty="0"/>
              <a:t> the researcher/data collector is important and </a:t>
            </a:r>
            <a:r>
              <a:rPr lang="en-US" sz="2200" u="sng" dirty="0"/>
              <a:t>how</a:t>
            </a:r>
            <a:r>
              <a:rPr lang="en-US" sz="2200" dirty="0"/>
              <a:t> this person conducts themselves is equally important. </a:t>
            </a:r>
          </a:p>
        </p:txBody>
      </p:sp>
    </p:spTree>
    <p:extLst>
      <p:ext uri="{BB962C8B-B14F-4D97-AF65-F5344CB8AC3E}">
        <p14:creationId xmlns:p14="http://schemas.microsoft.com/office/powerpoint/2010/main" val="1898838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19E5A-7D24-4F2D-A714-0340BB32769D}"/>
              </a:ext>
            </a:extLst>
          </p:cNvPr>
          <p:cNvSpPr>
            <a:spLocks noGrp="1"/>
          </p:cNvSpPr>
          <p:nvPr>
            <p:ph type="title"/>
          </p:nvPr>
        </p:nvSpPr>
        <p:spPr>
          <a:xfrm>
            <a:off x="1471246" y="53375"/>
            <a:ext cx="3557954" cy="1325563"/>
          </a:xfrm>
        </p:spPr>
        <p:txBody>
          <a:bodyPr>
            <a:normAutofit/>
          </a:bodyPr>
          <a:lstStyle/>
          <a:p>
            <a:r>
              <a:rPr lang="en-US" sz="2000" b="1" dirty="0"/>
              <a:t>What is Structural Injustice?</a:t>
            </a:r>
          </a:p>
        </p:txBody>
      </p:sp>
      <p:sp>
        <p:nvSpPr>
          <p:cNvPr id="5" name="TextBox 4">
            <a:extLst>
              <a:ext uri="{FF2B5EF4-FFF2-40B4-BE49-F238E27FC236}">
                <a16:creationId xmlns:a16="http://schemas.microsoft.com/office/drawing/2014/main" id="{47F5C635-EBAB-4D4A-8ABD-E90723FF84A5}"/>
              </a:ext>
            </a:extLst>
          </p:cNvPr>
          <p:cNvSpPr txBox="1"/>
          <p:nvPr/>
        </p:nvSpPr>
        <p:spPr>
          <a:xfrm>
            <a:off x="1471246" y="1027906"/>
            <a:ext cx="3557954" cy="24852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Structural injustice is injustice replicated by a system of rules that persistently tries to disempower members of particular social groups. Such groups may be defined by racial or ethnic identity; gender identity; sexual orientation; religious affiliation; physical ability; social class or caste; or other regionally imposed differentiating factors that create barriers to opportunity in all aspect of life and livelihoods.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0" i="1" u="none" strike="noStrike" kern="1200" cap="none" spc="0" normalizeH="0" baseline="0" noProof="0" dirty="0" err="1">
                <a:ln>
                  <a:noFill/>
                </a:ln>
                <a:solidFill>
                  <a:prstClr val="black"/>
                </a:solidFill>
                <a:effectLst/>
                <a:uLnTx/>
                <a:uFillTx/>
                <a:latin typeface="Calibri" panose="020F0502020204030204"/>
                <a:ea typeface="+mn-ea"/>
                <a:cs typeface="+mn-cs"/>
              </a:rPr>
              <a:t>Jugov</a:t>
            </a: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 T. and </a:t>
            </a:r>
            <a:r>
              <a:rPr kumimoji="0" lang="en-US" sz="1000" b="0" i="1" u="none" strike="noStrike" kern="1200" cap="none" spc="0" normalizeH="0" baseline="0" noProof="0" dirty="0" err="1">
                <a:ln>
                  <a:noFill/>
                </a:ln>
                <a:solidFill>
                  <a:prstClr val="black"/>
                </a:solidFill>
                <a:effectLst/>
                <a:uLnTx/>
                <a:uFillTx/>
                <a:latin typeface="Calibri" panose="020F0502020204030204"/>
                <a:ea typeface="+mn-ea"/>
                <a:cs typeface="+mn-cs"/>
              </a:rPr>
              <a:t>Ypi</a:t>
            </a: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 L. (2019), Structural Injustice, Epistemic Opacity, and the Responsibilities of the Oppressed. J Soc </a:t>
            </a:r>
            <a:r>
              <a:rPr kumimoji="0" lang="en-US" sz="1000" b="0" i="1" u="none" strike="noStrike" kern="1200" cap="none" spc="0" normalizeH="0" baseline="0" noProof="0" dirty="0" err="1">
                <a:ln>
                  <a:noFill/>
                </a:ln>
                <a:solidFill>
                  <a:prstClr val="black"/>
                </a:solidFill>
                <a:effectLst/>
                <a:uLnTx/>
                <a:uFillTx/>
                <a:latin typeface="Calibri" panose="020F0502020204030204"/>
                <a:ea typeface="+mn-ea"/>
                <a:cs typeface="+mn-cs"/>
              </a:rPr>
              <a:t>Philos</a:t>
            </a: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 50: 7-27. doi:10.1111/josp.12268</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F87FBE0-CD21-4257-89B6-30A6912FE843}"/>
              </a:ext>
            </a:extLst>
          </p:cNvPr>
          <p:cNvSpPr txBox="1">
            <a:spLocks/>
          </p:cNvSpPr>
          <p:nvPr/>
        </p:nvSpPr>
        <p:spPr>
          <a:xfrm>
            <a:off x="7303477" y="53375"/>
            <a:ext cx="35579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419" sz="2000" b="1" i="0" u="none" strike="noStrike" kern="1200" cap="none" spc="0" normalizeH="0" baseline="0" noProof="0" dirty="0">
                <a:ln>
                  <a:noFill/>
                </a:ln>
                <a:solidFill>
                  <a:srgbClr val="CC0099"/>
                </a:solidFill>
                <a:effectLst/>
                <a:uLnTx/>
                <a:uFillTx/>
                <a:latin typeface="Calibri Light" panose="020F0302020204030204"/>
                <a:ea typeface="+mj-ea"/>
                <a:cs typeface="+mj-cs"/>
              </a:rPr>
              <a:t>¿Qué es la injusticia estructural?</a:t>
            </a:r>
            <a:endParaRPr kumimoji="0" lang="en-US" sz="2000" b="1" i="0" u="none" strike="noStrike" kern="1200" cap="none" spc="0" normalizeH="0" baseline="0" noProof="0" dirty="0">
              <a:ln>
                <a:noFill/>
              </a:ln>
              <a:solidFill>
                <a:srgbClr val="CC0099"/>
              </a:solidFill>
              <a:effectLst/>
              <a:uLnTx/>
              <a:uFillTx/>
              <a:latin typeface="Calibri Light" panose="020F0302020204030204"/>
              <a:ea typeface="+mj-ea"/>
              <a:cs typeface="+mj-cs"/>
            </a:endParaRPr>
          </a:p>
        </p:txBody>
      </p:sp>
      <p:sp>
        <p:nvSpPr>
          <p:cNvPr id="9" name="TextBox 8">
            <a:extLst>
              <a:ext uri="{FF2B5EF4-FFF2-40B4-BE49-F238E27FC236}">
                <a16:creationId xmlns:a16="http://schemas.microsoft.com/office/drawing/2014/main" id="{D7C47CA3-0BE5-4C32-B371-5778F6B4CFC2}"/>
              </a:ext>
            </a:extLst>
          </p:cNvPr>
          <p:cNvSpPr txBox="1"/>
          <p:nvPr/>
        </p:nvSpPr>
        <p:spPr>
          <a:xfrm>
            <a:off x="7303477" y="1027906"/>
            <a:ext cx="3686908" cy="28007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s-419" sz="1200" b="0" i="0" u="none" strike="noStrike" kern="1200" cap="none" spc="0" normalizeH="0" baseline="0" noProof="0" dirty="0">
                <a:ln>
                  <a:noFill/>
                </a:ln>
                <a:solidFill>
                  <a:srgbClr val="CC0099"/>
                </a:solidFill>
                <a:effectLst/>
                <a:uLnTx/>
                <a:uFillTx/>
                <a:latin typeface="Calibri" panose="020F0502020204030204"/>
                <a:ea typeface="+mn-ea"/>
                <a:cs typeface="+mn-cs"/>
              </a:rPr>
              <a:t>La injusticia estructural es una injusticia replicada por un sistema de reglas que persistentemente trata de </a:t>
            </a:r>
            <a:r>
              <a:rPr kumimoji="0" lang="es-419" sz="1200" b="0" i="0" u="none" strike="noStrike" kern="1200" cap="none" spc="0" normalizeH="0" baseline="0" noProof="0" dirty="0" err="1">
                <a:ln>
                  <a:noFill/>
                </a:ln>
                <a:solidFill>
                  <a:srgbClr val="CC0099"/>
                </a:solidFill>
                <a:effectLst/>
                <a:uLnTx/>
                <a:uFillTx/>
                <a:latin typeface="Calibri" panose="020F0502020204030204"/>
                <a:ea typeface="+mn-ea"/>
                <a:cs typeface="+mn-cs"/>
              </a:rPr>
              <a:t>desempoderar</a:t>
            </a:r>
            <a:r>
              <a:rPr kumimoji="0" lang="es-419" sz="1200" b="0" i="0" u="none" strike="noStrike" kern="1200" cap="none" spc="0" normalizeH="0" baseline="0" noProof="0" dirty="0">
                <a:ln>
                  <a:noFill/>
                </a:ln>
                <a:solidFill>
                  <a:srgbClr val="CC0099"/>
                </a:solidFill>
                <a:effectLst/>
                <a:uLnTx/>
                <a:uFillTx/>
                <a:latin typeface="Calibri" panose="020F0502020204030204"/>
                <a:ea typeface="+mn-ea"/>
                <a:cs typeface="+mn-cs"/>
              </a:rPr>
              <a:t> a los miembros de grupos sociales particulares. Esos grupos pueden definirse por su identidad racial o étnica; identidad de género; orientación sexual; afiliación religiosa; capacidad física; clase social o casta; u otros factores diferenciadores impuestos a nivel regional que crean barreras a las oportunidades en todos los aspectos de la vida y los medios de subsistencia.
</a:t>
            </a:r>
            <a:r>
              <a:rPr kumimoji="0" lang="en-US" sz="1000" b="0" i="1" u="none" strike="noStrike" kern="1200" cap="none" spc="0" normalizeH="0" baseline="0" noProof="0" dirty="0" err="1">
                <a:ln>
                  <a:noFill/>
                </a:ln>
                <a:solidFill>
                  <a:srgbClr val="CC0099"/>
                </a:solidFill>
                <a:effectLst/>
                <a:uLnTx/>
                <a:uFillTx/>
                <a:latin typeface="Calibri" panose="020F0502020204030204"/>
                <a:ea typeface="+mn-ea"/>
                <a:cs typeface="+mn-cs"/>
              </a:rPr>
              <a:t>Jugov</a:t>
            </a:r>
            <a:r>
              <a:rPr kumimoji="0" lang="en-US" sz="1000" b="0" i="1" u="none" strike="noStrike" kern="1200" cap="none" spc="0" normalizeH="0" baseline="0" noProof="0" dirty="0">
                <a:ln>
                  <a:noFill/>
                </a:ln>
                <a:solidFill>
                  <a:srgbClr val="CC0099"/>
                </a:solidFill>
                <a:effectLst/>
                <a:uLnTx/>
                <a:uFillTx/>
                <a:latin typeface="Calibri" panose="020F0502020204030204"/>
                <a:ea typeface="+mn-ea"/>
                <a:cs typeface="+mn-cs"/>
              </a:rPr>
              <a:t>, T. and </a:t>
            </a:r>
            <a:r>
              <a:rPr kumimoji="0" lang="en-US" sz="1000" b="0" i="1" u="none" strike="noStrike" kern="1200" cap="none" spc="0" normalizeH="0" baseline="0" noProof="0" dirty="0" err="1">
                <a:ln>
                  <a:noFill/>
                </a:ln>
                <a:solidFill>
                  <a:srgbClr val="CC0099"/>
                </a:solidFill>
                <a:effectLst/>
                <a:uLnTx/>
                <a:uFillTx/>
                <a:latin typeface="Calibri" panose="020F0502020204030204"/>
                <a:ea typeface="+mn-ea"/>
                <a:cs typeface="+mn-cs"/>
              </a:rPr>
              <a:t>Ypi</a:t>
            </a:r>
            <a:r>
              <a:rPr kumimoji="0" lang="en-US" sz="1000" b="0" i="1" u="none" strike="noStrike" kern="1200" cap="none" spc="0" normalizeH="0" baseline="0" noProof="0" dirty="0">
                <a:ln>
                  <a:noFill/>
                </a:ln>
                <a:solidFill>
                  <a:srgbClr val="CC0099"/>
                </a:solidFill>
                <a:effectLst/>
                <a:uLnTx/>
                <a:uFillTx/>
                <a:latin typeface="Calibri" panose="020F0502020204030204"/>
                <a:ea typeface="+mn-ea"/>
                <a:cs typeface="+mn-cs"/>
              </a:rPr>
              <a:t>, L. (2019), Structural Injustice, Epistemic Opacity, and the Responsibilities of the Oppressed. J Soc </a:t>
            </a:r>
            <a:r>
              <a:rPr kumimoji="0" lang="en-US" sz="1000" b="0" i="1" u="none" strike="noStrike" kern="1200" cap="none" spc="0" normalizeH="0" baseline="0" noProof="0" dirty="0" err="1">
                <a:ln>
                  <a:noFill/>
                </a:ln>
                <a:solidFill>
                  <a:srgbClr val="CC0099"/>
                </a:solidFill>
                <a:effectLst/>
                <a:uLnTx/>
                <a:uFillTx/>
                <a:latin typeface="Calibri" panose="020F0502020204030204"/>
                <a:ea typeface="+mn-ea"/>
                <a:cs typeface="+mn-cs"/>
              </a:rPr>
              <a:t>Philos</a:t>
            </a:r>
            <a:r>
              <a:rPr kumimoji="0" lang="en-US" sz="1000" b="0" i="1" u="none" strike="noStrike" kern="1200" cap="none" spc="0" normalizeH="0" baseline="0" noProof="0" dirty="0">
                <a:ln>
                  <a:noFill/>
                </a:ln>
                <a:solidFill>
                  <a:srgbClr val="CC0099"/>
                </a:solidFill>
                <a:effectLst/>
                <a:uLnTx/>
                <a:uFillTx/>
                <a:latin typeface="Calibri" panose="020F0502020204030204"/>
                <a:ea typeface="+mn-ea"/>
                <a:cs typeface="+mn-cs"/>
              </a:rPr>
              <a:t>, 50: 7-27. doi:10.1111/josp.12268</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srgbClr val="CC0099"/>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2DAD24E3-F612-41AD-81A2-F6B49BD665D4}"/>
              </a:ext>
            </a:extLst>
          </p:cNvPr>
          <p:cNvSpPr txBox="1">
            <a:spLocks/>
          </p:cNvSpPr>
          <p:nvPr/>
        </p:nvSpPr>
        <p:spPr>
          <a:xfrm>
            <a:off x="1471246" y="3165892"/>
            <a:ext cx="35579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2000" b="1" i="0" u="none" strike="noStrike" kern="1200" cap="none" spc="0" normalizeH="0" baseline="0" noProof="0">
                <a:ln>
                  <a:noFill/>
                </a:ln>
                <a:solidFill>
                  <a:prstClr val="black"/>
                </a:solidFill>
                <a:effectLst/>
                <a:uLnTx/>
                <a:uFillTx/>
                <a:latin typeface="Calibri Light" panose="020F0302020204030204"/>
                <a:ea typeface="+mj-ea"/>
                <a:cs typeface="+mj-cs"/>
              </a:rPr>
              <a:t>O que é injustiça estrutural?</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1" name="TextBox 10">
            <a:extLst>
              <a:ext uri="{FF2B5EF4-FFF2-40B4-BE49-F238E27FC236}">
                <a16:creationId xmlns:a16="http://schemas.microsoft.com/office/drawing/2014/main" id="{A61B4396-370F-40B4-BA1E-64F19C81D49D}"/>
              </a:ext>
            </a:extLst>
          </p:cNvPr>
          <p:cNvSpPr txBox="1"/>
          <p:nvPr/>
        </p:nvSpPr>
        <p:spPr>
          <a:xfrm>
            <a:off x="1471246" y="4140423"/>
            <a:ext cx="3686908"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pt-BR" sz="1200" b="0" i="0" u="none" strike="noStrike" kern="1200" cap="none" spc="0" normalizeH="0" baseline="0" noProof="0" dirty="0">
                <a:ln>
                  <a:noFill/>
                </a:ln>
                <a:solidFill>
                  <a:srgbClr val="00B050"/>
                </a:solidFill>
                <a:effectLst/>
                <a:uLnTx/>
                <a:uFillTx/>
                <a:latin typeface="Calibri" panose="020F0502020204030204"/>
                <a:ea typeface="+mn-ea"/>
                <a:cs typeface="+mn-cs"/>
              </a:rPr>
              <a:t>A injustiça estrutural é uma injustiça replicada por um sistema de regras que persistentemente busca descapacitar membros de determinados grupos sociais. Esses grupos podem ser definidos por sua identidade racial ou étnica; identidade de gênero; orientação sexual; afiliação religiosa; capacidade física; classe social ou casta; ou outros fatores diferenciais impostos a nível regional que criam barreiras às oportunidades em todos os aspectos da vida e dos meios de subsistência.</a:t>
            </a:r>
            <a:r>
              <a:rPr kumimoji="0" lang="es-419" sz="1200" b="0" i="0" u="none" strike="noStrike" kern="1200" cap="none" spc="0" normalizeH="0" baseline="0" noProof="0" dirty="0">
                <a:ln>
                  <a:noFill/>
                </a:ln>
                <a:solidFill>
                  <a:srgbClr val="00B050"/>
                </a:solidFill>
                <a:effectLst/>
                <a:uLnTx/>
                <a:uFillTx/>
                <a:latin typeface="Calibri" panose="020F0502020204030204"/>
                <a:ea typeface="+mn-ea"/>
                <a:cs typeface="+mn-cs"/>
              </a:rPr>
              <a:t>
</a:t>
            </a:r>
            <a:r>
              <a:rPr kumimoji="0" lang="en-US" sz="1000" b="0" i="1" u="none" strike="noStrike" kern="1200" cap="none" spc="0" normalizeH="0" baseline="0" noProof="0" dirty="0" err="1">
                <a:ln>
                  <a:noFill/>
                </a:ln>
                <a:solidFill>
                  <a:srgbClr val="00B050"/>
                </a:solidFill>
                <a:effectLst/>
                <a:uLnTx/>
                <a:uFillTx/>
                <a:latin typeface="Calibri" panose="020F0502020204030204"/>
                <a:ea typeface="+mn-ea"/>
                <a:cs typeface="+mn-cs"/>
              </a:rPr>
              <a:t>Jugov</a:t>
            </a:r>
            <a:r>
              <a:rPr kumimoji="0" lang="en-US" sz="1000" b="0" i="1" u="none" strike="noStrike" kern="1200" cap="none" spc="0" normalizeH="0" baseline="0" noProof="0" dirty="0">
                <a:ln>
                  <a:noFill/>
                </a:ln>
                <a:solidFill>
                  <a:srgbClr val="00B050"/>
                </a:solidFill>
                <a:effectLst/>
                <a:uLnTx/>
                <a:uFillTx/>
                <a:latin typeface="Calibri" panose="020F0502020204030204"/>
                <a:ea typeface="+mn-ea"/>
                <a:cs typeface="+mn-cs"/>
              </a:rPr>
              <a:t>, T. and </a:t>
            </a:r>
            <a:r>
              <a:rPr kumimoji="0" lang="en-US" sz="1000" b="0" i="1" u="none" strike="noStrike" kern="1200" cap="none" spc="0" normalizeH="0" baseline="0" noProof="0" dirty="0" err="1">
                <a:ln>
                  <a:noFill/>
                </a:ln>
                <a:solidFill>
                  <a:srgbClr val="00B050"/>
                </a:solidFill>
                <a:effectLst/>
                <a:uLnTx/>
                <a:uFillTx/>
                <a:latin typeface="Calibri" panose="020F0502020204030204"/>
                <a:ea typeface="+mn-ea"/>
                <a:cs typeface="+mn-cs"/>
              </a:rPr>
              <a:t>Ypi</a:t>
            </a:r>
            <a:r>
              <a:rPr kumimoji="0" lang="en-US" sz="1000" b="0" i="1" u="none" strike="noStrike" kern="1200" cap="none" spc="0" normalizeH="0" baseline="0" noProof="0" dirty="0">
                <a:ln>
                  <a:noFill/>
                </a:ln>
                <a:solidFill>
                  <a:srgbClr val="00B050"/>
                </a:solidFill>
                <a:effectLst/>
                <a:uLnTx/>
                <a:uFillTx/>
                <a:latin typeface="Calibri" panose="020F0502020204030204"/>
                <a:ea typeface="+mn-ea"/>
                <a:cs typeface="+mn-cs"/>
              </a:rPr>
              <a:t>, L. (2019), Structural Injustice, Epistemic Opacity, and the Responsibilities of the Oppressed. J Soc </a:t>
            </a:r>
            <a:r>
              <a:rPr kumimoji="0" lang="en-US" sz="1000" b="0" i="1" u="none" strike="noStrike" kern="1200" cap="none" spc="0" normalizeH="0" baseline="0" noProof="0" dirty="0" err="1">
                <a:ln>
                  <a:noFill/>
                </a:ln>
                <a:solidFill>
                  <a:srgbClr val="00B050"/>
                </a:solidFill>
                <a:effectLst/>
                <a:uLnTx/>
                <a:uFillTx/>
                <a:latin typeface="Calibri" panose="020F0502020204030204"/>
                <a:ea typeface="+mn-ea"/>
                <a:cs typeface="+mn-cs"/>
              </a:rPr>
              <a:t>Philos</a:t>
            </a:r>
            <a:r>
              <a:rPr kumimoji="0" lang="en-US" sz="1000" b="0" i="1" u="none" strike="noStrike" kern="1200" cap="none" spc="0" normalizeH="0" baseline="0" noProof="0" dirty="0">
                <a:ln>
                  <a:noFill/>
                </a:ln>
                <a:solidFill>
                  <a:srgbClr val="00B050"/>
                </a:solidFill>
                <a:effectLst/>
                <a:uLnTx/>
                <a:uFillTx/>
                <a:latin typeface="Calibri" panose="020F0502020204030204"/>
                <a:ea typeface="+mn-ea"/>
                <a:cs typeface="+mn-cs"/>
              </a:rPr>
              <a:t>, 50: 7-27. doi:10.1111/josp.12268</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1131D130-48A1-4E36-89DE-43E05604B26E}"/>
              </a:ext>
            </a:extLst>
          </p:cNvPr>
          <p:cNvSpPr txBox="1">
            <a:spLocks/>
          </p:cNvSpPr>
          <p:nvPr/>
        </p:nvSpPr>
        <p:spPr>
          <a:xfrm>
            <a:off x="7303477" y="3165892"/>
            <a:ext cx="355795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hi-IN" sz="2000" b="1" i="0" u="none" strike="noStrike" kern="1200" cap="none" spc="0" normalizeH="0" baseline="0" noProof="0" dirty="0">
                <a:ln>
                  <a:noFill/>
                </a:ln>
                <a:solidFill>
                  <a:srgbClr val="70AD47">
                    <a:lumMod val="50000"/>
                  </a:srgbClr>
                </a:solidFill>
                <a:effectLst/>
                <a:uLnTx/>
                <a:uFillTx/>
                <a:latin typeface="Calibri Light" panose="020F0302020204030204"/>
                <a:ea typeface="+mj-ea"/>
                <a:cs typeface="Mangal" panose="02040503050203030202" pitchFamily="18" charset="0"/>
              </a:rPr>
              <a:t>संरचनात्मक अन्याय क्या है?</a:t>
            </a:r>
            <a:endParaRPr kumimoji="0" lang="en-US" sz="2000" b="1" i="0" u="none" strike="noStrike" kern="1200" cap="none" spc="0" normalizeH="0" baseline="0" noProof="0" dirty="0">
              <a:ln>
                <a:noFill/>
              </a:ln>
              <a:solidFill>
                <a:srgbClr val="70AD47">
                  <a:lumMod val="50000"/>
                </a:srgbClr>
              </a:solidFill>
              <a:effectLst/>
              <a:uLnTx/>
              <a:uFillTx/>
              <a:latin typeface="Calibri Light" panose="020F0302020204030204"/>
              <a:ea typeface="+mj-ea"/>
              <a:cs typeface="+mj-cs"/>
            </a:endParaRPr>
          </a:p>
        </p:txBody>
      </p:sp>
      <p:sp>
        <p:nvSpPr>
          <p:cNvPr id="13" name="TextBox 12">
            <a:extLst>
              <a:ext uri="{FF2B5EF4-FFF2-40B4-BE49-F238E27FC236}">
                <a16:creationId xmlns:a16="http://schemas.microsoft.com/office/drawing/2014/main" id="{8C017D8C-D373-452B-800E-E0AB42110401}"/>
              </a:ext>
            </a:extLst>
          </p:cNvPr>
          <p:cNvSpPr txBox="1"/>
          <p:nvPr/>
        </p:nvSpPr>
        <p:spPr>
          <a:xfrm>
            <a:off x="7303477" y="4140423"/>
            <a:ext cx="3686908" cy="261610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hi-IN" sz="12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angal" panose="02040503050203030202" pitchFamily="18" charset="0"/>
              </a:rPr>
              <a:t>संरचनात्मक अन्याय नियमों की एक प्रणाली है कि लगातार विशेष सामाजिक समूहों के सदस्यों को सशक्त बनाने की कोशिश करता है द्वारा दोहराया अन्याय है । ऐसे समूहों को नस्लीय या जातीय पहचान द्वारा परिभाषित किया जा सकता है; लिंग पहचान; यौन अभिविन्यास; धार्मिक संबद्धता; शारीरिक क्षमता; सामाजिक वर्ग या जाति; या अन्य क्षेत्रीय रूप से लगाए गए अंतर कारक जो जीवन और आजीविका के सभी पहलू में अवसर की बाधाएं पैदा करते हैं।
</a:t>
            </a:r>
            <a:r>
              <a:rPr kumimoji="0" lang="en-US" sz="1000" b="0" i="1" u="none" strike="noStrike" kern="1200" cap="none" spc="0" normalizeH="0" baseline="0" noProof="0" dirty="0" err="1">
                <a:ln>
                  <a:noFill/>
                </a:ln>
                <a:solidFill>
                  <a:srgbClr val="70AD47">
                    <a:lumMod val="50000"/>
                  </a:srgbClr>
                </a:solidFill>
                <a:effectLst/>
                <a:uLnTx/>
                <a:uFillTx/>
                <a:latin typeface="Calibri" panose="020F0502020204030204"/>
                <a:ea typeface="+mn-ea"/>
                <a:cs typeface="+mn-cs"/>
              </a:rPr>
              <a:t>Jugov</a:t>
            </a:r>
            <a:r>
              <a:rPr kumimoji="0" lang="en-US" sz="10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T. and </a:t>
            </a:r>
            <a:r>
              <a:rPr kumimoji="0" lang="en-US" sz="1000" b="0" i="1" u="none" strike="noStrike" kern="1200" cap="none" spc="0" normalizeH="0" baseline="0" noProof="0" dirty="0" err="1">
                <a:ln>
                  <a:noFill/>
                </a:ln>
                <a:solidFill>
                  <a:srgbClr val="70AD47">
                    <a:lumMod val="50000"/>
                  </a:srgbClr>
                </a:solidFill>
                <a:effectLst/>
                <a:uLnTx/>
                <a:uFillTx/>
                <a:latin typeface="Calibri" panose="020F0502020204030204"/>
                <a:ea typeface="+mn-ea"/>
                <a:cs typeface="+mn-cs"/>
              </a:rPr>
              <a:t>Ypi</a:t>
            </a:r>
            <a:r>
              <a:rPr kumimoji="0" lang="en-US" sz="10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L. (2019), Structural Injustice, Epistemic Opacity, and the Responsibilities of the Oppressed. J Soc </a:t>
            </a:r>
            <a:r>
              <a:rPr kumimoji="0" lang="en-US" sz="1000" b="0" i="1" u="none" strike="noStrike" kern="1200" cap="none" spc="0" normalizeH="0" baseline="0" noProof="0" dirty="0" err="1">
                <a:ln>
                  <a:noFill/>
                </a:ln>
                <a:solidFill>
                  <a:srgbClr val="70AD47">
                    <a:lumMod val="50000"/>
                  </a:srgbClr>
                </a:solidFill>
                <a:effectLst/>
                <a:uLnTx/>
                <a:uFillTx/>
                <a:latin typeface="Calibri" panose="020F0502020204030204"/>
                <a:ea typeface="+mn-ea"/>
                <a:cs typeface="+mn-cs"/>
              </a:rPr>
              <a:t>Philos</a:t>
            </a:r>
            <a:r>
              <a:rPr kumimoji="0" lang="en-US" sz="1000" b="0" i="1" u="none" strike="noStrike" kern="1200" cap="none" spc="0" normalizeH="0" baseline="0" noProof="0" dirty="0">
                <a:ln>
                  <a:noFill/>
                </a:ln>
                <a:solidFill>
                  <a:srgbClr val="70AD47">
                    <a:lumMod val="50000"/>
                  </a:srgbClr>
                </a:solidFill>
                <a:effectLst/>
                <a:uLnTx/>
                <a:uFillTx/>
                <a:latin typeface="Calibri" panose="020F0502020204030204"/>
                <a:ea typeface="+mn-ea"/>
                <a:cs typeface="+mn-cs"/>
              </a:rPr>
              <a:t>, 50: 7-27. doi:10.1111/josp.12268</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5183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19E5A-7D24-4F2D-A714-0340BB32769D}"/>
              </a:ext>
            </a:extLst>
          </p:cNvPr>
          <p:cNvSpPr>
            <a:spLocks noGrp="1"/>
          </p:cNvSpPr>
          <p:nvPr>
            <p:ph type="title"/>
          </p:nvPr>
        </p:nvSpPr>
        <p:spPr>
          <a:xfrm>
            <a:off x="3153924" y="-118137"/>
            <a:ext cx="3366703" cy="1325563"/>
          </a:xfrm>
        </p:spPr>
        <p:txBody>
          <a:bodyPr>
            <a:normAutofit/>
          </a:bodyPr>
          <a:lstStyle/>
          <a:p>
            <a:r>
              <a:rPr lang="en-US" sz="2400" b="1" dirty="0"/>
              <a:t>Breakout groups</a:t>
            </a:r>
          </a:p>
        </p:txBody>
      </p:sp>
      <p:sp>
        <p:nvSpPr>
          <p:cNvPr id="3" name="Content Placeholder 2">
            <a:extLst>
              <a:ext uri="{FF2B5EF4-FFF2-40B4-BE49-F238E27FC236}">
                <a16:creationId xmlns:a16="http://schemas.microsoft.com/office/drawing/2014/main" id="{B82E7280-D293-4ED0-8DCC-2749D1FF40F2}"/>
              </a:ext>
            </a:extLst>
          </p:cNvPr>
          <p:cNvSpPr>
            <a:spLocks noGrp="1"/>
          </p:cNvSpPr>
          <p:nvPr>
            <p:ph idx="1"/>
          </p:nvPr>
        </p:nvSpPr>
        <p:spPr>
          <a:xfrm>
            <a:off x="3153925" y="832516"/>
            <a:ext cx="4126106" cy="2845725"/>
          </a:xfrm>
        </p:spPr>
        <p:txBody>
          <a:bodyPr>
            <a:normAutofit/>
          </a:bodyPr>
          <a:lstStyle/>
          <a:p>
            <a:pPr>
              <a:buAutoNum type="arabicPeriod"/>
            </a:pPr>
            <a:r>
              <a:rPr lang="en-US" sz="1400" dirty="0"/>
              <a:t>When thinking about structural injustice, think about an opportunity youth group you’d like to learn more about.</a:t>
            </a:r>
          </a:p>
          <a:p>
            <a:pPr>
              <a:buAutoNum type="arabicPeriod"/>
            </a:pPr>
            <a:r>
              <a:rPr lang="en-US" sz="1400" dirty="0"/>
              <a:t>What is (or are) the research question(s) you want to answer?</a:t>
            </a:r>
          </a:p>
          <a:p>
            <a:pPr>
              <a:buAutoNum type="arabicPeriod"/>
            </a:pPr>
            <a:r>
              <a:rPr lang="en-US" sz="1400" dirty="0"/>
              <a:t>How would you go about finding the answers to your questions? Which research method would you choose? What tools would you use?</a:t>
            </a:r>
          </a:p>
          <a:p>
            <a:pPr>
              <a:buAutoNum type="arabicPeriod"/>
            </a:pPr>
            <a:r>
              <a:rPr lang="en-US" sz="1400" dirty="0"/>
              <a:t>Finally, what more about research would you like to learn in the future?</a:t>
            </a:r>
          </a:p>
        </p:txBody>
      </p:sp>
      <p:pic>
        <p:nvPicPr>
          <p:cNvPr id="7" name="Picture 6" descr="Skydiving group at sunset">
            <a:extLst>
              <a:ext uri="{FF2B5EF4-FFF2-40B4-BE49-F238E27FC236}">
                <a16:creationId xmlns:a16="http://schemas.microsoft.com/office/drawing/2014/main" id="{6B26A574-A0B5-40D6-84BB-7FEBED35892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918" r="12020" b="-1"/>
          <a:stretch/>
        </p:blipFill>
        <p:spPr>
          <a:xfrm>
            <a:off x="0" y="482858"/>
            <a:ext cx="3263634" cy="3544020"/>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
        <p:nvSpPr>
          <p:cNvPr id="8" name="Title 1">
            <a:extLst>
              <a:ext uri="{FF2B5EF4-FFF2-40B4-BE49-F238E27FC236}">
                <a16:creationId xmlns:a16="http://schemas.microsoft.com/office/drawing/2014/main" id="{2E172152-DC2D-4A6A-80EB-17B0FFA73916}"/>
              </a:ext>
            </a:extLst>
          </p:cNvPr>
          <p:cNvSpPr txBox="1">
            <a:spLocks/>
          </p:cNvSpPr>
          <p:nvPr/>
        </p:nvSpPr>
        <p:spPr>
          <a:xfrm>
            <a:off x="7843156" y="-35169"/>
            <a:ext cx="33667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srgbClr val="CC0099"/>
                </a:solidFill>
                <a:effectLst/>
                <a:uLnTx/>
                <a:uFillTx/>
                <a:latin typeface="Calibri Light" panose="020F0302020204030204"/>
                <a:ea typeface="+mj-ea"/>
                <a:cs typeface="+mj-cs"/>
              </a:rPr>
              <a:t>Grupos</a:t>
            </a:r>
            <a:r>
              <a:rPr kumimoji="0" lang="en-US" sz="2400" b="1" i="0" u="none" strike="noStrike" kern="1200" cap="none" spc="0" normalizeH="0" baseline="0" noProof="0" dirty="0">
                <a:ln>
                  <a:noFill/>
                </a:ln>
                <a:solidFill>
                  <a:srgbClr val="CC0099"/>
                </a:solidFill>
                <a:effectLst/>
                <a:uLnTx/>
                <a:uFillTx/>
                <a:latin typeface="Calibri Light" panose="020F0302020204030204"/>
                <a:ea typeface="+mj-ea"/>
                <a:cs typeface="+mj-cs"/>
              </a:rPr>
              <a:t> de </a:t>
            </a:r>
            <a:r>
              <a:rPr kumimoji="0" lang="en-US" sz="2400" b="1" i="0" u="none" strike="noStrike" kern="1200" cap="none" spc="0" normalizeH="0" baseline="0" noProof="0" dirty="0" err="1">
                <a:ln>
                  <a:noFill/>
                </a:ln>
                <a:solidFill>
                  <a:srgbClr val="CC0099"/>
                </a:solidFill>
                <a:effectLst/>
                <a:uLnTx/>
                <a:uFillTx/>
                <a:latin typeface="Calibri Light" panose="020F0302020204030204"/>
                <a:ea typeface="+mj-ea"/>
                <a:cs typeface="+mj-cs"/>
              </a:rPr>
              <a:t>trabajo</a:t>
            </a:r>
            <a:endParaRPr kumimoji="0" lang="en-US" sz="2400" b="1" i="0" u="none" strike="noStrike" kern="1200" cap="none" spc="0" normalizeH="0" baseline="0" noProof="0" dirty="0">
              <a:ln>
                <a:noFill/>
              </a:ln>
              <a:solidFill>
                <a:srgbClr val="CC0099"/>
              </a:solidFill>
              <a:effectLst/>
              <a:uLnTx/>
              <a:uFillTx/>
              <a:latin typeface="Calibri Light" panose="020F0302020204030204"/>
              <a:ea typeface="+mj-ea"/>
              <a:cs typeface="+mj-cs"/>
            </a:endParaRPr>
          </a:p>
        </p:txBody>
      </p:sp>
      <p:sp>
        <p:nvSpPr>
          <p:cNvPr id="9" name="Content Placeholder 2">
            <a:extLst>
              <a:ext uri="{FF2B5EF4-FFF2-40B4-BE49-F238E27FC236}">
                <a16:creationId xmlns:a16="http://schemas.microsoft.com/office/drawing/2014/main" id="{6DAD3DC7-4498-4067-88DE-ED801F9DB1CD}"/>
              </a:ext>
            </a:extLst>
          </p:cNvPr>
          <p:cNvSpPr txBox="1">
            <a:spLocks/>
          </p:cNvSpPr>
          <p:nvPr/>
        </p:nvSpPr>
        <p:spPr>
          <a:xfrm>
            <a:off x="7843155" y="848603"/>
            <a:ext cx="4126105" cy="2845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es-419" sz="1400" b="0" i="0" u="none" strike="noStrike" kern="1200" cap="none" spc="0" normalizeH="0" baseline="0" noProof="0" dirty="0">
                <a:ln>
                  <a:noFill/>
                </a:ln>
                <a:solidFill>
                  <a:srgbClr val="CC0099"/>
                </a:solidFill>
                <a:effectLst/>
                <a:uLnTx/>
                <a:uFillTx/>
                <a:latin typeface="Calibri" panose="020F0502020204030204"/>
                <a:ea typeface="+mn-ea"/>
                <a:cs typeface="+mn-cs"/>
              </a:rPr>
              <a:t>Cuando piense en la injusticia estructural, piense en un grupo de jóvenes de oportunidades sobre el que le gustaría aprender más.
¿Cuál es (o son) las preguntas de investigación que desea responder?
¿Cómo encontrarías las respuestas a tus preguntas? ¿Qué método de investigación elegirías? ¿Qué herramientas utilizarías?
Por último, ¿qué más sobre la investigación le gustaría aprender en el futuro?</a:t>
            </a:r>
            <a:endParaRPr kumimoji="0" lang="en-US" sz="1400" b="0" i="0" u="none" strike="noStrike" kern="1200" cap="none" spc="0" normalizeH="0" baseline="0" noProof="0" dirty="0">
              <a:ln>
                <a:noFill/>
              </a:ln>
              <a:solidFill>
                <a:srgbClr val="CC0099"/>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8104DB5F-1203-4814-A5D4-DF7D7A2A359B}"/>
              </a:ext>
            </a:extLst>
          </p:cNvPr>
          <p:cNvSpPr txBox="1">
            <a:spLocks/>
          </p:cNvSpPr>
          <p:nvPr/>
        </p:nvSpPr>
        <p:spPr>
          <a:xfrm>
            <a:off x="3153924" y="3303331"/>
            <a:ext cx="33667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srgbClr val="00B050"/>
                </a:solidFill>
                <a:effectLst/>
                <a:uLnTx/>
                <a:uFillTx/>
                <a:latin typeface="Calibri Light" panose="020F0302020204030204"/>
                <a:ea typeface="+mj-ea"/>
                <a:cs typeface="+mj-cs"/>
              </a:rPr>
              <a:t>Grupos</a:t>
            </a:r>
            <a:r>
              <a:rPr kumimoji="0" lang="en-US" sz="2400" b="1" i="0" u="none" strike="noStrike" kern="1200" cap="none" spc="0" normalizeH="0" baseline="0" noProof="0" dirty="0">
                <a:ln>
                  <a:noFill/>
                </a:ln>
                <a:solidFill>
                  <a:srgbClr val="00B050"/>
                </a:solidFill>
                <a:effectLst/>
                <a:uLnTx/>
                <a:uFillTx/>
                <a:latin typeface="Calibri Light" panose="020F0302020204030204"/>
                <a:ea typeface="+mj-ea"/>
                <a:cs typeface="+mj-cs"/>
              </a:rPr>
              <a:t> de </a:t>
            </a:r>
            <a:r>
              <a:rPr kumimoji="0" lang="en-US" sz="2400" b="1" i="0" u="none" strike="noStrike" kern="1200" cap="none" spc="0" normalizeH="0" baseline="0" noProof="0" dirty="0" err="1">
                <a:ln>
                  <a:noFill/>
                </a:ln>
                <a:solidFill>
                  <a:srgbClr val="00B050"/>
                </a:solidFill>
                <a:effectLst/>
                <a:uLnTx/>
                <a:uFillTx/>
                <a:latin typeface="Calibri Light" panose="020F0302020204030204"/>
                <a:ea typeface="+mj-ea"/>
                <a:cs typeface="+mj-cs"/>
              </a:rPr>
              <a:t>trabalho</a:t>
            </a:r>
            <a:endParaRPr kumimoji="0" lang="en-US" sz="2400" b="1" i="0" u="none" strike="noStrike" kern="1200" cap="none" spc="0" normalizeH="0" baseline="0" noProof="0" dirty="0">
              <a:ln>
                <a:noFill/>
              </a:ln>
              <a:solidFill>
                <a:srgbClr val="00B050"/>
              </a:solidFill>
              <a:effectLst/>
              <a:uLnTx/>
              <a:uFillTx/>
              <a:latin typeface="Calibri Light" panose="020F0302020204030204"/>
              <a:ea typeface="+mj-ea"/>
              <a:cs typeface="+mj-cs"/>
            </a:endParaRPr>
          </a:p>
        </p:txBody>
      </p:sp>
      <p:sp>
        <p:nvSpPr>
          <p:cNvPr id="11" name="Content Placeholder 2">
            <a:extLst>
              <a:ext uri="{FF2B5EF4-FFF2-40B4-BE49-F238E27FC236}">
                <a16:creationId xmlns:a16="http://schemas.microsoft.com/office/drawing/2014/main" id="{F76FF32B-746E-4E48-8833-B01A4FD350FA}"/>
              </a:ext>
            </a:extLst>
          </p:cNvPr>
          <p:cNvSpPr txBox="1">
            <a:spLocks/>
          </p:cNvSpPr>
          <p:nvPr/>
        </p:nvSpPr>
        <p:spPr>
          <a:xfrm>
            <a:off x="3153924" y="4253984"/>
            <a:ext cx="3932675" cy="2845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pt-BR" sz="1400" b="0" i="0" u="none" strike="noStrike" kern="1200" cap="none" spc="0" normalizeH="0" baseline="0" noProof="0" dirty="0">
                <a:ln>
                  <a:noFill/>
                </a:ln>
                <a:solidFill>
                  <a:srgbClr val="00B050"/>
                </a:solidFill>
                <a:effectLst/>
                <a:uLnTx/>
                <a:uFillTx/>
                <a:latin typeface="Calibri" panose="020F0502020204030204"/>
                <a:ea typeface="+mn-ea"/>
                <a:cs typeface="+mn-cs"/>
              </a:rPr>
              <a:t>Quando você pensa em injustiça estrutural, pense em um grupo de jovens de oportunidade que você gostaria de aprender mais sobre.
Quais são (ou são) as perguntas de pesquisa que você quer responder?
Como você encontraria as respostas para suas perguntas? Que método de pesquisa você escolheria? Que ferramentas você usaria?
Finalmente, o que mais sobre pesquisa você gostaria de aprender no futuro?</a:t>
            </a:r>
            <a:endParaRPr kumimoji="0" lang="en-US" sz="14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E9AE70FE-8779-4377-85A9-33AD68836573}"/>
              </a:ext>
            </a:extLst>
          </p:cNvPr>
          <p:cNvSpPr txBox="1">
            <a:spLocks/>
          </p:cNvSpPr>
          <p:nvPr/>
        </p:nvSpPr>
        <p:spPr>
          <a:xfrm>
            <a:off x="7843155" y="3324344"/>
            <a:ext cx="33667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hi-IN" sz="2400" b="1" i="0" u="none" strike="noStrike" kern="1200" cap="none" spc="0" normalizeH="0" baseline="0" noProof="0" dirty="0">
                <a:ln>
                  <a:noFill/>
                </a:ln>
                <a:solidFill>
                  <a:srgbClr val="70AD47">
                    <a:lumMod val="50000"/>
                  </a:srgbClr>
                </a:solidFill>
                <a:effectLst/>
                <a:uLnTx/>
                <a:uFillTx/>
                <a:latin typeface="Calibri Light" panose="020F0302020204030204"/>
                <a:ea typeface="+mj-ea"/>
                <a:cs typeface="Mangal" panose="02040503050203030202" pitchFamily="18" charset="0"/>
              </a:rPr>
              <a:t>ब्रेकआउट समूह</a:t>
            </a:r>
            <a:endParaRPr kumimoji="0" lang="en-US" sz="2400" b="1" i="0" u="none" strike="noStrike" kern="1200" cap="none" spc="0" normalizeH="0" baseline="0" noProof="0" dirty="0">
              <a:ln>
                <a:noFill/>
              </a:ln>
              <a:solidFill>
                <a:srgbClr val="70AD47">
                  <a:lumMod val="50000"/>
                </a:srgbClr>
              </a:solidFill>
              <a:effectLst/>
              <a:uLnTx/>
              <a:uFillTx/>
              <a:latin typeface="Calibri Light" panose="020F0302020204030204"/>
              <a:ea typeface="+mj-ea"/>
              <a:cs typeface="+mj-cs"/>
            </a:endParaRPr>
          </a:p>
        </p:txBody>
      </p:sp>
      <p:sp>
        <p:nvSpPr>
          <p:cNvPr id="13" name="Content Placeholder 2">
            <a:extLst>
              <a:ext uri="{FF2B5EF4-FFF2-40B4-BE49-F238E27FC236}">
                <a16:creationId xmlns:a16="http://schemas.microsoft.com/office/drawing/2014/main" id="{8F131188-6696-4112-9269-F7526EBC858F}"/>
              </a:ext>
            </a:extLst>
          </p:cNvPr>
          <p:cNvSpPr txBox="1">
            <a:spLocks/>
          </p:cNvSpPr>
          <p:nvPr/>
        </p:nvSpPr>
        <p:spPr>
          <a:xfrm>
            <a:off x="7843156" y="4253983"/>
            <a:ext cx="4126106" cy="2845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kumimoji="0" lang="hi-IN" sz="14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angal" panose="02040503050203030202" pitchFamily="18" charset="0"/>
              </a:rPr>
              <a:t>जब संरचनात्मक अन्याय के बारे में सोच, एक अवसर युवा समूह आप के बारे में अधिक जानने के लिए चाहते है के बारे में सोचो ।
क्या है (या कर रहे हैं) अनुसंधान सवाल (ओं) आप जवाब देना चाहते हैं?
आप अपने सवालों के जवाब खोजने के बारे में कैसे जाना होगा? आप कौन सा शोध विधि चुनेंगे? आप किन उपकरणों का उपयोग करेंगे?
अंत में, अनुसंधान के बारे में और क्या आप भविष्य में सीखना चाहेंगे?</a:t>
            </a:r>
            <a:endParaRPr kumimoji="0" lang="en-US" sz="1400" b="0"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533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32570B-F6E1-4550-876B-CC4F0AE4080A}"/>
              </a:ext>
            </a:extLst>
          </p:cNvPr>
          <p:cNvSpPr/>
          <p:nvPr/>
        </p:nvSpPr>
        <p:spPr>
          <a:xfrm>
            <a:off x="304801" y="5454776"/>
            <a:ext cx="11170920" cy="14325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AFAF43FD-7E4E-4548-9E55-7396E52829C0}"/>
              </a:ext>
            </a:extLst>
          </p:cNvPr>
          <p:cNvGrpSpPr/>
          <p:nvPr/>
        </p:nvGrpSpPr>
        <p:grpSpPr>
          <a:xfrm>
            <a:off x="1144363" y="3094411"/>
            <a:ext cx="2593522" cy="3496598"/>
            <a:chOff x="373380" y="3044279"/>
            <a:chExt cx="11445240" cy="2411240"/>
          </a:xfrm>
        </p:grpSpPr>
        <p:sp>
          <p:nvSpPr>
            <p:cNvPr id="8" name="TextBox 7">
              <a:extLst>
                <a:ext uri="{FF2B5EF4-FFF2-40B4-BE49-F238E27FC236}">
                  <a16:creationId xmlns:a16="http://schemas.microsoft.com/office/drawing/2014/main" id="{61693A96-E9B2-4CAC-926F-7F276E258ADB}"/>
                </a:ext>
              </a:extLst>
            </p:cNvPr>
            <p:cNvSpPr txBox="1"/>
            <p:nvPr/>
          </p:nvSpPr>
          <p:spPr>
            <a:xfrm>
              <a:off x="373380" y="3044279"/>
              <a:ext cx="11445240" cy="4457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229DCE"/>
                  </a:solidFill>
                  <a:effectLst/>
                  <a:uLnTx/>
                  <a:uFillTx/>
                  <a:latin typeface="Helvetica" panose="020B0604020202020204" pitchFamily="34" charset="0"/>
                  <a:ea typeface="+mn-ea"/>
                  <a:cs typeface="Helvetica" panose="020B0604020202020204" pitchFamily="34" charset="0"/>
                </a:rPr>
                <a:t>What is Structural Injustice?</a:t>
              </a:r>
              <a:endParaRPr kumimoji="0" lang="es-419" b="0" i="0" u="none" strike="noStrike" kern="1200" cap="none" spc="0" normalizeH="0" baseline="0" noProof="0" dirty="0">
                <a:ln>
                  <a:noFill/>
                </a:ln>
                <a:solidFill>
                  <a:srgbClr val="229DCE"/>
                </a:solidFill>
                <a:effectLst/>
                <a:uLnTx/>
                <a:uFillTx/>
                <a:latin typeface="Helvetica" panose="020B0604020202020204" pitchFamily="34" charset="0"/>
                <a:ea typeface="+mn-ea"/>
                <a:cs typeface="Helvetica" panose="020B0604020202020204" pitchFamily="34" charset="0"/>
              </a:endParaRPr>
            </a:p>
          </p:txBody>
        </p:sp>
        <p:sp>
          <p:nvSpPr>
            <p:cNvPr id="2" name="Rectangle 1">
              <a:extLst>
                <a:ext uri="{FF2B5EF4-FFF2-40B4-BE49-F238E27FC236}">
                  <a16:creationId xmlns:a16="http://schemas.microsoft.com/office/drawing/2014/main" id="{510EC915-E296-4A2F-9F15-6C42B9C30A9B}"/>
                </a:ext>
              </a:extLst>
            </p:cNvPr>
            <p:cNvSpPr/>
            <p:nvPr/>
          </p:nvSpPr>
          <p:spPr>
            <a:xfrm>
              <a:off x="1718461" y="3489986"/>
              <a:ext cx="9690300" cy="1965533"/>
            </a:xfrm>
            <a:prstGeom prst="rect">
              <a:avLst/>
            </a:prstGeom>
          </p:spPr>
          <p:txBody>
            <a:bodyPr wrap="square" lIns="0" rIns="91440">
              <a:spAutoFit/>
            </a:bodyPr>
            <a:lstStyle/>
            <a:p>
              <a:pPr marR="0" lvl="0">
                <a:lnSpc>
                  <a:spcPct val="107000"/>
                </a:lnSpc>
                <a:spcBef>
                  <a:spcPts val="0"/>
                </a:spcBef>
                <a:spcAft>
                  <a:spcPts val="0"/>
                </a:spcAft>
              </a:pPr>
              <a:r>
                <a:rPr lang="en-US" sz="1200" dirty="0">
                  <a:solidFill>
                    <a:schemeClr val="accent5"/>
                  </a:solidFill>
                  <a:latin typeface="Calibri" panose="020F0502020204030204" pitchFamily="34" charset="0"/>
                  <a:ea typeface="Calibri" panose="020F0502020204030204" pitchFamily="34" charset="0"/>
                  <a:cs typeface="Calibri" panose="020F0502020204030204" pitchFamily="34" charset="0"/>
                </a:rPr>
                <a:t>We will define s</a:t>
              </a:r>
              <a:r>
                <a:rPr lang="en-US" sz="1200" b="1" dirty="0">
                  <a:solidFill>
                    <a:schemeClr val="accent5"/>
                  </a:solidFill>
                  <a:latin typeface="Calibri" panose="020F0502020204030204" pitchFamily="34" charset="0"/>
                  <a:ea typeface="Calibri" panose="020F0502020204030204" pitchFamily="34" charset="0"/>
                  <a:cs typeface="Calibri" panose="020F0502020204030204" pitchFamily="34" charset="0"/>
                </a:rPr>
                <a:t>tructural injustice</a:t>
              </a:r>
              <a:r>
                <a:rPr lang="en-US" sz="1200" dirty="0">
                  <a:solidFill>
                    <a:schemeClr val="accent5"/>
                  </a:solidFill>
                  <a:latin typeface="Calibri" panose="020F0502020204030204" pitchFamily="34" charset="0"/>
                  <a:ea typeface="Calibri" panose="020F0502020204030204" pitchFamily="34" charset="0"/>
                  <a:cs typeface="Calibri" panose="020F0502020204030204" pitchFamily="34" charset="0"/>
                </a:rPr>
                <a:t> as an </a:t>
              </a:r>
              <a:r>
                <a:rPr lang="en-US" sz="1200" b="1" dirty="0">
                  <a:solidFill>
                    <a:schemeClr val="accent5"/>
                  </a:solidFill>
                  <a:latin typeface="Calibri" panose="020F0502020204030204" pitchFamily="34" charset="0"/>
                  <a:ea typeface="Calibri" panose="020F0502020204030204" pitchFamily="34" charset="0"/>
                  <a:cs typeface="Calibri" panose="020F0502020204030204" pitchFamily="34" charset="0"/>
                </a:rPr>
                <a:t>injustice</a:t>
              </a:r>
              <a:r>
                <a:rPr lang="en-US" sz="1200" dirty="0">
                  <a:solidFill>
                    <a:schemeClr val="accent5"/>
                  </a:solidFill>
                  <a:latin typeface="Calibri" panose="020F0502020204030204" pitchFamily="34" charset="0"/>
                  <a:ea typeface="Calibri" panose="020F0502020204030204" pitchFamily="34" charset="0"/>
                  <a:cs typeface="Calibri" panose="020F0502020204030204" pitchFamily="34" charset="0"/>
                </a:rPr>
                <a:t> replicated by a system of rules that persistently tries to disempower members of particular social groups</a:t>
              </a:r>
              <a:r>
                <a:rPr lang="en-US" sz="1200" baseline="30000" dirty="0">
                  <a:solidFill>
                    <a:schemeClr val="accent5"/>
                  </a:solidFill>
                  <a:latin typeface="Calibri" panose="020F0502020204030204" pitchFamily="34" charset="0"/>
                  <a:ea typeface="Calibri" panose="020F0502020204030204" pitchFamily="34" charset="0"/>
                  <a:cs typeface="Calibri" panose="020F0502020204030204" pitchFamily="34" charset="0"/>
                </a:rPr>
                <a:t>1</a:t>
              </a:r>
              <a:r>
                <a:rPr lang="en-US" sz="1200" dirty="0">
                  <a:solidFill>
                    <a:schemeClr val="accent5"/>
                  </a:solidFill>
                  <a:latin typeface="Calibri" panose="020F0502020204030204" pitchFamily="34" charset="0"/>
                  <a:ea typeface="Calibri" panose="020F0502020204030204" pitchFamily="34" charset="0"/>
                  <a:cs typeface="Calibri" panose="020F0502020204030204" pitchFamily="34" charset="0"/>
                </a:rPr>
                <a:t>. </a:t>
              </a:r>
            </a:p>
            <a:p>
              <a:pPr marR="0" lvl="0">
                <a:lnSpc>
                  <a:spcPct val="107000"/>
                </a:lnSpc>
                <a:spcBef>
                  <a:spcPts val="0"/>
                </a:spcBef>
                <a:spcAft>
                  <a:spcPts val="0"/>
                </a:spcAft>
              </a:pPr>
              <a:endParaRPr lang="es-419" sz="1200" dirty="0">
                <a:solidFill>
                  <a:schemeClr val="accent5"/>
                </a:solidFill>
                <a:latin typeface="Calibri" panose="020F0502020204030204" pitchFamily="34" charset="0"/>
                <a:ea typeface="Calibri" panose="020F0502020204030204" pitchFamily="34" charset="0"/>
                <a:cs typeface="Arial" panose="020B0604020202020204" pitchFamily="34" charset="0"/>
              </a:endParaRPr>
            </a:p>
            <a:p>
              <a:pPr marR="0" lvl="0">
                <a:lnSpc>
                  <a:spcPct val="107000"/>
                </a:lnSpc>
                <a:spcBef>
                  <a:spcPts val="0"/>
                </a:spcBef>
                <a:spcAft>
                  <a:spcPts val="0"/>
                </a:spcAft>
              </a:pPr>
              <a:r>
                <a:rPr lang="en-US" sz="1200" dirty="0">
                  <a:solidFill>
                    <a:schemeClr val="accent5"/>
                  </a:solidFill>
                  <a:latin typeface="Calibri" panose="020F0502020204030204" pitchFamily="34" charset="0"/>
                  <a:ea typeface="Calibri" panose="020F0502020204030204" pitchFamily="34" charset="0"/>
                  <a:cs typeface="Calibri" panose="020F0502020204030204" pitchFamily="34" charset="0"/>
                </a:rPr>
                <a:t>Such groups may be defined by racial or ethnic identity; gender identity; sexual orientation; religious affiliation; physical ability; social class or caste; or other regionally imposed differentiating factors.</a:t>
              </a:r>
              <a:endParaRPr lang="es-419" sz="1200" dirty="0">
                <a:solidFill>
                  <a:schemeClr val="accent5"/>
                </a:solidFill>
                <a:latin typeface="Calibri" panose="020F0502020204030204" pitchFamily="34" charset="0"/>
                <a:ea typeface="Calibri" panose="020F0502020204030204" pitchFamily="34" charset="0"/>
                <a:cs typeface="Arial" panose="020B0604020202020204" pitchFamily="34" charset="0"/>
              </a:endParaRPr>
            </a:p>
          </p:txBody>
        </p:sp>
      </p:grpSp>
      <p:sp>
        <p:nvSpPr>
          <p:cNvPr id="3" name="Rectangle 2">
            <a:extLst>
              <a:ext uri="{FF2B5EF4-FFF2-40B4-BE49-F238E27FC236}">
                <a16:creationId xmlns:a16="http://schemas.microsoft.com/office/drawing/2014/main" id="{CE7340B8-270B-4615-B940-F1FCFBF009FB}"/>
              </a:ext>
            </a:extLst>
          </p:cNvPr>
          <p:cNvSpPr/>
          <p:nvPr/>
        </p:nvSpPr>
        <p:spPr>
          <a:xfrm>
            <a:off x="837857" y="6679966"/>
            <a:ext cx="10976610" cy="246221"/>
          </a:xfrm>
          <a:prstGeom prst="rect">
            <a:avLst/>
          </a:prstGeom>
        </p:spPr>
        <p:txBody>
          <a:bodyPr wrap="square">
            <a:spAutoFit/>
          </a:bodyPr>
          <a:lstStyle/>
          <a:p>
            <a:pPr>
              <a:tabLst>
                <a:tab pos="2865755" algn="ctr"/>
                <a:tab pos="5731510" algn="r"/>
              </a:tabLst>
            </a:pPr>
            <a:r>
              <a:rPr lang="en-US" sz="1050" baseline="30000" dirty="0">
                <a:solidFill>
                  <a:schemeClr val="bg1">
                    <a:lumMod val="65000"/>
                  </a:schemeClr>
                </a:solidFill>
                <a:latin typeface="Calibri" panose="020F0502020204030204" pitchFamily="34" charset="0"/>
                <a:ea typeface="Calibri" panose="020F0502020204030204" pitchFamily="34" charset="0"/>
                <a:cs typeface="Arial" panose="020B0604020202020204" pitchFamily="34" charset="0"/>
              </a:rPr>
              <a:t>1</a:t>
            </a:r>
            <a:r>
              <a:rPr lang="en-US" sz="1000" i="1" dirty="0">
                <a:solidFill>
                  <a:schemeClr val="bg1">
                    <a:lumMod val="65000"/>
                  </a:schemeClr>
                </a:solidFill>
                <a:latin typeface="Arial" panose="020B0604020202020204" pitchFamily="34" charset="0"/>
                <a:ea typeface="Calibri" panose="020F0502020204030204" pitchFamily="34" charset="0"/>
                <a:cs typeface="Arial" panose="020B0604020202020204" pitchFamily="34" charset="0"/>
              </a:rPr>
              <a:t>Jugov, T. and </a:t>
            </a:r>
            <a:r>
              <a:rPr lang="en-US" sz="1000" i="1" dirty="0" err="1">
                <a:solidFill>
                  <a:schemeClr val="bg1">
                    <a:lumMod val="65000"/>
                  </a:schemeClr>
                </a:solidFill>
                <a:latin typeface="Arial" panose="020B0604020202020204" pitchFamily="34" charset="0"/>
                <a:ea typeface="Calibri" panose="020F0502020204030204" pitchFamily="34" charset="0"/>
                <a:cs typeface="Arial" panose="020B0604020202020204" pitchFamily="34" charset="0"/>
              </a:rPr>
              <a:t>Ypi</a:t>
            </a:r>
            <a:r>
              <a:rPr lang="en-US" sz="1000" i="1" dirty="0">
                <a:solidFill>
                  <a:schemeClr val="bg1">
                    <a:lumMod val="65000"/>
                  </a:schemeClr>
                </a:solidFill>
                <a:latin typeface="Arial" panose="020B0604020202020204" pitchFamily="34" charset="0"/>
                <a:ea typeface="Calibri" panose="020F0502020204030204" pitchFamily="34" charset="0"/>
                <a:cs typeface="Arial" panose="020B0604020202020204" pitchFamily="34" charset="0"/>
              </a:rPr>
              <a:t>, L. (2019), Structural Injustice, Epistemic Opacity, and the Responsibilities of the Oppressed. J Soc </a:t>
            </a:r>
            <a:r>
              <a:rPr lang="en-US" sz="1000" i="1" dirty="0" err="1">
                <a:solidFill>
                  <a:schemeClr val="bg1">
                    <a:lumMod val="65000"/>
                  </a:schemeClr>
                </a:solidFill>
                <a:latin typeface="Arial" panose="020B0604020202020204" pitchFamily="34" charset="0"/>
                <a:ea typeface="Calibri" panose="020F0502020204030204" pitchFamily="34" charset="0"/>
                <a:cs typeface="Arial" panose="020B0604020202020204" pitchFamily="34" charset="0"/>
              </a:rPr>
              <a:t>Philos</a:t>
            </a:r>
            <a:r>
              <a:rPr lang="en-US" sz="1000" i="1" dirty="0">
                <a:solidFill>
                  <a:schemeClr val="bg1">
                    <a:lumMod val="65000"/>
                  </a:schemeClr>
                </a:solidFill>
                <a:latin typeface="Arial" panose="020B0604020202020204" pitchFamily="34" charset="0"/>
                <a:ea typeface="Calibri" panose="020F0502020204030204" pitchFamily="34" charset="0"/>
                <a:cs typeface="Arial" panose="020B0604020202020204" pitchFamily="34" charset="0"/>
              </a:rPr>
              <a:t>, 50: 7-27. doi:</a:t>
            </a:r>
            <a:r>
              <a:rPr lang="en-US" sz="1000" i="1" u="sng" dirty="0">
                <a:solidFill>
                  <a:schemeClr val="bg1">
                    <a:lumMod val="65000"/>
                  </a:schemeClr>
                </a:solidFill>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10.1111/josp.12268</a:t>
            </a:r>
            <a:endParaRPr lang="es-419" sz="1050" dirty="0">
              <a:solidFill>
                <a:schemeClr val="bg1">
                  <a:lumMod val="6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27" name="Group 26">
            <a:extLst>
              <a:ext uri="{FF2B5EF4-FFF2-40B4-BE49-F238E27FC236}">
                <a16:creationId xmlns:a16="http://schemas.microsoft.com/office/drawing/2014/main" id="{0658B1C7-06E7-4748-8945-11646A7C4A24}"/>
              </a:ext>
            </a:extLst>
          </p:cNvPr>
          <p:cNvGrpSpPr/>
          <p:nvPr/>
        </p:nvGrpSpPr>
        <p:grpSpPr>
          <a:xfrm>
            <a:off x="3496003" y="3094410"/>
            <a:ext cx="2593522" cy="3694217"/>
            <a:chOff x="373380" y="3044279"/>
            <a:chExt cx="11445240" cy="2547517"/>
          </a:xfrm>
        </p:grpSpPr>
        <p:sp>
          <p:nvSpPr>
            <p:cNvPr id="28" name="TextBox 27">
              <a:extLst>
                <a:ext uri="{FF2B5EF4-FFF2-40B4-BE49-F238E27FC236}">
                  <a16:creationId xmlns:a16="http://schemas.microsoft.com/office/drawing/2014/main" id="{3207C147-E3F5-45FA-BBEA-51DBA8088244}"/>
                </a:ext>
              </a:extLst>
            </p:cNvPr>
            <p:cNvSpPr txBox="1"/>
            <p:nvPr/>
          </p:nvSpPr>
          <p:spPr>
            <a:xfrm>
              <a:off x="373380" y="3044279"/>
              <a:ext cx="11445240" cy="636725"/>
            </a:xfrm>
            <a:prstGeom prst="rect">
              <a:avLst/>
            </a:prstGeom>
            <a:noFill/>
          </p:spPr>
          <p:txBody>
            <a:bodyPr wrap="square" rtlCol="0">
              <a:spAutoFit/>
            </a:bodyPr>
            <a:lstStyle/>
            <a:p>
              <a:pPr lvl="0" algn="ctr"/>
              <a:r>
                <a:rPr lang="pt-BR" dirty="0">
                  <a:solidFill>
                    <a:srgbClr val="229DCE"/>
                  </a:solidFill>
                  <a:latin typeface="Helvetica" panose="020B0604020202020204" pitchFamily="34" charset="0"/>
                  <a:cs typeface="Helvetica" panose="020B0604020202020204" pitchFamily="34" charset="0"/>
                </a:rPr>
                <a:t>O que é injustiça estrutural?
</a:t>
              </a:r>
              <a:endParaRPr kumimoji="0" lang="es-419" b="0" i="0" u="none" strike="noStrike" kern="1200" cap="none" spc="0" normalizeH="0" baseline="0" noProof="0" dirty="0">
                <a:ln>
                  <a:noFill/>
                </a:ln>
                <a:solidFill>
                  <a:srgbClr val="229DCE"/>
                </a:solidFill>
                <a:effectLst/>
                <a:uLnTx/>
                <a:uFillTx/>
                <a:latin typeface="Helvetica" panose="020B0604020202020204" pitchFamily="34" charset="0"/>
                <a:ea typeface="+mn-ea"/>
                <a:cs typeface="Helvetica" panose="020B0604020202020204" pitchFamily="34" charset="0"/>
              </a:endParaRPr>
            </a:p>
          </p:txBody>
        </p:sp>
        <p:sp>
          <p:nvSpPr>
            <p:cNvPr id="29" name="Rectangle 28">
              <a:extLst>
                <a:ext uri="{FF2B5EF4-FFF2-40B4-BE49-F238E27FC236}">
                  <a16:creationId xmlns:a16="http://schemas.microsoft.com/office/drawing/2014/main" id="{1E8AAB86-4555-4B9C-9710-62140EB0442C}"/>
                </a:ext>
              </a:extLst>
            </p:cNvPr>
            <p:cNvSpPr/>
            <p:nvPr/>
          </p:nvSpPr>
          <p:spPr>
            <a:xfrm>
              <a:off x="1718461" y="3489986"/>
              <a:ext cx="9690300" cy="2101810"/>
            </a:xfrm>
            <a:prstGeom prst="rect">
              <a:avLst/>
            </a:prstGeom>
          </p:spPr>
          <p:txBody>
            <a:bodyPr wrap="square" lIns="91440" rIns="0">
              <a:spAutoFit/>
            </a:bodyPr>
            <a:lstStyle/>
            <a:p>
              <a:pPr marR="0" lvl="0">
                <a:lnSpc>
                  <a:spcPct val="107000"/>
                </a:lnSpc>
                <a:spcBef>
                  <a:spcPts val="0"/>
                </a:spcBef>
                <a:spcAft>
                  <a:spcPts val="0"/>
                </a:spcAft>
              </a:pPr>
              <a:r>
                <a:rPr lang="pt-BR" sz="1200" dirty="0">
                  <a:solidFill>
                    <a:schemeClr val="accent5"/>
                  </a:solidFill>
                  <a:latin typeface="Calibri" panose="020F0502020204030204" pitchFamily="34" charset="0"/>
                  <a:ea typeface="Calibri" panose="020F0502020204030204" pitchFamily="34" charset="0"/>
                  <a:cs typeface="Calibri" panose="020F0502020204030204" pitchFamily="34" charset="0"/>
                </a:rPr>
                <a:t>Definiremos a injustiça estrutural como uma injustiça reproduzida por um sistema de regras que constantemente tenta desempoderar membros de grupos sociais específicos.</a:t>
              </a:r>
            </a:p>
            <a:p>
              <a:pPr marR="0" lvl="0">
                <a:lnSpc>
                  <a:spcPct val="107000"/>
                </a:lnSpc>
                <a:spcBef>
                  <a:spcPts val="0"/>
                </a:spcBef>
                <a:spcAft>
                  <a:spcPts val="0"/>
                </a:spcAft>
              </a:pPr>
              <a:r>
                <a:rPr lang="pt-BR" sz="1200" dirty="0">
                  <a:solidFill>
                    <a:schemeClr val="accent5"/>
                  </a:solidFill>
                  <a:latin typeface="Calibri" panose="020F0502020204030204" pitchFamily="34" charset="0"/>
                  <a:ea typeface="Calibri" panose="020F0502020204030204" pitchFamily="34" charset="0"/>
                  <a:cs typeface="Calibri" panose="020F0502020204030204" pitchFamily="34" charset="0"/>
                </a:rPr>
                <a:t>
Esses grupos podem ser definidos por identidade racial ou étnica; identidade de gênero; orientação sexual; afiliação religiosa; capacidade física; classe social ou casta; ou outros fatores diferenciais regionais.
</a:t>
              </a:r>
              <a:endParaRPr lang="es-419" sz="1200" dirty="0">
                <a:solidFill>
                  <a:schemeClr val="accent5"/>
                </a:solidFill>
                <a:latin typeface="Calibri" panose="020F0502020204030204" pitchFamily="34" charset="0"/>
                <a:ea typeface="Calibri" panose="020F0502020204030204" pitchFamily="34" charset="0"/>
                <a:cs typeface="Arial" panose="020B0604020202020204" pitchFamily="34" charset="0"/>
              </a:endParaRPr>
            </a:p>
          </p:txBody>
        </p:sp>
      </p:grpSp>
      <p:grpSp>
        <p:nvGrpSpPr>
          <p:cNvPr id="30" name="Group 29">
            <a:extLst>
              <a:ext uri="{FF2B5EF4-FFF2-40B4-BE49-F238E27FC236}">
                <a16:creationId xmlns:a16="http://schemas.microsoft.com/office/drawing/2014/main" id="{A06C821E-C313-48FA-8912-40FCD0664C5C}"/>
              </a:ext>
            </a:extLst>
          </p:cNvPr>
          <p:cNvGrpSpPr/>
          <p:nvPr/>
        </p:nvGrpSpPr>
        <p:grpSpPr>
          <a:xfrm>
            <a:off x="5982785" y="3098873"/>
            <a:ext cx="2593522" cy="3679152"/>
            <a:chOff x="373380" y="3044279"/>
            <a:chExt cx="11445240" cy="2537128"/>
          </a:xfrm>
        </p:grpSpPr>
        <p:sp>
          <p:nvSpPr>
            <p:cNvPr id="31" name="TextBox 30">
              <a:extLst>
                <a:ext uri="{FF2B5EF4-FFF2-40B4-BE49-F238E27FC236}">
                  <a16:creationId xmlns:a16="http://schemas.microsoft.com/office/drawing/2014/main" id="{5F7E1DBE-6858-47EF-93E8-2D46906165BE}"/>
                </a:ext>
              </a:extLst>
            </p:cNvPr>
            <p:cNvSpPr txBox="1"/>
            <p:nvPr/>
          </p:nvSpPr>
          <p:spPr>
            <a:xfrm>
              <a:off x="373380" y="3044279"/>
              <a:ext cx="11445240" cy="445707"/>
            </a:xfrm>
            <a:prstGeom prst="rect">
              <a:avLst/>
            </a:prstGeom>
            <a:noFill/>
          </p:spPr>
          <p:txBody>
            <a:bodyPr wrap="square" rtlCol="0">
              <a:spAutoFit/>
            </a:bodyPr>
            <a:lstStyle/>
            <a:p>
              <a:pPr lvl="0" algn="ctr"/>
              <a:r>
                <a:rPr lang="es-419" dirty="0">
                  <a:solidFill>
                    <a:srgbClr val="229DCE"/>
                  </a:solidFill>
                  <a:latin typeface="Helvetica" panose="020B0604020202020204" pitchFamily="34" charset="0"/>
                  <a:cs typeface="Helvetica" panose="020B0604020202020204" pitchFamily="34" charset="0"/>
                </a:rPr>
                <a:t>¿Qué es la injusticia estructural?</a:t>
              </a:r>
              <a:endParaRPr kumimoji="0" lang="es-419" b="0" i="0" u="none" strike="noStrike" kern="1200" cap="none" spc="0" normalizeH="0" baseline="0" noProof="0" dirty="0">
                <a:ln>
                  <a:noFill/>
                </a:ln>
                <a:solidFill>
                  <a:srgbClr val="229DCE"/>
                </a:solidFill>
                <a:effectLst/>
                <a:uLnTx/>
                <a:uFillTx/>
                <a:latin typeface="Helvetica" panose="020B0604020202020204" pitchFamily="34" charset="0"/>
                <a:ea typeface="+mn-ea"/>
                <a:cs typeface="Helvetica" panose="020B0604020202020204" pitchFamily="34" charset="0"/>
              </a:endParaRPr>
            </a:p>
          </p:txBody>
        </p:sp>
        <p:sp>
          <p:nvSpPr>
            <p:cNvPr id="32" name="Rectangle 31">
              <a:extLst>
                <a:ext uri="{FF2B5EF4-FFF2-40B4-BE49-F238E27FC236}">
                  <a16:creationId xmlns:a16="http://schemas.microsoft.com/office/drawing/2014/main" id="{2183F6AF-6713-4C3F-8FEB-3627C98CF30A}"/>
                </a:ext>
              </a:extLst>
            </p:cNvPr>
            <p:cNvSpPr/>
            <p:nvPr/>
          </p:nvSpPr>
          <p:spPr>
            <a:xfrm>
              <a:off x="1718461" y="3479597"/>
              <a:ext cx="9690300" cy="2101810"/>
            </a:xfrm>
            <a:prstGeom prst="rect">
              <a:avLst/>
            </a:prstGeom>
          </p:spPr>
          <p:txBody>
            <a:bodyPr wrap="square" lIns="91440" rIns="0">
              <a:spAutoFit/>
            </a:bodyPr>
            <a:lstStyle/>
            <a:p>
              <a:pPr marR="0" lvl="0">
                <a:lnSpc>
                  <a:spcPct val="107000"/>
                </a:lnSpc>
                <a:spcBef>
                  <a:spcPts val="0"/>
                </a:spcBef>
                <a:spcAft>
                  <a:spcPts val="0"/>
                </a:spcAft>
              </a:pPr>
              <a:r>
                <a:rPr lang="es-419" sz="1200" dirty="0">
                  <a:solidFill>
                    <a:schemeClr val="accent5"/>
                  </a:solidFill>
                  <a:latin typeface="Calibri" panose="020F0502020204030204" pitchFamily="34" charset="0"/>
                  <a:ea typeface="Calibri" panose="020F0502020204030204" pitchFamily="34" charset="0"/>
                  <a:cs typeface="Calibri" panose="020F0502020204030204" pitchFamily="34" charset="0"/>
                </a:rPr>
                <a:t>Definiremos la injusticia estructural como una injusticia reproducida por un sistema de reglas que constantemente intenta </a:t>
              </a:r>
              <a:r>
                <a:rPr lang="es-419" sz="1200" dirty="0" err="1">
                  <a:solidFill>
                    <a:schemeClr val="accent5"/>
                  </a:solidFill>
                  <a:latin typeface="Calibri" panose="020F0502020204030204" pitchFamily="34" charset="0"/>
                  <a:ea typeface="Calibri" panose="020F0502020204030204" pitchFamily="34" charset="0"/>
                  <a:cs typeface="Calibri" panose="020F0502020204030204" pitchFamily="34" charset="0"/>
                </a:rPr>
                <a:t>desempoderar</a:t>
              </a:r>
              <a:r>
                <a:rPr lang="es-419" sz="1200" dirty="0">
                  <a:solidFill>
                    <a:schemeClr val="accent5"/>
                  </a:solidFill>
                  <a:latin typeface="Calibri" panose="020F0502020204030204" pitchFamily="34" charset="0"/>
                  <a:ea typeface="Calibri" panose="020F0502020204030204" pitchFamily="34" charset="0"/>
                  <a:cs typeface="Calibri" panose="020F0502020204030204" pitchFamily="34" charset="0"/>
                </a:rPr>
                <a:t> a los miembros de grupos sociales particulares,</a:t>
              </a:r>
            </a:p>
            <a:p>
              <a:pPr marR="0" lvl="0">
                <a:lnSpc>
                  <a:spcPct val="107000"/>
                </a:lnSpc>
                <a:spcBef>
                  <a:spcPts val="0"/>
                </a:spcBef>
                <a:spcAft>
                  <a:spcPts val="0"/>
                </a:spcAft>
              </a:pPr>
              <a:r>
                <a:rPr lang="es-419" sz="1200" dirty="0">
                  <a:solidFill>
                    <a:schemeClr val="accent5"/>
                  </a:solidFill>
                  <a:latin typeface="Calibri" panose="020F0502020204030204" pitchFamily="34" charset="0"/>
                  <a:ea typeface="Calibri" panose="020F0502020204030204" pitchFamily="34" charset="0"/>
                  <a:cs typeface="Calibri" panose="020F0502020204030204" pitchFamily="34" charset="0"/>
                </a:rPr>
                <a:t>Estos grupos pueden definirse por su identidad racial o étnica; identidad de género; orientación sexual; afiliación religiosa; habilidad física; clase social o casta; u otros factores diferenciadores impuestos regionalmente.</a:t>
              </a:r>
              <a:endParaRPr lang="es-419" sz="1200" dirty="0">
                <a:solidFill>
                  <a:schemeClr val="accent5"/>
                </a:solidFill>
                <a:latin typeface="Calibri" panose="020F0502020204030204" pitchFamily="34" charset="0"/>
                <a:ea typeface="Calibri" panose="020F0502020204030204" pitchFamily="34" charset="0"/>
                <a:cs typeface="Arial" panose="020B0604020202020204" pitchFamily="34" charset="0"/>
              </a:endParaRPr>
            </a:p>
          </p:txBody>
        </p:sp>
      </p:grpSp>
      <p:grpSp>
        <p:nvGrpSpPr>
          <p:cNvPr id="33" name="Group 32">
            <a:extLst>
              <a:ext uri="{FF2B5EF4-FFF2-40B4-BE49-F238E27FC236}">
                <a16:creationId xmlns:a16="http://schemas.microsoft.com/office/drawing/2014/main" id="{287445F1-963C-4F51-BFFE-8FA83A086A18}"/>
              </a:ext>
            </a:extLst>
          </p:cNvPr>
          <p:cNvGrpSpPr/>
          <p:nvPr/>
        </p:nvGrpSpPr>
        <p:grpSpPr>
          <a:xfrm>
            <a:off x="8648177" y="3083807"/>
            <a:ext cx="2288723" cy="3694217"/>
            <a:chOff x="1718457" y="3044279"/>
            <a:chExt cx="10100159" cy="2547517"/>
          </a:xfrm>
        </p:grpSpPr>
        <p:sp>
          <p:nvSpPr>
            <p:cNvPr id="34" name="TextBox 33">
              <a:extLst>
                <a:ext uri="{FF2B5EF4-FFF2-40B4-BE49-F238E27FC236}">
                  <a16:creationId xmlns:a16="http://schemas.microsoft.com/office/drawing/2014/main" id="{B79B1294-322D-4306-85D5-851583069B75}"/>
                </a:ext>
              </a:extLst>
            </p:cNvPr>
            <p:cNvSpPr txBox="1"/>
            <p:nvPr/>
          </p:nvSpPr>
          <p:spPr>
            <a:xfrm>
              <a:off x="1718457" y="3044279"/>
              <a:ext cx="10100159" cy="445707"/>
            </a:xfrm>
            <a:prstGeom prst="rect">
              <a:avLst/>
            </a:prstGeom>
            <a:noFill/>
          </p:spPr>
          <p:txBody>
            <a:bodyPr wrap="square" rtlCol="0">
              <a:spAutoFit/>
            </a:bodyPr>
            <a:lstStyle/>
            <a:p>
              <a:pPr lvl="0" algn="ctr"/>
              <a:r>
                <a:rPr lang="hi-IN" dirty="0">
                  <a:solidFill>
                    <a:srgbClr val="229DCE"/>
                  </a:solidFill>
                  <a:latin typeface="Helvetica" panose="020B0604020202020204" pitchFamily="34" charset="0"/>
                  <a:cs typeface="Helvetica" panose="020B0604020202020204" pitchFamily="34" charset="0"/>
                </a:rPr>
                <a:t>संरचनात्मक अन्याय क्या है?</a:t>
              </a:r>
              <a:endParaRPr kumimoji="0" lang="es-419" b="0" i="0" u="none" strike="noStrike" kern="1200" cap="none" spc="0" normalizeH="0" baseline="0" noProof="0" dirty="0">
                <a:ln>
                  <a:noFill/>
                </a:ln>
                <a:solidFill>
                  <a:srgbClr val="229DCE"/>
                </a:solidFill>
                <a:effectLst/>
                <a:uLnTx/>
                <a:uFillTx/>
                <a:latin typeface="Helvetica" panose="020B0604020202020204" pitchFamily="34" charset="0"/>
                <a:ea typeface="+mn-ea"/>
                <a:cs typeface="Helvetica" panose="020B0604020202020204" pitchFamily="34" charset="0"/>
              </a:endParaRPr>
            </a:p>
          </p:txBody>
        </p:sp>
        <p:sp>
          <p:nvSpPr>
            <p:cNvPr id="35" name="Rectangle 34">
              <a:extLst>
                <a:ext uri="{FF2B5EF4-FFF2-40B4-BE49-F238E27FC236}">
                  <a16:creationId xmlns:a16="http://schemas.microsoft.com/office/drawing/2014/main" id="{C67DBA60-2AB6-4D80-9FAA-20561F371B44}"/>
                </a:ext>
              </a:extLst>
            </p:cNvPr>
            <p:cNvSpPr/>
            <p:nvPr/>
          </p:nvSpPr>
          <p:spPr>
            <a:xfrm>
              <a:off x="1718461" y="3489986"/>
              <a:ext cx="9690301" cy="2101810"/>
            </a:xfrm>
            <a:prstGeom prst="rect">
              <a:avLst/>
            </a:prstGeom>
          </p:spPr>
          <p:txBody>
            <a:bodyPr wrap="square" lIns="91440" rIns="0">
              <a:spAutoFit/>
            </a:bodyPr>
            <a:lstStyle/>
            <a:p>
              <a:pPr marR="0" lvl="0">
                <a:lnSpc>
                  <a:spcPct val="107000"/>
                </a:lnSpc>
                <a:spcBef>
                  <a:spcPts val="0"/>
                </a:spcBef>
                <a:spcAft>
                  <a:spcPts val="0"/>
                </a:spcAft>
              </a:pPr>
              <a:r>
                <a:rPr lang="hi-IN" sz="1200" dirty="0">
                  <a:solidFill>
                    <a:schemeClr val="accent5"/>
                  </a:solidFill>
                  <a:latin typeface="Calibri" panose="020F0502020204030204" pitchFamily="34" charset="0"/>
                  <a:ea typeface="Calibri" panose="020F0502020204030204" pitchFamily="34" charset="0"/>
                  <a:cs typeface="Calibri" panose="020F0502020204030204" pitchFamily="34" charset="0"/>
                </a:rPr>
                <a:t>हम संरचनात्मक अन्याय को नियमों की एक प्रणाली द्वारा किए गए अन्याय के रूप में परिभाषित करेंगे जो विशेष रूप से सामाजिक समूहों के सदस्यों को अलग करने की लगातार कोशिश करता है।
</a:t>
              </a:r>
              <a:endParaRPr lang="es-419" sz="1200" dirty="0">
                <a:solidFill>
                  <a:schemeClr val="accent5"/>
                </a:solidFill>
                <a:latin typeface="Calibri" panose="020F0502020204030204" pitchFamily="34" charset="0"/>
                <a:ea typeface="Calibri" panose="020F0502020204030204" pitchFamily="34" charset="0"/>
                <a:cs typeface="Arial" panose="020B0604020202020204" pitchFamily="34" charset="0"/>
              </a:endParaRPr>
            </a:p>
            <a:p>
              <a:pPr marR="0" lvl="0">
                <a:lnSpc>
                  <a:spcPct val="107000"/>
                </a:lnSpc>
                <a:spcBef>
                  <a:spcPts val="0"/>
                </a:spcBef>
                <a:spcAft>
                  <a:spcPts val="0"/>
                </a:spcAft>
              </a:pPr>
              <a:r>
                <a:rPr lang="hi-IN" sz="1200" dirty="0">
                  <a:solidFill>
                    <a:schemeClr val="accent5"/>
                  </a:solidFill>
                  <a:latin typeface="Calibri" panose="020F0502020204030204" pitchFamily="34" charset="0"/>
                  <a:ea typeface="Calibri" panose="020F0502020204030204" pitchFamily="34" charset="0"/>
                  <a:cs typeface="Calibri" panose="020F0502020204030204" pitchFamily="34" charset="0"/>
                </a:rPr>
                <a:t>ऐसे समूहों को नस्लीय या जातीय पहचान द्वारा परिभाषित किया जा सकता है; लिंग पहचान; यौन अभिविन्यास; धार्मिक संबद्धता; शारीरिक क्षमता; सामाजिक वर्ग या जाति; या अन्य क्षेत्रीय रूप से लगाए गए अंतर कारक।
</a:t>
              </a:r>
              <a:endParaRPr lang="es-419" sz="1200" dirty="0">
                <a:solidFill>
                  <a:schemeClr val="accent5"/>
                </a:solidFill>
                <a:latin typeface="Calibri" panose="020F0502020204030204" pitchFamily="34" charset="0"/>
                <a:ea typeface="Calibri" panose="020F0502020204030204" pitchFamily="34" charset="0"/>
                <a:cs typeface="Arial" panose="020B0604020202020204" pitchFamily="34" charset="0"/>
              </a:endParaRPr>
            </a:p>
          </p:txBody>
        </p:sp>
      </p:grpSp>
      <p:sp>
        <p:nvSpPr>
          <p:cNvPr id="39" name="Rectangle 38">
            <a:extLst>
              <a:ext uri="{FF2B5EF4-FFF2-40B4-BE49-F238E27FC236}">
                <a16:creationId xmlns:a16="http://schemas.microsoft.com/office/drawing/2014/main" id="{34B9E609-29FE-4E66-9A03-573B0B742D2A}"/>
              </a:ext>
            </a:extLst>
          </p:cNvPr>
          <p:cNvSpPr/>
          <p:nvPr/>
        </p:nvSpPr>
        <p:spPr>
          <a:xfrm>
            <a:off x="2" y="3075796"/>
            <a:ext cx="12191999" cy="144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419"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Straight Connector 5">
            <a:extLst>
              <a:ext uri="{FF2B5EF4-FFF2-40B4-BE49-F238E27FC236}">
                <a16:creationId xmlns:a16="http://schemas.microsoft.com/office/drawing/2014/main" id="{8ADC3667-98A3-4AD6-9B7D-826B06555336}"/>
              </a:ext>
            </a:extLst>
          </p:cNvPr>
          <p:cNvCxnSpPr/>
          <p:nvPr/>
        </p:nvCxnSpPr>
        <p:spPr>
          <a:xfrm>
            <a:off x="3645010" y="3080651"/>
            <a:ext cx="0" cy="3608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E533DFF-6DC5-4E5D-A595-236ADEBA22C2}"/>
              </a:ext>
            </a:extLst>
          </p:cNvPr>
          <p:cNvCxnSpPr/>
          <p:nvPr/>
        </p:nvCxnSpPr>
        <p:spPr>
          <a:xfrm>
            <a:off x="6089525" y="3080651"/>
            <a:ext cx="0" cy="3608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67F8782-554F-4E73-9FE9-2FA8F0FB264F}"/>
              </a:ext>
            </a:extLst>
          </p:cNvPr>
          <p:cNvCxnSpPr/>
          <p:nvPr/>
        </p:nvCxnSpPr>
        <p:spPr>
          <a:xfrm>
            <a:off x="8576307" y="3083807"/>
            <a:ext cx="0" cy="360872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218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572CB5-4BD5-43E7-92C8-366D9C658FE1}"/>
              </a:ext>
            </a:extLst>
          </p:cNvPr>
          <p:cNvSpPr txBox="1"/>
          <p:nvPr/>
        </p:nvSpPr>
        <p:spPr>
          <a:xfrm>
            <a:off x="274320" y="3452234"/>
            <a:ext cx="11643360" cy="2188356"/>
          </a:xfrm>
          <a:prstGeom prst="rect">
            <a:avLst/>
          </a:prstGeom>
          <a:noFill/>
        </p:spPr>
        <p:txBody>
          <a:bodyPr wrap="square">
            <a:spAutoFit/>
          </a:bodyPr>
          <a:lstStyle/>
          <a:p>
            <a:pPr marL="685800" marR="0" lvl="1" indent="-228600">
              <a:lnSpc>
                <a:spcPct val="107000"/>
              </a:lnSpc>
              <a:spcBef>
                <a:spcPts val="0"/>
              </a:spcBef>
              <a:spcAft>
                <a:spcPts val="0"/>
              </a:spcAft>
              <a:buFont typeface="+mj-lt"/>
              <a:buAutoNum type="arabicPeriod"/>
            </a:pPr>
            <a:r>
              <a:rPr lang="en-US" sz="1600" dirty="0">
                <a:effectLst/>
                <a:latin typeface="Calibri" panose="020F0502020204030204" pitchFamily="34" charset="0"/>
                <a:ea typeface="Calibri" panose="020F0502020204030204" pitchFamily="34" charset="0"/>
                <a:cs typeface="Calibri" panose="020F0502020204030204" pitchFamily="34" charset="0"/>
              </a:rPr>
              <a:t>Based on the stated definition of structural injustice, do you believe that there are structural injustices in your community? If so, what are they?</a:t>
            </a:r>
            <a:endParaRPr lang="es-419" sz="1600" dirty="0">
              <a:effectLst/>
              <a:latin typeface="Calibri" panose="020F0502020204030204" pitchFamily="34" charset="0"/>
              <a:ea typeface="Calibri" panose="020F0502020204030204" pitchFamily="34" charset="0"/>
              <a:cs typeface="Arial" panose="020B0604020202020204" pitchFamily="34" charset="0"/>
            </a:endParaRPr>
          </a:p>
          <a:p>
            <a:pPr marL="685800" marR="0" lvl="1" indent="-228600">
              <a:lnSpc>
                <a:spcPct val="107000"/>
              </a:lnSpc>
              <a:spcBef>
                <a:spcPts val="0"/>
              </a:spcBef>
              <a:spcAft>
                <a:spcPts val="0"/>
              </a:spcAft>
              <a:buFont typeface="+mj-lt"/>
              <a:buAutoNum type="arabicPeriod"/>
            </a:pPr>
            <a:r>
              <a:rPr lang="en-US" sz="1600" dirty="0">
                <a:effectLst/>
                <a:latin typeface="Calibri" panose="020F0502020204030204" pitchFamily="34" charset="0"/>
                <a:ea typeface="Calibri" panose="020F0502020204030204" pitchFamily="34" charset="0"/>
                <a:cs typeface="Calibri" panose="020F0502020204030204" pitchFamily="34" charset="0"/>
              </a:rPr>
              <a:t>Do those structural injustices present barriers to opportunities for youth to access meaningful economic and livelihood opportunities? If so, how?</a:t>
            </a:r>
            <a:endParaRPr lang="es-419" sz="1600" dirty="0">
              <a:effectLst/>
              <a:latin typeface="Calibri" panose="020F0502020204030204" pitchFamily="34" charset="0"/>
              <a:ea typeface="Calibri" panose="020F0502020204030204" pitchFamily="34" charset="0"/>
              <a:cs typeface="Arial" panose="020B0604020202020204" pitchFamily="34" charset="0"/>
            </a:endParaRPr>
          </a:p>
          <a:p>
            <a:pPr marL="685800" marR="0" lvl="1" indent="-228600">
              <a:lnSpc>
                <a:spcPct val="107000"/>
              </a:lnSpc>
              <a:spcBef>
                <a:spcPts val="0"/>
              </a:spcBef>
              <a:spcAft>
                <a:spcPts val="0"/>
              </a:spcAft>
              <a:buFont typeface="+mj-lt"/>
              <a:buAutoNum type="arabicPeriod"/>
            </a:pPr>
            <a:r>
              <a:rPr lang="en-US" sz="1600" dirty="0">
                <a:effectLst/>
                <a:latin typeface="Calibri" panose="020F0502020204030204" pitchFamily="34" charset="0"/>
                <a:ea typeface="Calibri" panose="020F0502020204030204" pitchFamily="34" charset="0"/>
                <a:cs typeface="Calibri" panose="020F0502020204030204" pitchFamily="34" charset="0"/>
              </a:rPr>
              <a:t>How can young leaders create awareness of, and address issues related to structural injustices?</a:t>
            </a:r>
            <a:endParaRPr lang="es-419" sz="1600" dirty="0">
              <a:effectLst/>
              <a:latin typeface="Calibri" panose="020F0502020204030204" pitchFamily="34" charset="0"/>
              <a:ea typeface="Calibri" panose="020F0502020204030204" pitchFamily="34" charset="0"/>
              <a:cs typeface="Arial" panose="020B0604020202020204" pitchFamily="34" charset="0"/>
            </a:endParaRPr>
          </a:p>
          <a:p>
            <a:pPr marL="685800" marR="0" lvl="1" indent="-228600">
              <a:lnSpc>
                <a:spcPct val="107000"/>
              </a:lnSpc>
              <a:spcBef>
                <a:spcPts val="0"/>
              </a:spcBef>
              <a:spcAft>
                <a:spcPts val="0"/>
              </a:spcAft>
              <a:buFont typeface="+mj-lt"/>
              <a:buAutoNum type="arabicPeriod"/>
            </a:pPr>
            <a:r>
              <a:rPr lang="en-US" sz="1600" dirty="0">
                <a:effectLst/>
                <a:latin typeface="Calibri" panose="020F0502020204030204" pitchFamily="34" charset="0"/>
                <a:ea typeface="Calibri" panose="020F0502020204030204" pitchFamily="34" charset="0"/>
                <a:cs typeface="Calibri" panose="020F0502020204030204" pitchFamily="34" charset="0"/>
              </a:rPr>
              <a:t>What role can a Global Opportunity Youth Network play in addressing structural injustices?</a:t>
            </a:r>
            <a:endParaRPr lang="es-419" sz="1600" dirty="0">
              <a:effectLst/>
              <a:latin typeface="Calibri" panose="020F0502020204030204" pitchFamily="34" charset="0"/>
              <a:ea typeface="Calibri" panose="020F0502020204030204" pitchFamily="34" charset="0"/>
              <a:cs typeface="Arial" panose="020B0604020202020204" pitchFamily="34" charset="0"/>
            </a:endParaRPr>
          </a:p>
          <a:p>
            <a:pPr marL="685800" marR="0" lvl="1" indent="-228600">
              <a:lnSpc>
                <a:spcPct val="107000"/>
              </a:lnSpc>
              <a:spcBef>
                <a:spcPts val="0"/>
              </a:spcBef>
              <a:spcAft>
                <a:spcPts val="800"/>
              </a:spcAft>
              <a:buFont typeface="+mj-lt"/>
              <a:buAutoNum type="arabicPeriod"/>
            </a:pPr>
            <a:r>
              <a:rPr lang="en-US" sz="1600" dirty="0">
                <a:effectLst/>
                <a:latin typeface="Calibri" panose="020F0502020204030204" pitchFamily="34" charset="0"/>
                <a:ea typeface="Calibri" panose="020F0502020204030204" pitchFamily="34" charset="0"/>
                <a:cs typeface="Calibri" panose="020F0502020204030204" pitchFamily="34" charset="0"/>
              </a:rPr>
              <a:t>What actions would you like to see taken over the next 10 years to address, and move closer to eliminating structural injustices so that all global citizens have access to economic opportunities and meaningful livelihoods?</a:t>
            </a: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s-419"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15391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lerks Or Colleagues Sitting At Round Table And Discussing Ideas.. Royalty  Free Cliparts, Vectors, And Stock Illustration. Image 119418596.">
            <a:extLst>
              <a:ext uri="{FF2B5EF4-FFF2-40B4-BE49-F238E27FC236}">
                <a16:creationId xmlns:a16="http://schemas.microsoft.com/office/drawing/2014/main" id="{3162502A-F7DA-4427-A30E-E9643313A1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3967" y="2339066"/>
            <a:ext cx="3458874" cy="22882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93F991B-E62D-46C9-9629-C38440842552}"/>
              </a:ext>
            </a:extLst>
          </p:cNvPr>
          <p:cNvSpPr txBox="1"/>
          <p:nvPr/>
        </p:nvSpPr>
        <p:spPr>
          <a:xfrm>
            <a:off x="259080" y="161010"/>
            <a:ext cx="4343400" cy="3245504"/>
          </a:xfrm>
          <a:prstGeom prst="rect">
            <a:avLst/>
          </a:prstGeom>
          <a:noFill/>
        </p:spPr>
        <p:txBody>
          <a:bodyPr wrap="square">
            <a:spAutoFit/>
          </a:bodyPr>
          <a:lstStyle/>
          <a:p>
            <a:pPr marL="0" marR="0" lvl="1">
              <a:lnSpc>
                <a:spcPct val="107000"/>
              </a:lnSpc>
              <a:spcBef>
                <a:spcPts val="0"/>
              </a:spcBef>
              <a:spcAft>
                <a:spcPts val="0"/>
              </a:spcAft>
            </a:pPr>
            <a:r>
              <a:rPr lang="en-US" sz="1200" b="1" dirty="0">
                <a:effectLst/>
                <a:latin typeface="Calibri" panose="020F0502020204030204" pitchFamily="34" charset="0"/>
                <a:ea typeface="Calibri" panose="020F0502020204030204" pitchFamily="34" charset="0"/>
                <a:cs typeface="Calibri" panose="020F0502020204030204" pitchFamily="34" charset="0"/>
              </a:rPr>
              <a:t>YAG Focus Group Questions:</a:t>
            </a:r>
          </a:p>
          <a:p>
            <a:pPr marL="0" marR="0" lvl="1">
              <a:lnSpc>
                <a:spcPct val="107000"/>
              </a:lnSpc>
              <a:spcBef>
                <a:spcPts val="0"/>
              </a:spcBef>
              <a:spcAft>
                <a:spcPts val="0"/>
              </a:spcAft>
            </a:pPr>
            <a:endParaRPr lang="en-US" sz="1200" b="1" dirty="0">
              <a:effectLst/>
              <a:latin typeface="Calibri" panose="020F0502020204030204" pitchFamily="34" charset="0"/>
              <a:ea typeface="Calibri" panose="020F0502020204030204" pitchFamily="34" charset="0"/>
              <a:cs typeface="Calibri" panose="020F0502020204030204" pitchFamily="34" charset="0"/>
            </a:endParaRPr>
          </a:p>
          <a:p>
            <a:pPr marL="228600" marR="0" lvl="1" indent="-2286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Calibri" panose="020F0502020204030204" pitchFamily="34" charset="0"/>
              </a:rPr>
              <a:t>Based on the stated definition of structural injustice, do you believe that there are structural injustices in your community? If so, what are they?</a:t>
            </a:r>
            <a:endParaRPr lang="es-419" sz="1200" dirty="0">
              <a:effectLst/>
              <a:latin typeface="Calibri" panose="020F0502020204030204" pitchFamily="34" charset="0"/>
              <a:ea typeface="Calibri" panose="020F0502020204030204" pitchFamily="34" charset="0"/>
              <a:cs typeface="Arial" panose="020B0604020202020204" pitchFamily="34" charset="0"/>
            </a:endParaRPr>
          </a:p>
          <a:p>
            <a:pPr marL="228600" marR="0" lvl="1" indent="-2286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Calibri" panose="020F0502020204030204" pitchFamily="34" charset="0"/>
              </a:rPr>
              <a:t>Do those structural injustices present barriers to opportunities for youth to access meaningful economic and livelihood opportunities? If so, how?</a:t>
            </a:r>
            <a:endParaRPr lang="es-419" sz="1200" dirty="0">
              <a:effectLst/>
              <a:latin typeface="Calibri" panose="020F0502020204030204" pitchFamily="34" charset="0"/>
              <a:ea typeface="Calibri" panose="020F0502020204030204" pitchFamily="34" charset="0"/>
              <a:cs typeface="Arial" panose="020B0604020202020204" pitchFamily="34" charset="0"/>
            </a:endParaRPr>
          </a:p>
          <a:p>
            <a:pPr marL="228600" marR="0" lvl="1" indent="-2286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Calibri" panose="020F0502020204030204" pitchFamily="34" charset="0"/>
              </a:rPr>
              <a:t>How can young leaders create awareness of, and address issues related to structural injustices?</a:t>
            </a:r>
            <a:endParaRPr lang="es-419" sz="1200" dirty="0">
              <a:effectLst/>
              <a:latin typeface="Calibri" panose="020F0502020204030204" pitchFamily="34" charset="0"/>
              <a:ea typeface="Calibri" panose="020F0502020204030204" pitchFamily="34" charset="0"/>
              <a:cs typeface="Arial" panose="020B0604020202020204" pitchFamily="34" charset="0"/>
            </a:endParaRPr>
          </a:p>
          <a:p>
            <a:pPr marL="228600" marR="0" lvl="1" indent="-228600">
              <a:lnSpc>
                <a:spcPct val="107000"/>
              </a:lnSpc>
              <a:spcBef>
                <a:spcPts val="0"/>
              </a:spcBef>
              <a:spcAft>
                <a:spcPts val="0"/>
              </a:spcAft>
              <a:buFont typeface="+mj-lt"/>
              <a:buAutoNum type="arabicPeriod"/>
            </a:pPr>
            <a:r>
              <a:rPr lang="en-US" sz="1200" dirty="0">
                <a:effectLst/>
                <a:latin typeface="Calibri" panose="020F0502020204030204" pitchFamily="34" charset="0"/>
                <a:ea typeface="Calibri" panose="020F0502020204030204" pitchFamily="34" charset="0"/>
                <a:cs typeface="Calibri" panose="020F0502020204030204" pitchFamily="34" charset="0"/>
              </a:rPr>
              <a:t>What role can a Global Opportunity Youth Network play in addressing structural injustices?</a:t>
            </a:r>
            <a:endParaRPr lang="es-419" sz="1200" dirty="0">
              <a:effectLst/>
              <a:latin typeface="Calibri" panose="020F0502020204030204" pitchFamily="34" charset="0"/>
              <a:ea typeface="Calibri" panose="020F0502020204030204" pitchFamily="34" charset="0"/>
              <a:cs typeface="Arial" panose="020B0604020202020204" pitchFamily="34" charset="0"/>
            </a:endParaRPr>
          </a:p>
          <a:p>
            <a:pPr marL="228600" marR="0" lvl="1" indent="-228600">
              <a:lnSpc>
                <a:spcPct val="107000"/>
              </a:lnSpc>
              <a:spcBef>
                <a:spcPts val="0"/>
              </a:spcBef>
              <a:spcAft>
                <a:spcPts val="800"/>
              </a:spcAft>
              <a:buFont typeface="+mj-lt"/>
              <a:buAutoNum type="arabicPeriod"/>
            </a:pPr>
            <a:r>
              <a:rPr lang="en-US" sz="1200" dirty="0">
                <a:effectLst/>
                <a:latin typeface="Calibri" panose="020F0502020204030204" pitchFamily="34" charset="0"/>
                <a:ea typeface="Calibri" panose="020F0502020204030204" pitchFamily="34" charset="0"/>
                <a:cs typeface="Calibri" panose="020F0502020204030204" pitchFamily="34" charset="0"/>
              </a:rPr>
              <a:t>What actions would you like to see taken over the next 10 years to address, and move closer to eliminating structural injustices so that all global citizens have access to economic opportunities and meaningful livelihoods?</a:t>
            </a:r>
            <a:r>
              <a:rPr lang="en-US" sz="1050" dirty="0">
                <a:effectLst/>
                <a:latin typeface="Calibri" panose="020F0502020204030204" pitchFamily="34" charset="0"/>
                <a:ea typeface="Calibri" panose="020F0502020204030204" pitchFamily="34" charset="0"/>
                <a:cs typeface="Arial" panose="020B0604020202020204" pitchFamily="34" charset="0"/>
              </a:rPr>
              <a:t> </a:t>
            </a:r>
            <a:endParaRPr lang="es-419" sz="105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D9F8B2B1-3A8B-44D5-9536-AFEBB49E6DA5}"/>
              </a:ext>
            </a:extLst>
          </p:cNvPr>
          <p:cNvSpPr txBox="1"/>
          <p:nvPr/>
        </p:nvSpPr>
        <p:spPr>
          <a:xfrm>
            <a:off x="6964681" y="161010"/>
            <a:ext cx="4724400" cy="3245504"/>
          </a:xfrm>
          <a:prstGeom prst="rect">
            <a:avLst/>
          </a:prstGeom>
          <a:noFill/>
        </p:spPr>
        <p:txBody>
          <a:bodyPr wrap="square">
            <a:spAutoFit/>
          </a:bodyPr>
          <a:lstStyle/>
          <a:p>
            <a:pPr marL="0" marR="0" lvl="1">
              <a:lnSpc>
                <a:spcPct val="107000"/>
              </a:lnSpc>
              <a:spcBef>
                <a:spcPts val="0"/>
              </a:spcBef>
              <a:spcAft>
                <a:spcPts val="0"/>
              </a:spcAft>
            </a:pPr>
            <a:r>
              <a:rPr lang="es-419" sz="1200" b="1" dirty="0">
                <a:solidFill>
                  <a:srgbClr val="C0007A"/>
                </a:solidFill>
                <a:latin typeface="Calibri" panose="020F0502020204030204" pitchFamily="34" charset="0"/>
                <a:ea typeface="Calibri" panose="020F0502020204030204" pitchFamily="34" charset="0"/>
                <a:cs typeface="Calibri" panose="020F0502020204030204" pitchFamily="34" charset="0"/>
              </a:rPr>
              <a:t>Preguntas del Grupo Focal de YAG:</a:t>
            </a:r>
          </a:p>
          <a:p>
            <a:pPr marL="0" marR="0" lvl="1">
              <a:lnSpc>
                <a:spcPct val="107000"/>
              </a:lnSpc>
              <a:spcBef>
                <a:spcPts val="0"/>
              </a:spcBef>
              <a:spcAft>
                <a:spcPts val="0"/>
              </a:spcAft>
            </a:pPr>
            <a:endParaRPr lang="en-US" sz="1200" b="1" dirty="0">
              <a:solidFill>
                <a:srgbClr val="C0007A"/>
              </a:solidFill>
              <a:effectLst/>
              <a:latin typeface="Calibri" panose="020F0502020204030204" pitchFamily="34" charset="0"/>
              <a:ea typeface="Calibri" panose="020F0502020204030204" pitchFamily="34" charset="0"/>
              <a:cs typeface="Calibri" panose="020F0502020204030204" pitchFamily="34" charset="0"/>
            </a:endParaRPr>
          </a:p>
          <a:p>
            <a:pPr marL="228600" marR="0" lvl="1" indent="-228600">
              <a:lnSpc>
                <a:spcPct val="107000"/>
              </a:lnSpc>
              <a:spcBef>
                <a:spcPts val="0"/>
              </a:spcBef>
              <a:spcAft>
                <a:spcPts val="0"/>
              </a:spcAft>
              <a:buFont typeface="+mj-lt"/>
              <a:buAutoNum type="arabicPeriod"/>
            </a:pPr>
            <a:r>
              <a:rPr lang="es-419" sz="1200" dirty="0">
                <a:solidFill>
                  <a:srgbClr val="C0007A"/>
                </a:solidFill>
                <a:latin typeface="Calibri" panose="020F0502020204030204" pitchFamily="34" charset="0"/>
                <a:ea typeface="Calibri" panose="020F0502020204030204" pitchFamily="34" charset="0"/>
                <a:cs typeface="Calibri" panose="020F0502020204030204" pitchFamily="34" charset="0"/>
              </a:rPr>
              <a:t>Sobre la base de la definición declarada de injusticia estructural, ¿cree que hay injusticias estructurales en su comunidad? En caso afirmativo, ¿cuáles son?
¿Presentan esas injusticias estructurales barreras a las oportunidades para que los jóvenes accedan a oportunidades económicas y de subsistencia significativas? En caso afirmativo, ¿cómo?
¿Cómo pueden los jóvenes líderes crear conciencia y abordar los problemas relacionados con las injusticias estructurales?
¿Qué papel puede desempeñar una Red Mundial de Jóvenes de Oportunidades para abordar las injusticias estructurales?
¿Qué acciones le gustaría que se tomara en los próximos 10 años para abordar y acercarse a la eliminación de las injusticias estructurales para que todos los ciudadanos del mundo tengan acceso a oportunidades económicas y medios de vida significativos? </a:t>
            </a:r>
            <a:endParaRPr lang="es-419" sz="1050" dirty="0">
              <a:solidFill>
                <a:srgbClr val="C0007A"/>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089538DC-A554-492E-9605-2F3F177FB432}"/>
              </a:ext>
            </a:extLst>
          </p:cNvPr>
          <p:cNvSpPr txBox="1"/>
          <p:nvPr/>
        </p:nvSpPr>
        <p:spPr>
          <a:xfrm>
            <a:off x="259080" y="3483197"/>
            <a:ext cx="4343400" cy="3443122"/>
          </a:xfrm>
          <a:prstGeom prst="rect">
            <a:avLst/>
          </a:prstGeom>
          <a:noFill/>
        </p:spPr>
        <p:txBody>
          <a:bodyPr wrap="square">
            <a:spAutoFit/>
          </a:bodyPr>
          <a:lstStyle/>
          <a:p>
            <a:pPr marL="0" marR="0" lvl="1">
              <a:lnSpc>
                <a:spcPct val="107000"/>
              </a:lnSpc>
              <a:spcBef>
                <a:spcPts val="0"/>
              </a:spcBef>
              <a:spcAft>
                <a:spcPts val="0"/>
              </a:spcAft>
            </a:pPr>
            <a:r>
              <a:rPr lang="pt-BR" sz="1200" b="1" dirty="0">
                <a:solidFill>
                  <a:srgbClr val="00B050"/>
                </a:solidFill>
                <a:latin typeface="Calibri" panose="020F0502020204030204" pitchFamily="34" charset="0"/>
                <a:ea typeface="Calibri" panose="020F0502020204030204" pitchFamily="34" charset="0"/>
                <a:cs typeface="Calibri" panose="020F0502020204030204" pitchFamily="34" charset="0"/>
              </a:rPr>
              <a:t>Perguntas do grupo de foco YAG:</a:t>
            </a:r>
          </a:p>
          <a:p>
            <a:pPr marL="0" marR="0" lvl="1">
              <a:lnSpc>
                <a:spcPct val="107000"/>
              </a:lnSpc>
              <a:spcBef>
                <a:spcPts val="0"/>
              </a:spcBef>
              <a:spcAft>
                <a:spcPts val="0"/>
              </a:spcAft>
            </a:pPr>
            <a:endParaRPr lang="en-US" sz="1200" b="1" dirty="0">
              <a:solidFill>
                <a:srgbClr val="00B050"/>
              </a:solidFill>
              <a:effectLst/>
              <a:latin typeface="Calibri" panose="020F0502020204030204" pitchFamily="34" charset="0"/>
              <a:ea typeface="Calibri" panose="020F0502020204030204" pitchFamily="34" charset="0"/>
              <a:cs typeface="Calibri" panose="020F0502020204030204" pitchFamily="34" charset="0"/>
            </a:endParaRPr>
          </a:p>
          <a:p>
            <a:pPr marL="228600" marR="0" lvl="1" indent="-228600">
              <a:lnSpc>
                <a:spcPct val="107000"/>
              </a:lnSpc>
              <a:spcBef>
                <a:spcPts val="0"/>
              </a:spcBef>
              <a:spcAft>
                <a:spcPts val="0"/>
              </a:spcAft>
              <a:buFont typeface="+mj-lt"/>
              <a:buAutoNum type="arabicPeriod"/>
            </a:pPr>
            <a:r>
              <a:rPr lang="pt-BR" sz="1200" dirty="0">
                <a:solidFill>
                  <a:srgbClr val="00B050"/>
                </a:solidFill>
                <a:latin typeface="Calibri" panose="020F0502020204030204" pitchFamily="34" charset="0"/>
                <a:ea typeface="Calibri" panose="020F0502020204030204" pitchFamily="34" charset="0"/>
                <a:cs typeface="Calibri" panose="020F0502020204030204" pitchFamily="34" charset="0"/>
              </a:rPr>
              <a:t>Com base na definição declarada de injustiça estrutural, você acha que há injustiças estruturais em sua comunidade? Se sim, o que são?</a:t>
            </a:r>
            <a:r>
              <a:rPr lang="es-419" sz="1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pt-BR" sz="1200" dirty="0">
                <a:solidFill>
                  <a:srgbClr val="00B050"/>
                </a:solidFill>
                <a:latin typeface="Calibri" panose="020F0502020204030204" pitchFamily="34" charset="0"/>
                <a:ea typeface="Calibri" panose="020F0502020204030204" pitchFamily="34" charset="0"/>
                <a:cs typeface="Calibri" panose="020F0502020204030204" pitchFamily="34" charset="0"/>
              </a:rPr>
              <a:t>Essas injustiças estruturais apresentam barreiras às oportunidades para os jovens acessarem oportunidades econômicas e de subsistência significativas? Se sim, como?</a:t>
            </a:r>
            <a:r>
              <a:rPr lang="es-419" sz="1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pt-BR" sz="1200" dirty="0">
                <a:solidFill>
                  <a:srgbClr val="00B050"/>
                </a:solidFill>
                <a:latin typeface="Calibri" panose="020F0502020204030204" pitchFamily="34" charset="0"/>
                <a:ea typeface="Calibri" panose="020F0502020204030204" pitchFamily="34" charset="0"/>
                <a:cs typeface="Calibri" panose="020F0502020204030204" pitchFamily="34" charset="0"/>
              </a:rPr>
              <a:t>Como jovens líderes podem sensibilizar e abordar problemas relacionados a injustiças estruturais?</a:t>
            </a:r>
            <a:r>
              <a:rPr lang="es-419" sz="1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pt-BR" sz="1200" dirty="0">
                <a:solidFill>
                  <a:srgbClr val="00B050"/>
                </a:solidFill>
                <a:latin typeface="Calibri" panose="020F0502020204030204" pitchFamily="34" charset="0"/>
                <a:ea typeface="Calibri" panose="020F0502020204030204" pitchFamily="34" charset="0"/>
                <a:cs typeface="Calibri" panose="020F0502020204030204" pitchFamily="34" charset="0"/>
              </a:rPr>
              <a:t>Qual o papel da Rede Global de Oportunidades para jovens no enfrentamento de injustiças estruturais?</a:t>
            </a:r>
            <a:r>
              <a:rPr lang="es-419" sz="1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pt-BR" sz="1200" dirty="0">
                <a:solidFill>
                  <a:srgbClr val="00B050"/>
                </a:solidFill>
                <a:latin typeface="Calibri" panose="020F0502020204030204" pitchFamily="34" charset="0"/>
                <a:ea typeface="Calibri" panose="020F0502020204030204" pitchFamily="34" charset="0"/>
                <a:cs typeface="Calibri" panose="020F0502020204030204" pitchFamily="34" charset="0"/>
              </a:rPr>
              <a:t>Que ações você gostaria de ver tomadas nos próximos 10 anos para abordar e abordar a eliminação de injustiças estruturais para que todos os cidadãos do mundo tenham acesso a oportunidades econômicas e meios de subsistência significativos? </a:t>
            </a:r>
            <a:endParaRPr lang="es-419" sz="1050" dirty="0">
              <a:solidFill>
                <a:srgbClr val="00B05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DA5772FB-FDEA-4EA0-84DA-B50A1E5CAC08}"/>
              </a:ext>
            </a:extLst>
          </p:cNvPr>
          <p:cNvSpPr txBox="1"/>
          <p:nvPr/>
        </p:nvSpPr>
        <p:spPr>
          <a:xfrm>
            <a:off x="6979923" y="3713756"/>
            <a:ext cx="4724400" cy="3053400"/>
          </a:xfrm>
          <a:prstGeom prst="rect">
            <a:avLst/>
          </a:prstGeom>
          <a:noFill/>
        </p:spPr>
        <p:txBody>
          <a:bodyPr wrap="square">
            <a:spAutoFit/>
          </a:bodyPr>
          <a:lstStyle/>
          <a:p>
            <a:pPr marL="0" marR="0" lvl="1">
              <a:lnSpc>
                <a:spcPct val="107000"/>
              </a:lnSpc>
              <a:spcBef>
                <a:spcPts val="0"/>
              </a:spcBef>
              <a:spcAft>
                <a:spcPts val="0"/>
              </a:spcAft>
            </a:pPr>
            <a:r>
              <a:rPr lang="en-US" sz="1200" b="1" dirty="0">
                <a:solidFill>
                  <a:srgbClr val="005066"/>
                </a:solidFill>
                <a:latin typeface="Calibri" panose="020F0502020204030204" pitchFamily="34" charset="0"/>
                <a:ea typeface="Calibri" panose="020F0502020204030204" pitchFamily="34" charset="0"/>
                <a:cs typeface="Calibri" panose="020F0502020204030204" pitchFamily="34" charset="0"/>
              </a:rPr>
              <a:t>YAG </a:t>
            </a:r>
            <a:r>
              <a:rPr lang="hi-IN" sz="1200" b="1" dirty="0">
                <a:solidFill>
                  <a:srgbClr val="005066"/>
                </a:solidFill>
                <a:latin typeface="Calibri" panose="020F0502020204030204" pitchFamily="34" charset="0"/>
                <a:ea typeface="Calibri" panose="020F0502020204030204" pitchFamily="34" charset="0"/>
                <a:cs typeface="Calibri" panose="020F0502020204030204" pitchFamily="34" charset="0"/>
              </a:rPr>
              <a:t>फोकस समूह प्रश्न:</a:t>
            </a:r>
            <a:endParaRPr lang="en-US" sz="1200" b="1" dirty="0">
              <a:solidFill>
                <a:srgbClr val="005066"/>
              </a:solidFill>
              <a:latin typeface="Calibri" panose="020F0502020204030204" pitchFamily="34" charset="0"/>
              <a:ea typeface="Calibri" panose="020F0502020204030204" pitchFamily="34" charset="0"/>
              <a:cs typeface="Calibri" panose="020F0502020204030204" pitchFamily="34" charset="0"/>
            </a:endParaRPr>
          </a:p>
          <a:p>
            <a:pPr marL="0" marR="0" lvl="1">
              <a:lnSpc>
                <a:spcPct val="107000"/>
              </a:lnSpc>
              <a:spcBef>
                <a:spcPts val="0"/>
              </a:spcBef>
              <a:spcAft>
                <a:spcPts val="0"/>
              </a:spcAft>
            </a:pPr>
            <a:endParaRPr lang="en-US" sz="1200" b="1" dirty="0">
              <a:solidFill>
                <a:srgbClr val="005066"/>
              </a:solidFill>
              <a:effectLst/>
              <a:latin typeface="Calibri" panose="020F0502020204030204" pitchFamily="34" charset="0"/>
              <a:ea typeface="Calibri" panose="020F0502020204030204" pitchFamily="34" charset="0"/>
              <a:cs typeface="Calibri" panose="020F0502020204030204" pitchFamily="34" charset="0"/>
            </a:endParaRPr>
          </a:p>
          <a:p>
            <a:pPr marL="228600" marR="0" lvl="1" indent="-228600">
              <a:lnSpc>
                <a:spcPct val="107000"/>
              </a:lnSpc>
              <a:spcBef>
                <a:spcPts val="0"/>
              </a:spcBef>
              <a:spcAft>
                <a:spcPts val="0"/>
              </a:spcAft>
              <a:buFont typeface="+mj-lt"/>
              <a:buAutoNum type="arabicPeriod"/>
            </a:pPr>
            <a:r>
              <a:rPr lang="hi-IN" sz="1200" dirty="0">
                <a:solidFill>
                  <a:srgbClr val="005066"/>
                </a:solidFill>
                <a:latin typeface="Calibri" panose="020F0502020204030204" pitchFamily="34" charset="0"/>
                <a:ea typeface="Calibri" panose="020F0502020204030204" pitchFamily="34" charset="0"/>
                <a:cs typeface="Calibri" panose="020F0502020204030204" pitchFamily="34" charset="0"/>
              </a:rPr>
              <a:t>संरचनात्मक अन्याय की बताई गई परिभाषा के आधार पर क्या आप मानते हैं कि आपके समुदाय में संरचनात्मक अन्याय हो रहा है? यदि हां, तो वे क्या हैं?
क्या वे संरचनात्मक अन्याय युवाओं के लिए सार्थक आर्थिक और आजीविका के अवसरों तक पहुंचने के अवसरों की बाधाएं पेश करते हैं? यदि हां, तो कैसे?
युवा नेता संरचनात्मक अन्याय से संबंधित मुद्दों के बारे में जागरूकता कैसे पैदा कर सकते हैं और उनका समाधान कैसे कर सकते हैं?
संरचनात्मक अन्यायों को दूर करने में वैश्विक अवसर युवा नेटवर्क क्या भूमिका निभा सकता है?
आप अगले 10 वर्षों में क्या कार्रवाई को संबोधित करने के लिए लिया देखना चाहते हैं, और संरचनात्मक अन्याय को नष्ट करने के करीब कदम ताकि सभी वैश्विक नागरिकों को आर्थिक अवसरों और सार्थक आजीविका तक पहुंच हो? </a:t>
            </a:r>
            <a:endParaRPr lang="es-419" sz="1050" dirty="0">
              <a:solidFill>
                <a:srgbClr val="005066"/>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734843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AA7D78A-9440-4440-838F-BCE21E704757}"/>
              </a:ext>
            </a:extLst>
          </p:cNvPr>
          <p:cNvSpPr>
            <a:spLocks noGrp="1"/>
          </p:cNvSpPr>
          <p:nvPr>
            <p:ph type="title"/>
          </p:nvPr>
        </p:nvSpPr>
        <p:spPr>
          <a:xfrm>
            <a:off x="2511539" y="463575"/>
            <a:ext cx="3366703" cy="1325563"/>
          </a:xfrm>
        </p:spPr>
        <p:txBody>
          <a:bodyPr>
            <a:normAutofit/>
          </a:bodyPr>
          <a:lstStyle/>
          <a:p>
            <a:r>
              <a:rPr lang="en-US" sz="2400" b="1" dirty="0"/>
              <a:t>Breakout groups</a:t>
            </a:r>
          </a:p>
        </p:txBody>
      </p:sp>
      <p:sp>
        <p:nvSpPr>
          <p:cNvPr id="12" name="Content Placeholder 2">
            <a:extLst>
              <a:ext uri="{FF2B5EF4-FFF2-40B4-BE49-F238E27FC236}">
                <a16:creationId xmlns:a16="http://schemas.microsoft.com/office/drawing/2014/main" id="{2962EC21-B9FF-4577-A7F7-2CD2D00F1322}"/>
              </a:ext>
            </a:extLst>
          </p:cNvPr>
          <p:cNvSpPr txBox="1">
            <a:spLocks/>
          </p:cNvSpPr>
          <p:nvPr/>
        </p:nvSpPr>
        <p:spPr>
          <a:xfrm>
            <a:off x="3153925" y="832516"/>
            <a:ext cx="4126106" cy="28457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AutoNum type="arabicPeriod"/>
            </a:pPr>
            <a:r>
              <a:rPr lang="en-US" sz="1400" dirty="0"/>
              <a:t>Reflect on, and discuss, your group conversation from the previous activity.</a:t>
            </a:r>
          </a:p>
          <a:p>
            <a:pPr>
              <a:buFont typeface="Arial" panose="020B0604020202020204" pitchFamily="34" charset="0"/>
              <a:buAutoNum type="arabicPeriod"/>
            </a:pPr>
            <a:r>
              <a:rPr lang="en-US" sz="1400" dirty="0"/>
              <a:t>What research questions did you propose?</a:t>
            </a:r>
          </a:p>
          <a:p>
            <a:pPr>
              <a:buFont typeface="Arial" panose="020B0604020202020204" pitchFamily="34" charset="0"/>
              <a:buAutoNum type="arabicPeriod"/>
            </a:pPr>
            <a:r>
              <a:rPr lang="en-US" sz="1400" dirty="0"/>
              <a:t>How might your group modify those questions for Inclusion in a focus groups discussion?</a:t>
            </a:r>
          </a:p>
          <a:p>
            <a:pPr>
              <a:buFont typeface="Arial" panose="020B0604020202020204" pitchFamily="34" charset="0"/>
              <a:buAutoNum type="arabicPeriod"/>
            </a:pPr>
            <a:r>
              <a:rPr lang="en-US" sz="1400" dirty="0"/>
              <a:t>Who or what groups would you want to invite to a focus group conversation?</a:t>
            </a:r>
          </a:p>
        </p:txBody>
      </p:sp>
      <p:pic>
        <p:nvPicPr>
          <p:cNvPr id="13" name="Picture 12" descr="Skydiving group at sunset">
            <a:extLst>
              <a:ext uri="{FF2B5EF4-FFF2-40B4-BE49-F238E27FC236}">
                <a16:creationId xmlns:a16="http://schemas.microsoft.com/office/drawing/2014/main" id="{C834A4C3-9F15-436C-A644-17D98927813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918" r="12020" b="-1"/>
          <a:stretch/>
        </p:blipFill>
        <p:spPr>
          <a:xfrm>
            <a:off x="0" y="482858"/>
            <a:ext cx="3263634" cy="3544020"/>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
        <p:nvSpPr>
          <p:cNvPr id="14" name="Title 1">
            <a:extLst>
              <a:ext uri="{FF2B5EF4-FFF2-40B4-BE49-F238E27FC236}">
                <a16:creationId xmlns:a16="http://schemas.microsoft.com/office/drawing/2014/main" id="{06ADE06F-78E4-4031-B2BF-A5405071230F}"/>
              </a:ext>
            </a:extLst>
          </p:cNvPr>
          <p:cNvSpPr txBox="1">
            <a:spLocks/>
          </p:cNvSpPr>
          <p:nvPr/>
        </p:nvSpPr>
        <p:spPr>
          <a:xfrm>
            <a:off x="7843156" y="-35169"/>
            <a:ext cx="33667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srgbClr val="CC0099"/>
                </a:solidFill>
                <a:effectLst/>
                <a:uLnTx/>
                <a:uFillTx/>
                <a:latin typeface="Calibri Light" panose="020F0302020204030204"/>
                <a:ea typeface="+mj-ea"/>
                <a:cs typeface="+mj-cs"/>
              </a:rPr>
              <a:t>Grupos</a:t>
            </a:r>
            <a:r>
              <a:rPr kumimoji="0" lang="en-US" sz="2400" b="1" i="0" u="none" strike="noStrike" kern="1200" cap="none" spc="0" normalizeH="0" baseline="0" noProof="0" dirty="0">
                <a:ln>
                  <a:noFill/>
                </a:ln>
                <a:solidFill>
                  <a:srgbClr val="CC0099"/>
                </a:solidFill>
                <a:effectLst/>
                <a:uLnTx/>
                <a:uFillTx/>
                <a:latin typeface="Calibri Light" panose="020F0302020204030204"/>
                <a:ea typeface="+mj-ea"/>
                <a:cs typeface="+mj-cs"/>
              </a:rPr>
              <a:t> de </a:t>
            </a:r>
            <a:r>
              <a:rPr kumimoji="0" lang="en-US" sz="2400" b="1" i="0" u="none" strike="noStrike" kern="1200" cap="none" spc="0" normalizeH="0" baseline="0" noProof="0" dirty="0" err="1">
                <a:ln>
                  <a:noFill/>
                </a:ln>
                <a:solidFill>
                  <a:srgbClr val="CC0099"/>
                </a:solidFill>
                <a:effectLst/>
                <a:uLnTx/>
                <a:uFillTx/>
                <a:latin typeface="Calibri Light" panose="020F0302020204030204"/>
                <a:ea typeface="+mj-ea"/>
                <a:cs typeface="+mj-cs"/>
              </a:rPr>
              <a:t>trabajo</a:t>
            </a:r>
            <a:endParaRPr kumimoji="0" lang="en-US" sz="2400" b="1" i="0" u="none" strike="noStrike" kern="1200" cap="none" spc="0" normalizeH="0" baseline="0" noProof="0" dirty="0">
              <a:ln>
                <a:noFill/>
              </a:ln>
              <a:solidFill>
                <a:srgbClr val="CC0099"/>
              </a:solidFill>
              <a:effectLst/>
              <a:uLnTx/>
              <a:uFillTx/>
              <a:latin typeface="Calibri Light" panose="020F0302020204030204"/>
              <a:ea typeface="+mj-ea"/>
              <a:cs typeface="+mj-cs"/>
            </a:endParaRPr>
          </a:p>
        </p:txBody>
      </p:sp>
      <p:sp>
        <p:nvSpPr>
          <p:cNvPr id="15" name="Content Placeholder 2">
            <a:extLst>
              <a:ext uri="{FF2B5EF4-FFF2-40B4-BE49-F238E27FC236}">
                <a16:creationId xmlns:a16="http://schemas.microsoft.com/office/drawing/2014/main" id="{1FFB8E0C-DC61-41A1-8D4A-620E4245DA5E}"/>
              </a:ext>
            </a:extLst>
          </p:cNvPr>
          <p:cNvSpPr txBox="1">
            <a:spLocks/>
          </p:cNvSpPr>
          <p:nvPr/>
        </p:nvSpPr>
        <p:spPr>
          <a:xfrm>
            <a:off x="7843156" y="950653"/>
            <a:ext cx="4126105" cy="2845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AutoNum type="arabicPeriod"/>
            </a:pPr>
            <a:r>
              <a:rPr lang="es-419" sz="1400" dirty="0">
                <a:solidFill>
                  <a:srgbClr val="C0007A"/>
                </a:solidFill>
              </a:rPr>
              <a:t>Reflexione y discuta la conversación de su grupo de la actividad anterior.
¿Qué preguntas de investigación propusiste?
¿Cómo podría su grupo modificar esas preguntas para su inclusión en una discusión de grupos focales?
¿A quién o qué grupos le gustaría invitar a una conversación de grupo de enfoque?</a:t>
            </a:r>
            <a:endParaRPr lang="en-US" sz="1400" dirty="0">
              <a:solidFill>
                <a:srgbClr val="C0007A"/>
              </a:solidFill>
            </a:endParaRPr>
          </a:p>
        </p:txBody>
      </p:sp>
      <p:sp>
        <p:nvSpPr>
          <p:cNvPr id="16" name="Title 1">
            <a:extLst>
              <a:ext uri="{FF2B5EF4-FFF2-40B4-BE49-F238E27FC236}">
                <a16:creationId xmlns:a16="http://schemas.microsoft.com/office/drawing/2014/main" id="{EA13E4C9-2E9C-4755-917F-FD84838C18F8}"/>
              </a:ext>
            </a:extLst>
          </p:cNvPr>
          <p:cNvSpPr txBox="1">
            <a:spLocks/>
          </p:cNvSpPr>
          <p:nvPr/>
        </p:nvSpPr>
        <p:spPr>
          <a:xfrm>
            <a:off x="3153924" y="3303331"/>
            <a:ext cx="33667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srgbClr val="00B050"/>
                </a:solidFill>
                <a:effectLst/>
                <a:uLnTx/>
                <a:uFillTx/>
                <a:latin typeface="Calibri Light" panose="020F0302020204030204"/>
                <a:ea typeface="+mj-ea"/>
                <a:cs typeface="+mj-cs"/>
              </a:rPr>
              <a:t>Grupos</a:t>
            </a:r>
            <a:r>
              <a:rPr kumimoji="0" lang="en-US" sz="2400" b="1" i="0" u="none" strike="noStrike" kern="1200" cap="none" spc="0" normalizeH="0" baseline="0" noProof="0" dirty="0">
                <a:ln>
                  <a:noFill/>
                </a:ln>
                <a:solidFill>
                  <a:srgbClr val="00B050"/>
                </a:solidFill>
                <a:effectLst/>
                <a:uLnTx/>
                <a:uFillTx/>
                <a:latin typeface="Calibri Light" panose="020F0302020204030204"/>
                <a:ea typeface="+mj-ea"/>
                <a:cs typeface="+mj-cs"/>
              </a:rPr>
              <a:t> de </a:t>
            </a:r>
            <a:r>
              <a:rPr kumimoji="0" lang="en-US" sz="2400" b="1" i="0" u="none" strike="noStrike" kern="1200" cap="none" spc="0" normalizeH="0" baseline="0" noProof="0" dirty="0" err="1">
                <a:ln>
                  <a:noFill/>
                </a:ln>
                <a:solidFill>
                  <a:srgbClr val="00B050"/>
                </a:solidFill>
                <a:effectLst/>
                <a:uLnTx/>
                <a:uFillTx/>
                <a:latin typeface="Calibri Light" panose="020F0302020204030204"/>
                <a:ea typeface="+mj-ea"/>
                <a:cs typeface="+mj-cs"/>
              </a:rPr>
              <a:t>trabalho</a:t>
            </a:r>
            <a:endParaRPr kumimoji="0" lang="en-US" sz="2400" b="1" i="0" u="none" strike="noStrike" kern="1200" cap="none" spc="0" normalizeH="0" baseline="0" noProof="0" dirty="0">
              <a:ln>
                <a:noFill/>
              </a:ln>
              <a:solidFill>
                <a:srgbClr val="00B050"/>
              </a:solidFill>
              <a:effectLst/>
              <a:uLnTx/>
              <a:uFillTx/>
              <a:latin typeface="Calibri Light" panose="020F0302020204030204"/>
              <a:ea typeface="+mj-ea"/>
              <a:cs typeface="+mj-cs"/>
            </a:endParaRPr>
          </a:p>
        </p:txBody>
      </p:sp>
      <p:sp>
        <p:nvSpPr>
          <p:cNvPr id="17" name="Content Placeholder 2">
            <a:extLst>
              <a:ext uri="{FF2B5EF4-FFF2-40B4-BE49-F238E27FC236}">
                <a16:creationId xmlns:a16="http://schemas.microsoft.com/office/drawing/2014/main" id="{FA2FE6E9-3226-48D8-A2D6-AFABA71E2854}"/>
              </a:ext>
            </a:extLst>
          </p:cNvPr>
          <p:cNvSpPr txBox="1">
            <a:spLocks/>
          </p:cNvSpPr>
          <p:nvPr/>
        </p:nvSpPr>
        <p:spPr>
          <a:xfrm>
            <a:off x="3153924" y="4253984"/>
            <a:ext cx="3932675" cy="2845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AutoNum type="arabicPeriod"/>
            </a:pPr>
            <a:r>
              <a:rPr lang="pt-BR" sz="1400" dirty="0">
                <a:solidFill>
                  <a:srgbClr val="00B050"/>
                </a:solidFill>
              </a:rPr>
              <a:t>Reflita e discuta a conversa do seu grupo sobre a atividade anterior.
Que perguntas de pesquisa você propôs?
Como seu grupo poderia modificar essas questões para inclusão em uma discussão em grupo focal?
Quais ou quais grupos você gostaria de convidar para uma conversa em grupo focal?</a:t>
            </a:r>
            <a:endParaRPr lang="en-US" sz="1400" dirty="0">
              <a:solidFill>
                <a:srgbClr val="00B050"/>
              </a:solidFill>
            </a:endParaRPr>
          </a:p>
        </p:txBody>
      </p:sp>
      <p:sp>
        <p:nvSpPr>
          <p:cNvPr id="18" name="Title 1">
            <a:extLst>
              <a:ext uri="{FF2B5EF4-FFF2-40B4-BE49-F238E27FC236}">
                <a16:creationId xmlns:a16="http://schemas.microsoft.com/office/drawing/2014/main" id="{F62F471B-7CCC-4F64-8265-98CA671BB4FD}"/>
              </a:ext>
            </a:extLst>
          </p:cNvPr>
          <p:cNvSpPr txBox="1">
            <a:spLocks/>
          </p:cNvSpPr>
          <p:nvPr/>
        </p:nvSpPr>
        <p:spPr>
          <a:xfrm>
            <a:off x="7843155" y="3324344"/>
            <a:ext cx="33667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hi-IN" sz="2400" b="1" i="0" u="none" strike="noStrike" kern="1200" cap="none" spc="0" normalizeH="0" baseline="0" noProof="0">
                <a:ln>
                  <a:noFill/>
                </a:ln>
                <a:solidFill>
                  <a:srgbClr val="70AD47">
                    <a:lumMod val="50000"/>
                  </a:srgbClr>
                </a:solidFill>
                <a:effectLst/>
                <a:uLnTx/>
                <a:uFillTx/>
                <a:latin typeface="Calibri Light" panose="020F0302020204030204"/>
                <a:ea typeface="+mj-ea"/>
                <a:cs typeface="Mangal" panose="02040503050203030202" pitchFamily="18" charset="0"/>
              </a:rPr>
              <a:t>ब्रेकआउट समूह</a:t>
            </a:r>
            <a:endParaRPr kumimoji="0" lang="en-US" sz="2400" b="1" i="0" u="none" strike="noStrike" kern="1200" cap="none" spc="0" normalizeH="0" baseline="0" noProof="0" dirty="0">
              <a:ln>
                <a:noFill/>
              </a:ln>
              <a:solidFill>
                <a:srgbClr val="70AD47">
                  <a:lumMod val="50000"/>
                </a:srgbClr>
              </a:solidFill>
              <a:effectLst/>
              <a:uLnTx/>
              <a:uFillTx/>
              <a:latin typeface="Calibri Light" panose="020F0302020204030204"/>
              <a:ea typeface="+mj-ea"/>
              <a:cs typeface="+mj-cs"/>
            </a:endParaRPr>
          </a:p>
        </p:txBody>
      </p:sp>
      <p:sp>
        <p:nvSpPr>
          <p:cNvPr id="19" name="Content Placeholder 2">
            <a:extLst>
              <a:ext uri="{FF2B5EF4-FFF2-40B4-BE49-F238E27FC236}">
                <a16:creationId xmlns:a16="http://schemas.microsoft.com/office/drawing/2014/main" id="{1ECCE49F-03D3-4C4F-B7B8-1E5C6073743D}"/>
              </a:ext>
            </a:extLst>
          </p:cNvPr>
          <p:cNvSpPr txBox="1">
            <a:spLocks/>
          </p:cNvSpPr>
          <p:nvPr/>
        </p:nvSpPr>
        <p:spPr>
          <a:xfrm>
            <a:off x="7843156" y="4253983"/>
            <a:ext cx="4126106" cy="2845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AutoNum type="arabicPeriod"/>
            </a:pPr>
            <a:r>
              <a:rPr lang="hi-IN" sz="1400" dirty="0">
                <a:solidFill>
                  <a:srgbClr val="4C683A"/>
                </a:solidFill>
              </a:rPr>
              <a:t>पिछली गतिविधि से अपनी समूह वार्तालाप पर चिंतन करें और चर्चा करें.
आपने किन शोध प्रश्नों का प्रस्ताव किया था?
आपका समूह उन प्रश्नों को फोकस समूहों की चर्चा में शामिल करने के लिए कैसे संशोधित कर सकता है?
आप कौन या कौन से समूह एक फोकस समूह वार्तालाप के लिए आमंत्रित करना चाहते हैं?</a:t>
            </a:r>
            <a:endParaRPr lang="en-US" sz="1400" dirty="0">
              <a:solidFill>
                <a:srgbClr val="4C683A"/>
              </a:solidFill>
            </a:endParaRPr>
          </a:p>
        </p:txBody>
      </p:sp>
    </p:spTree>
    <p:extLst>
      <p:ext uri="{BB962C8B-B14F-4D97-AF65-F5344CB8AC3E}">
        <p14:creationId xmlns:p14="http://schemas.microsoft.com/office/powerpoint/2010/main" val="3131987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83BA9-54B5-467B-8814-33A0BF7B2B62}"/>
              </a:ext>
            </a:extLst>
          </p:cNvPr>
          <p:cNvSpPr>
            <a:spLocks noGrp="1"/>
          </p:cNvSpPr>
          <p:nvPr>
            <p:ph type="title"/>
          </p:nvPr>
        </p:nvSpPr>
        <p:spPr>
          <a:xfrm>
            <a:off x="1463040" y="387520"/>
            <a:ext cx="10515600" cy="1325563"/>
          </a:xfrm>
        </p:spPr>
        <p:txBody>
          <a:bodyPr/>
          <a:lstStyle/>
          <a:p>
            <a:r>
              <a:rPr lang="en-US" sz="3200" dirty="0"/>
              <a:t>Virtual GOYN Equity Summit </a:t>
            </a:r>
            <a:br>
              <a:rPr lang="en-US" sz="3200" dirty="0"/>
            </a:br>
            <a:r>
              <a:rPr lang="en-US" sz="3200" dirty="0"/>
              <a:t>Save the Date!</a:t>
            </a:r>
            <a:endParaRPr lang="en-US" sz="3200" dirty="0">
              <a:solidFill>
                <a:schemeClr val="accent2"/>
              </a:solidFill>
            </a:endParaRPr>
          </a:p>
        </p:txBody>
      </p:sp>
      <p:grpSp>
        <p:nvGrpSpPr>
          <p:cNvPr id="11" name="Group 10">
            <a:extLst>
              <a:ext uri="{FF2B5EF4-FFF2-40B4-BE49-F238E27FC236}">
                <a16:creationId xmlns:a16="http://schemas.microsoft.com/office/drawing/2014/main" id="{31985B83-EFB4-4AF0-8D28-2A80196856BB}"/>
              </a:ext>
            </a:extLst>
          </p:cNvPr>
          <p:cNvGrpSpPr/>
          <p:nvPr/>
        </p:nvGrpSpPr>
        <p:grpSpPr>
          <a:xfrm>
            <a:off x="1622480" y="2606375"/>
            <a:ext cx="9229724" cy="2199259"/>
            <a:chOff x="2237018" y="1767683"/>
            <a:chExt cx="7943849" cy="746918"/>
          </a:xfrm>
        </p:grpSpPr>
        <p:sp>
          <p:nvSpPr>
            <p:cNvPr id="12" name="Rectangle: Top Corners Rounded 11">
              <a:extLst>
                <a:ext uri="{FF2B5EF4-FFF2-40B4-BE49-F238E27FC236}">
                  <a16:creationId xmlns:a16="http://schemas.microsoft.com/office/drawing/2014/main" id="{77F34E69-AD39-4E74-A634-7567663A6AAE}"/>
                </a:ext>
              </a:extLst>
            </p:cNvPr>
            <p:cNvSpPr/>
            <p:nvPr/>
          </p:nvSpPr>
          <p:spPr>
            <a:xfrm rot="16200000">
              <a:off x="2478531" y="1526171"/>
              <a:ext cx="746917" cy="1229943"/>
            </a:xfrm>
            <a:prstGeom prst="round2SameRect">
              <a:avLst>
                <a:gd name="adj1" fmla="val 10601"/>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t>WHAT</a:t>
              </a:r>
              <a:endParaRPr lang="es-419" sz="2000" dirty="0"/>
            </a:p>
          </p:txBody>
        </p:sp>
        <p:sp>
          <p:nvSpPr>
            <p:cNvPr id="13" name="Rectangle: Top Corners Rounded 12">
              <a:extLst>
                <a:ext uri="{FF2B5EF4-FFF2-40B4-BE49-F238E27FC236}">
                  <a16:creationId xmlns:a16="http://schemas.microsoft.com/office/drawing/2014/main" id="{3EEB1438-23DF-4CAD-9987-7A9E66CD9F71}"/>
                </a:ext>
              </a:extLst>
            </p:cNvPr>
            <p:cNvSpPr/>
            <p:nvPr/>
          </p:nvSpPr>
          <p:spPr>
            <a:xfrm rot="5400000">
              <a:off x="6450455" y="-1215811"/>
              <a:ext cx="746917" cy="6713906"/>
            </a:xfrm>
            <a:prstGeom prst="round2SameRect">
              <a:avLst>
                <a:gd name="adj1" fmla="val 8351"/>
                <a:gd name="adj2" fmla="val 0"/>
              </a:avLst>
            </a:prstGeom>
            <a:solidFill>
              <a:srgbClr val="C2CCE7"/>
            </a:solidFill>
          </p:spPr>
          <p:style>
            <a:lnRef idx="2">
              <a:schemeClr val="accent1">
                <a:shade val="50000"/>
              </a:schemeClr>
            </a:lnRef>
            <a:fillRef idx="1">
              <a:schemeClr val="accent1"/>
            </a:fillRef>
            <a:effectRef idx="0">
              <a:schemeClr val="accent1"/>
            </a:effectRef>
            <a:fontRef idx="minor">
              <a:schemeClr val="lt1"/>
            </a:fontRef>
          </p:style>
          <p:txBody>
            <a:bodyPr vert="vert270" bIns="91440" rtlCol="0" anchor="ctr"/>
            <a:lstStyle/>
            <a:p>
              <a:pPr marL="228600" indent="-163513">
                <a:buFont typeface="Arial" panose="020B0604020202020204" pitchFamily="34" charset="0"/>
                <a:buChar char="•"/>
              </a:pPr>
              <a:r>
                <a:rPr lang="en-US" sz="1200" dirty="0">
                  <a:solidFill>
                    <a:srgbClr val="3F5174"/>
                  </a:solidFill>
                </a:rPr>
                <a:t>A Two-day youth co-created and led event</a:t>
              </a:r>
            </a:p>
            <a:p>
              <a:pPr marL="228600" indent="-163513">
                <a:buFont typeface="Arial" panose="020B0604020202020204" pitchFamily="34" charset="0"/>
                <a:buChar char="•"/>
              </a:pPr>
              <a:r>
                <a:rPr lang="en-US" sz="1200" dirty="0">
                  <a:solidFill>
                    <a:srgbClr val="3F5174"/>
                  </a:solidFill>
                </a:rPr>
                <a:t>GOYN OY and partner-led conversations on the intersection and inter-dependence of working to create pathways to meaningful livelihoods and structurally just opportunities</a:t>
              </a:r>
            </a:p>
            <a:p>
              <a:pPr marL="228600" indent="-163513">
                <a:buFont typeface="Arial" panose="020B0604020202020204" pitchFamily="34" charset="0"/>
                <a:buChar char="•"/>
              </a:pPr>
              <a:r>
                <a:rPr lang="en-US" sz="1200" dirty="0">
                  <a:solidFill>
                    <a:srgbClr val="3F5174"/>
                  </a:solidFill>
                </a:rPr>
                <a:t>Global partners and allies will share how they are prioritizing and working towards structurally just and equitable opportunities for global OY and low-income communities. </a:t>
              </a:r>
            </a:p>
            <a:p>
              <a:pPr marL="228600" indent="-163513">
                <a:buFont typeface="Arial" panose="020B0604020202020204" pitchFamily="34" charset="0"/>
                <a:buChar char="•"/>
              </a:pPr>
              <a:r>
                <a:rPr lang="en-US" sz="1200" dirty="0">
                  <a:solidFill>
                    <a:srgbClr val="3F5174"/>
                  </a:solidFill>
                </a:rPr>
                <a:t>GOYN Youth Innovators will share structural justice and equity focused  actions and campaigns they are leading in their home communities</a:t>
              </a:r>
            </a:p>
            <a:p>
              <a:pPr marL="228600" indent="-163513">
                <a:buFont typeface="Arial" panose="020B0604020202020204" pitchFamily="34" charset="0"/>
                <a:buChar char="•"/>
              </a:pPr>
              <a:r>
                <a:rPr lang="en-US" sz="1200" dirty="0">
                  <a:solidFill>
                    <a:srgbClr val="3F5174"/>
                  </a:solidFill>
                </a:rPr>
                <a:t>GOYN will share early learnings from the GOYN SJ Discovery Process</a:t>
              </a:r>
            </a:p>
            <a:p>
              <a:pPr marL="228600" indent="-163513">
                <a:buFont typeface="Arial" panose="020B0604020202020204" pitchFamily="34" charset="0"/>
                <a:buChar char="•"/>
              </a:pPr>
              <a:r>
                <a:rPr lang="en-US" sz="1200" dirty="0">
                  <a:solidFill>
                    <a:srgbClr val="3F5174"/>
                  </a:solidFill>
                </a:rPr>
                <a:t>Share the GOYN Structural Justice definition, vision, and principles that will guide us in our work ahead.</a:t>
              </a:r>
            </a:p>
            <a:p>
              <a:pPr marL="228600" indent="-163513">
                <a:buFont typeface="Arial" panose="020B0604020202020204" pitchFamily="34" charset="0"/>
                <a:buChar char="•"/>
              </a:pPr>
              <a:r>
                <a:rPr lang="en-US" sz="1200" dirty="0">
                  <a:solidFill>
                    <a:srgbClr val="3F5174"/>
                  </a:solidFill>
                </a:rPr>
                <a:t>Call to action to align and collaborate on global vision of Structural Justice and Equity in livelihood building </a:t>
              </a:r>
            </a:p>
          </p:txBody>
        </p:sp>
      </p:grpSp>
      <p:grpSp>
        <p:nvGrpSpPr>
          <p:cNvPr id="14" name="Group 13">
            <a:extLst>
              <a:ext uri="{FF2B5EF4-FFF2-40B4-BE49-F238E27FC236}">
                <a16:creationId xmlns:a16="http://schemas.microsoft.com/office/drawing/2014/main" id="{E534E7B0-8366-48B4-AE13-8935B7A283DB}"/>
              </a:ext>
            </a:extLst>
          </p:cNvPr>
          <p:cNvGrpSpPr/>
          <p:nvPr/>
        </p:nvGrpSpPr>
        <p:grpSpPr>
          <a:xfrm>
            <a:off x="1622484" y="4877136"/>
            <a:ext cx="9229722" cy="1321307"/>
            <a:chOff x="2237018" y="1767682"/>
            <a:chExt cx="7943847" cy="746918"/>
          </a:xfrm>
        </p:grpSpPr>
        <p:sp>
          <p:nvSpPr>
            <p:cNvPr id="15" name="Rectangle: Top Corners Rounded 14">
              <a:extLst>
                <a:ext uri="{FF2B5EF4-FFF2-40B4-BE49-F238E27FC236}">
                  <a16:creationId xmlns:a16="http://schemas.microsoft.com/office/drawing/2014/main" id="{B487F487-4E2E-4574-AD50-369B95991461}"/>
                </a:ext>
              </a:extLst>
            </p:cNvPr>
            <p:cNvSpPr/>
            <p:nvPr/>
          </p:nvSpPr>
          <p:spPr>
            <a:xfrm rot="16200000">
              <a:off x="2483577" y="1521124"/>
              <a:ext cx="746917" cy="1240036"/>
            </a:xfrm>
            <a:prstGeom prst="round2SameRect">
              <a:avLst>
                <a:gd name="adj1" fmla="val 9482"/>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vert="vert" lIns="0" tIns="0" rIns="0" rtlCol="0" anchor="ctr"/>
            <a:lstStyle/>
            <a:p>
              <a:pPr algn="ctr"/>
              <a:r>
                <a:rPr lang="en-US" sz="2000" dirty="0"/>
                <a:t>WHO</a:t>
              </a:r>
              <a:endParaRPr lang="es-419" sz="2000" dirty="0"/>
            </a:p>
          </p:txBody>
        </p:sp>
        <p:sp>
          <p:nvSpPr>
            <p:cNvPr id="16" name="Rectangle: Top Corners Rounded 15">
              <a:extLst>
                <a:ext uri="{FF2B5EF4-FFF2-40B4-BE49-F238E27FC236}">
                  <a16:creationId xmlns:a16="http://schemas.microsoft.com/office/drawing/2014/main" id="{6BCAB246-3A7E-4CBA-B341-68244B0A0846}"/>
                </a:ext>
              </a:extLst>
            </p:cNvPr>
            <p:cNvSpPr/>
            <p:nvPr/>
          </p:nvSpPr>
          <p:spPr>
            <a:xfrm rot="5400000">
              <a:off x="6455500" y="-1210765"/>
              <a:ext cx="746917" cy="6703812"/>
            </a:xfrm>
            <a:prstGeom prst="round2SameRect">
              <a:avLst>
                <a:gd name="adj1" fmla="val 13793"/>
                <a:gd name="adj2" fmla="val 0"/>
              </a:avLst>
            </a:prstGeom>
            <a:solidFill>
              <a:srgbClr val="C2CCE7"/>
            </a:solidFill>
          </p:spPr>
          <p:style>
            <a:lnRef idx="2">
              <a:schemeClr val="accent1">
                <a:shade val="50000"/>
              </a:schemeClr>
            </a:lnRef>
            <a:fillRef idx="1">
              <a:schemeClr val="accent1"/>
            </a:fillRef>
            <a:effectRef idx="0">
              <a:schemeClr val="accent1"/>
            </a:effectRef>
            <a:fontRef idx="minor">
              <a:schemeClr val="lt1"/>
            </a:fontRef>
          </p:style>
          <p:txBody>
            <a:bodyPr vert="vert270" lIns="365760" tIns="0" rIns="365760" bIns="91440" numCol="3" rtlCol="0" anchor="ctr"/>
            <a:lstStyle/>
            <a:p>
              <a:pPr marL="228600" indent="-163513">
                <a:buFont typeface="Arial" panose="020B0604020202020204" pitchFamily="34" charset="0"/>
                <a:buChar char="•"/>
              </a:pPr>
              <a:r>
                <a:rPr lang="en-US" sz="1100" dirty="0">
                  <a:solidFill>
                    <a:srgbClr val="3F5174"/>
                  </a:solidFill>
                </a:rPr>
                <a:t>Anchor Partners </a:t>
              </a:r>
            </a:p>
            <a:p>
              <a:pPr marL="228600" indent="-163513">
                <a:buFont typeface="Arial" panose="020B0604020202020204" pitchFamily="34" charset="0"/>
                <a:buChar char="•"/>
              </a:pPr>
              <a:r>
                <a:rPr lang="en-US" sz="1100" dirty="0">
                  <a:solidFill>
                    <a:srgbClr val="3F5174"/>
                  </a:solidFill>
                </a:rPr>
                <a:t>YAGS,</a:t>
              </a:r>
            </a:p>
            <a:p>
              <a:pPr marL="228600" indent="-163513">
                <a:buFont typeface="Arial" panose="020B0604020202020204" pitchFamily="34" charset="0"/>
                <a:buChar char="•"/>
              </a:pPr>
              <a:r>
                <a:rPr lang="en-US" sz="1100" dirty="0">
                  <a:solidFill>
                    <a:srgbClr val="3F5174"/>
                  </a:solidFill>
                </a:rPr>
                <a:t>Staff and youth from local GOYN Collaboratives</a:t>
              </a:r>
            </a:p>
            <a:p>
              <a:pPr marL="228600" indent="-163513">
                <a:buFont typeface="Arial" panose="020B0604020202020204" pitchFamily="34" charset="0"/>
                <a:buChar char="•"/>
              </a:pPr>
              <a:r>
                <a:rPr lang="en-US" sz="1100" dirty="0">
                  <a:solidFill>
                    <a:srgbClr val="3F5174"/>
                  </a:solidFill>
                </a:rPr>
                <a:t>Global Design partners</a:t>
              </a:r>
            </a:p>
            <a:p>
              <a:pPr marL="228600" indent="-163513">
                <a:buFont typeface="Arial" panose="020B0604020202020204" pitchFamily="34" charset="0"/>
                <a:buChar char="•"/>
              </a:pPr>
              <a:r>
                <a:rPr lang="en-US" sz="1100" dirty="0">
                  <a:solidFill>
                    <a:srgbClr val="3F5174"/>
                  </a:solidFill>
                </a:rPr>
                <a:t>Funders and /or champions</a:t>
              </a:r>
            </a:p>
            <a:p>
              <a:pPr marL="228600" indent="-163513">
                <a:buFont typeface="Arial" panose="020B0604020202020204" pitchFamily="34" charset="0"/>
                <a:buChar char="•"/>
              </a:pPr>
              <a:r>
                <a:rPr lang="en-US" sz="1100" dirty="0">
                  <a:solidFill>
                    <a:srgbClr val="3F5174"/>
                  </a:solidFill>
                </a:rPr>
                <a:t>Staff and youth from other networks (CRS, YB, others?)</a:t>
              </a:r>
            </a:p>
            <a:p>
              <a:pPr marL="228600" indent="-163513">
                <a:buFont typeface="Arial" panose="020B0604020202020204" pitchFamily="34" charset="0"/>
                <a:buChar char="•"/>
              </a:pPr>
              <a:r>
                <a:rPr lang="en-US" sz="1100" dirty="0">
                  <a:solidFill>
                    <a:srgbClr val="3F5174"/>
                  </a:solidFill>
                </a:rPr>
                <a:t>How big do we want to go?</a:t>
              </a:r>
            </a:p>
            <a:p>
              <a:pPr marL="228600" indent="-163513">
                <a:buFont typeface="Arial" panose="020B0604020202020204" pitchFamily="34" charset="0"/>
                <a:buChar char="•"/>
              </a:pPr>
              <a:endParaRPr lang="en-US" sz="1100" dirty="0">
                <a:solidFill>
                  <a:srgbClr val="3F5174"/>
                </a:solidFill>
              </a:endParaRPr>
            </a:p>
            <a:p>
              <a:pPr marL="228600" indent="-163513">
                <a:buFont typeface="Arial" panose="020B0604020202020204" pitchFamily="34" charset="0"/>
                <a:buChar char="•"/>
              </a:pPr>
              <a:endParaRPr lang="en-US" sz="1100" dirty="0">
                <a:solidFill>
                  <a:srgbClr val="3F5174"/>
                </a:solidFill>
              </a:endParaRPr>
            </a:p>
            <a:p>
              <a:pPr marL="228600" indent="-163513">
                <a:buFont typeface="Arial" panose="020B0604020202020204" pitchFamily="34" charset="0"/>
                <a:buChar char="•"/>
              </a:pPr>
              <a:endParaRPr lang="en-US" sz="1100" dirty="0">
                <a:solidFill>
                  <a:srgbClr val="3F5174"/>
                </a:solidFill>
              </a:endParaRPr>
            </a:p>
            <a:p>
              <a:pPr marL="228600" indent="-163513">
                <a:buFont typeface="Arial" panose="020B0604020202020204" pitchFamily="34" charset="0"/>
                <a:buChar char="•"/>
              </a:pPr>
              <a:endParaRPr lang="en-US" sz="1100" dirty="0">
                <a:solidFill>
                  <a:srgbClr val="3F5174"/>
                </a:solidFill>
              </a:endParaRPr>
            </a:p>
            <a:p>
              <a:pPr marL="228600" indent="-163513">
                <a:buFont typeface="Arial" panose="020B0604020202020204" pitchFamily="34" charset="0"/>
                <a:buChar char="•"/>
              </a:pPr>
              <a:endParaRPr lang="en-US" sz="1100" dirty="0">
                <a:solidFill>
                  <a:srgbClr val="3F5174"/>
                </a:solidFill>
              </a:endParaRPr>
            </a:p>
          </p:txBody>
        </p:sp>
      </p:grpSp>
      <p:grpSp>
        <p:nvGrpSpPr>
          <p:cNvPr id="9" name="Group 8">
            <a:extLst>
              <a:ext uri="{FF2B5EF4-FFF2-40B4-BE49-F238E27FC236}">
                <a16:creationId xmlns:a16="http://schemas.microsoft.com/office/drawing/2014/main" id="{29633CAD-9C3F-4387-9E2D-1BB24BC66EAF}"/>
              </a:ext>
            </a:extLst>
          </p:cNvPr>
          <p:cNvGrpSpPr/>
          <p:nvPr/>
        </p:nvGrpSpPr>
        <p:grpSpPr>
          <a:xfrm>
            <a:off x="1622483" y="1713085"/>
            <a:ext cx="9229724" cy="821791"/>
            <a:chOff x="2237017" y="1767682"/>
            <a:chExt cx="7943849" cy="746919"/>
          </a:xfrm>
        </p:grpSpPr>
        <p:sp>
          <p:nvSpPr>
            <p:cNvPr id="10" name="Rectangle: Top Corners Rounded 9">
              <a:extLst>
                <a:ext uri="{FF2B5EF4-FFF2-40B4-BE49-F238E27FC236}">
                  <a16:creationId xmlns:a16="http://schemas.microsoft.com/office/drawing/2014/main" id="{A521061C-65F3-4268-9A35-A5EBF161675F}"/>
                </a:ext>
              </a:extLst>
            </p:cNvPr>
            <p:cNvSpPr/>
            <p:nvPr/>
          </p:nvSpPr>
          <p:spPr>
            <a:xfrm rot="16200000">
              <a:off x="2483576" y="1521125"/>
              <a:ext cx="746917" cy="1240035"/>
            </a:xfrm>
            <a:prstGeom prst="round2SameRect">
              <a:avLst>
                <a:gd name="adj1" fmla="val 14310"/>
                <a:gd name="adj2" fmla="val 0"/>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dirty="0"/>
                <a:t>WHEN</a:t>
              </a:r>
              <a:endParaRPr lang="es-419" sz="2000" dirty="0"/>
            </a:p>
          </p:txBody>
        </p:sp>
        <p:sp>
          <p:nvSpPr>
            <p:cNvPr id="17" name="Rectangle: Top Corners Rounded 16">
              <a:extLst>
                <a:ext uri="{FF2B5EF4-FFF2-40B4-BE49-F238E27FC236}">
                  <a16:creationId xmlns:a16="http://schemas.microsoft.com/office/drawing/2014/main" id="{D81F6C32-AF25-4991-B3B6-EA68F2DD5FC8}"/>
                </a:ext>
              </a:extLst>
            </p:cNvPr>
            <p:cNvSpPr/>
            <p:nvPr/>
          </p:nvSpPr>
          <p:spPr>
            <a:xfrm rot="5400000">
              <a:off x="6455500" y="-1210766"/>
              <a:ext cx="746917" cy="6703814"/>
            </a:xfrm>
            <a:prstGeom prst="round2SameRect">
              <a:avLst>
                <a:gd name="adj1" fmla="val 15769"/>
                <a:gd name="adj2" fmla="val 0"/>
              </a:avLst>
            </a:prstGeom>
            <a:solidFill>
              <a:srgbClr val="C2CCE7"/>
            </a:solidFill>
          </p:spPr>
          <p:style>
            <a:lnRef idx="2">
              <a:schemeClr val="accent1">
                <a:shade val="50000"/>
              </a:schemeClr>
            </a:lnRef>
            <a:fillRef idx="1">
              <a:schemeClr val="accent1"/>
            </a:fillRef>
            <a:effectRef idx="0">
              <a:schemeClr val="accent1"/>
            </a:effectRef>
            <a:fontRef idx="minor">
              <a:schemeClr val="lt1"/>
            </a:fontRef>
          </p:style>
          <p:txBody>
            <a:bodyPr vert="vert270" bIns="91440" rtlCol="0" anchor="ctr"/>
            <a:lstStyle/>
            <a:p>
              <a:pPr marL="65087"/>
              <a:r>
                <a:rPr lang="en-US" sz="1400" b="1" dirty="0">
                  <a:solidFill>
                    <a:srgbClr val="3F5174"/>
                  </a:solidFill>
                </a:rPr>
                <a:t>Wednesday 8 and Thursday 9 December  2021 </a:t>
              </a:r>
            </a:p>
            <a:p>
              <a:pPr marL="65087"/>
              <a:r>
                <a:rPr lang="en-US" sz="1400" b="1" dirty="0">
                  <a:solidFill>
                    <a:srgbClr val="3F5174"/>
                  </a:solidFill>
                </a:rPr>
                <a:t>3 hours each day; 8:00 AM EST – 11:00 AM EST</a:t>
              </a:r>
            </a:p>
          </p:txBody>
        </p:sp>
      </p:grpSp>
    </p:spTree>
    <p:extLst>
      <p:ext uri="{BB962C8B-B14F-4D97-AF65-F5344CB8AC3E}">
        <p14:creationId xmlns:p14="http://schemas.microsoft.com/office/powerpoint/2010/main" val="3244418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7FF3EE62-07F4-4039-9945-013D4B4FF608}"/>
              </a:ext>
            </a:extLst>
          </p:cNvPr>
          <p:cNvGraphicFramePr>
            <a:graphicFrameLocks noGrp="1"/>
          </p:cNvGraphicFramePr>
          <p:nvPr>
            <p:extLst>
              <p:ext uri="{D42A27DB-BD31-4B8C-83A1-F6EECF244321}">
                <p14:modId xmlns:p14="http://schemas.microsoft.com/office/powerpoint/2010/main" val="897577601"/>
              </p:ext>
            </p:extLst>
          </p:nvPr>
        </p:nvGraphicFramePr>
        <p:xfrm>
          <a:off x="358138" y="2604173"/>
          <a:ext cx="11435279" cy="3950605"/>
        </p:xfrm>
        <a:graphic>
          <a:graphicData uri="http://schemas.openxmlformats.org/drawingml/2006/table">
            <a:tbl>
              <a:tblPr firstRow="1" bandRow="1">
                <a:tableStyleId>{5C22544A-7EE6-4342-B048-85BDC9FD1C3A}</a:tableStyleId>
              </a:tblPr>
              <a:tblGrid>
                <a:gridCol w="1905880">
                  <a:extLst>
                    <a:ext uri="{9D8B030D-6E8A-4147-A177-3AD203B41FA5}">
                      <a16:colId xmlns:a16="http://schemas.microsoft.com/office/drawing/2014/main" val="896792781"/>
                    </a:ext>
                  </a:extLst>
                </a:gridCol>
                <a:gridCol w="1816902">
                  <a:extLst>
                    <a:ext uri="{9D8B030D-6E8A-4147-A177-3AD203B41FA5}">
                      <a16:colId xmlns:a16="http://schemas.microsoft.com/office/drawing/2014/main" val="2072110579"/>
                    </a:ext>
                  </a:extLst>
                </a:gridCol>
                <a:gridCol w="1994857">
                  <a:extLst>
                    <a:ext uri="{9D8B030D-6E8A-4147-A177-3AD203B41FA5}">
                      <a16:colId xmlns:a16="http://schemas.microsoft.com/office/drawing/2014/main" val="1287111469"/>
                    </a:ext>
                  </a:extLst>
                </a:gridCol>
                <a:gridCol w="1905880">
                  <a:extLst>
                    <a:ext uri="{9D8B030D-6E8A-4147-A177-3AD203B41FA5}">
                      <a16:colId xmlns:a16="http://schemas.microsoft.com/office/drawing/2014/main" val="3481540746"/>
                    </a:ext>
                  </a:extLst>
                </a:gridCol>
                <a:gridCol w="1905880">
                  <a:extLst>
                    <a:ext uri="{9D8B030D-6E8A-4147-A177-3AD203B41FA5}">
                      <a16:colId xmlns:a16="http://schemas.microsoft.com/office/drawing/2014/main" val="4070189590"/>
                    </a:ext>
                  </a:extLst>
                </a:gridCol>
                <a:gridCol w="1905880">
                  <a:extLst>
                    <a:ext uri="{9D8B030D-6E8A-4147-A177-3AD203B41FA5}">
                      <a16:colId xmlns:a16="http://schemas.microsoft.com/office/drawing/2014/main" val="2563240315"/>
                    </a:ext>
                  </a:extLst>
                </a:gridCol>
              </a:tblGrid>
              <a:tr h="765671">
                <a:tc>
                  <a:txBody>
                    <a:bodyPr/>
                    <a:lstStyle/>
                    <a:p>
                      <a:r>
                        <a:rPr lang="en-US" sz="1200" noProof="0" dirty="0"/>
                        <a:t>July 28 </a:t>
                      </a:r>
                    </a:p>
                    <a:p>
                      <a:r>
                        <a:rPr lang="en-US" sz="1200" noProof="0" dirty="0"/>
                        <a:t>28 de </a:t>
                      </a:r>
                      <a:r>
                        <a:rPr lang="en-US" sz="1200" noProof="0" dirty="0" err="1"/>
                        <a:t>julho</a:t>
                      </a:r>
                      <a:r>
                        <a:rPr lang="en-US" sz="1200" noProof="0" dirty="0"/>
                        <a:t> </a:t>
                      </a:r>
                    </a:p>
                    <a:p>
                      <a:r>
                        <a:rPr lang="en-US" sz="1200" noProof="0" dirty="0"/>
                        <a:t>28 de </a:t>
                      </a:r>
                      <a:r>
                        <a:rPr lang="en-US" sz="1200" noProof="0" dirty="0" err="1"/>
                        <a:t>julio</a:t>
                      </a:r>
                      <a:r>
                        <a:rPr lang="en-US" sz="1200" noProof="0" dirty="0"/>
                        <a:t> </a:t>
                      </a:r>
                    </a:p>
                    <a:p>
                      <a:r>
                        <a:rPr lang="en-US" sz="1200" noProof="0" dirty="0"/>
                        <a:t>28 </a:t>
                      </a:r>
                      <a:r>
                        <a:rPr lang="en-US" sz="1200" noProof="0" dirty="0" err="1"/>
                        <a:t>जुलाई</a:t>
                      </a:r>
                      <a:endParaRPr lang="en-US" sz="1200" noProof="0" dirty="0"/>
                    </a:p>
                  </a:txBody>
                  <a:tcPr/>
                </a:tc>
                <a:tc>
                  <a:txBody>
                    <a:bodyPr/>
                    <a:lstStyle/>
                    <a:p>
                      <a:r>
                        <a:rPr lang="en-US" sz="1200" noProof="0" dirty="0"/>
                        <a:t>August 25 </a:t>
                      </a:r>
                    </a:p>
                    <a:p>
                      <a:r>
                        <a:rPr lang="en-US" sz="1200" noProof="0" dirty="0"/>
                        <a:t>25 de </a:t>
                      </a:r>
                      <a:r>
                        <a:rPr lang="en-US" sz="1200" noProof="0" dirty="0" err="1"/>
                        <a:t>agosto</a:t>
                      </a:r>
                      <a:r>
                        <a:rPr lang="en-US" sz="1200" noProof="0" dirty="0"/>
                        <a:t> – </a:t>
                      </a:r>
                    </a:p>
                    <a:p>
                      <a:r>
                        <a:rPr lang="en-US" sz="1200" noProof="0" dirty="0"/>
                        <a:t>25 </a:t>
                      </a:r>
                      <a:r>
                        <a:rPr lang="en-US" sz="1200" noProof="0" dirty="0" err="1"/>
                        <a:t>अगस्त</a:t>
                      </a:r>
                      <a:endParaRPr lang="en-US" sz="1200" noProof="0" dirty="0"/>
                    </a:p>
                  </a:txBody>
                  <a:tcPr/>
                </a:tc>
                <a:tc>
                  <a:txBody>
                    <a:bodyPr/>
                    <a:lstStyle/>
                    <a:p>
                      <a:r>
                        <a:rPr lang="en-US" sz="1200" noProof="0" dirty="0"/>
                        <a:t>September 8-9 </a:t>
                      </a:r>
                    </a:p>
                    <a:p>
                      <a:r>
                        <a:rPr lang="pt-BR" sz="1200" noProof="0" dirty="0"/>
                        <a:t>8 a 9 de setembro</a:t>
                      </a:r>
                      <a:endParaRPr lang="en-US" sz="1200" noProof="0" dirty="0"/>
                    </a:p>
                    <a:p>
                      <a:r>
                        <a:rPr lang="es-419" sz="1200" noProof="0" dirty="0"/>
                        <a:t>8 al 9 de septiembre</a:t>
                      </a:r>
                      <a:r>
                        <a:rPr lang="en-US" sz="1200" noProof="0" dirty="0"/>
                        <a:t> </a:t>
                      </a:r>
                    </a:p>
                    <a:p>
                      <a:r>
                        <a:rPr lang="hi-IN" sz="1200" noProof="0" dirty="0"/>
                        <a:t>सितंबर 8-9</a:t>
                      </a:r>
                      <a:endParaRPr lang="en-US" sz="1200" noProof="0" dirty="0"/>
                    </a:p>
                  </a:txBody>
                  <a:tcPr/>
                </a:tc>
                <a:tc>
                  <a:txBody>
                    <a:bodyPr/>
                    <a:lstStyle/>
                    <a:p>
                      <a:r>
                        <a:rPr lang="en-US" sz="1200" noProof="0" dirty="0"/>
                        <a:t>October 27 </a:t>
                      </a:r>
                    </a:p>
                    <a:p>
                      <a:r>
                        <a:rPr lang="en-US" sz="1200" noProof="0" dirty="0"/>
                        <a:t>27 de </a:t>
                      </a:r>
                      <a:r>
                        <a:rPr lang="en-US" sz="1200" noProof="0" dirty="0" err="1"/>
                        <a:t>outubro</a:t>
                      </a:r>
                      <a:r>
                        <a:rPr lang="en-US" sz="1200" noProof="0" dirty="0"/>
                        <a:t> </a:t>
                      </a:r>
                    </a:p>
                    <a:p>
                      <a:r>
                        <a:rPr lang="en-US" sz="1200" noProof="0" dirty="0"/>
                        <a:t>27 de </a:t>
                      </a:r>
                      <a:r>
                        <a:rPr lang="en-US" sz="1200" noProof="0" dirty="0" err="1"/>
                        <a:t>octubre</a:t>
                      </a:r>
                      <a:r>
                        <a:rPr lang="en-US" sz="1200" noProof="0" dirty="0"/>
                        <a:t> </a:t>
                      </a:r>
                    </a:p>
                    <a:p>
                      <a:r>
                        <a:rPr lang="en-US" sz="1200" noProof="0" dirty="0"/>
                        <a:t>27 </a:t>
                      </a:r>
                      <a:r>
                        <a:rPr lang="hi-IN" sz="1200" noProof="0" dirty="0"/>
                        <a:t>अक्टूबर</a:t>
                      </a:r>
                      <a:endParaRPr lang="en-US" sz="1200" noProof="0" dirty="0"/>
                    </a:p>
                  </a:txBody>
                  <a:tcPr/>
                </a:tc>
                <a:tc>
                  <a:txBody>
                    <a:bodyPr/>
                    <a:lstStyle/>
                    <a:p>
                      <a:r>
                        <a:rPr lang="en-US" sz="1200" noProof="0" dirty="0"/>
                        <a:t>November 24</a:t>
                      </a:r>
                    </a:p>
                    <a:p>
                      <a:r>
                        <a:rPr lang="en-US" sz="1200" noProof="0" dirty="0"/>
                        <a:t>24 de </a:t>
                      </a:r>
                      <a:r>
                        <a:rPr lang="en-US" sz="1200" noProof="0" dirty="0" err="1"/>
                        <a:t>novembro</a:t>
                      </a:r>
                      <a:r>
                        <a:rPr lang="en-US" sz="1200" noProof="0" dirty="0"/>
                        <a:t> </a:t>
                      </a:r>
                    </a:p>
                    <a:p>
                      <a:r>
                        <a:rPr lang="en-US" sz="1200" noProof="0" dirty="0"/>
                        <a:t>24 de </a:t>
                      </a:r>
                      <a:r>
                        <a:rPr lang="en-US" sz="1200" noProof="0" dirty="0" err="1"/>
                        <a:t>noviembre</a:t>
                      </a:r>
                      <a:r>
                        <a:rPr lang="en-US" sz="1200" noProof="0" dirty="0"/>
                        <a:t> 24 </a:t>
                      </a:r>
                      <a:r>
                        <a:rPr lang="hi-IN" sz="1200" noProof="0" dirty="0"/>
                        <a:t>नवंबर</a:t>
                      </a:r>
                      <a:endParaRPr lang="en-US" sz="1200" noProof="0" dirty="0"/>
                    </a:p>
                  </a:txBody>
                  <a:tcPr/>
                </a:tc>
                <a:tc>
                  <a:txBody>
                    <a:bodyPr/>
                    <a:lstStyle/>
                    <a:p>
                      <a:r>
                        <a:rPr lang="en-US" sz="1200" noProof="0" dirty="0"/>
                        <a:t>December 8-9 </a:t>
                      </a:r>
                    </a:p>
                    <a:p>
                      <a:r>
                        <a:rPr lang="en-US" sz="1200" noProof="0" dirty="0"/>
                        <a:t>8 a 9 </a:t>
                      </a:r>
                      <a:r>
                        <a:rPr lang="en-US" sz="1200" noProof="0" dirty="0" err="1"/>
                        <a:t>dezembro</a:t>
                      </a:r>
                      <a:r>
                        <a:rPr lang="en-US" sz="1200" noProof="0" dirty="0"/>
                        <a:t>       8 al 9 de </a:t>
                      </a:r>
                      <a:r>
                        <a:rPr lang="en-US" sz="1200" noProof="0" dirty="0" err="1"/>
                        <a:t>diciembre</a:t>
                      </a:r>
                      <a:r>
                        <a:rPr lang="en-US" sz="1200" noProof="0" dirty="0"/>
                        <a:t> </a:t>
                      </a:r>
                      <a:r>
                        <a:rPr lang="hi-IN" sz="1200" noProof="0" dirty="0"/>
                        <a:t>दिसंबर</a:t>
                      </a:r>
                      <a:r>
                        <a:rPr lang="en-US" sz="1200" noProof="0" dirty="0"/>
                        <a:t> 8-9</a:t>
                      </a:r>
                    </a:p>
                  </a:txBody>
                  <a:tcPr/>
                </a:tc>
                <a:extLst>
                  <a:ext uri="{0D108BD9-81ED-4DB2-BD59-A6C34878D82A}">
                    <a16:rowId xmlns:a16="http://schemas.microsoft.com/office/drawing/2014/main" val="3226788153"/>
                  </a:ext>
                </a:extLst>
              </a:tr>
              <a:tr h="31276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0" dirty="0"/>
                        <a:t>Project Planning: Focus on Innovation Gathering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noProof="0" dirty="0"/>
                        <a:t>Planejamento de Projetos: Foco no Encontro de Inovação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noProof="0" dirty="0"/>
                        <a:t>Planificación de proyectos: Enfoque en el Encuentro de Innovación
</a:t>
                      </a:r>
                      <a:r>
                        <a:rPr lang="hi-IN" sz="1200" noProof="0" dirty="0"/>
                        <a:t>
परियोजना योजना: नवाचार सभा पर ध्यान केंद्रित</a:t>
                      </a:r>
                      <a:endParaRPr lang="en-US" sz="1200" noProof="0" dirty="0"/>
                    </a:p>
                  </a:txBody>
                  <a:tcPr/>
                </a:tc>
                <a:tc>
                  <a:txBody>
                    <a:bodyPr/>
                    <a:lstStyle/>
                    <a:p>
                      <a:r>
                        <a:rPr lang="en-US" sz="1200" noProof="0" dirty="0">
                          <a:latin typeface="+mn-lt"/>
                        </a:rPr>
                        <a:t>Preparation for Innovation Gathering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noProof="0" dirty="0">
                          <a:latin typeface="+mn-lt"/>
                        </a:rPr>
                        <a:t>Preparação para o Encontro de Inovação
</a:t>
                      </a:r>
                      <a:endParaRPr lang="en-US" sz="1200" noProof="0" dirty="0">
                        <a:latin typeface="+mn-lt"/>
                      </a:endParaRPr>
                    </a:p>
                    <a:p>
                      <a:r>
                        <a:rPr lang="es-419" sz="1200" noProof="0" dirty="0">
                          <a:latin typeface="+mn-lt"/>
                        </a:rPr>
                        <a:t>Preparación para el Encuentro de </a:t>
                      </a:r>
                      <a:r>
                        <a:rPr lang="es-419" sz="1200" noProof="0" dirty="0" err="1">
                          <a:latin typeface="+mn-lt"/>
                        </a:rPr>
                        <a:t>de</a:t>
                      </a:r>
                      <a:r>
                        <a:rPr lang="es-419" sz="1200" noProof="0" dirty="0">
                          <a:latin typeface="+mn-lt"/>
                        </a:rPr>
                        <a:t> Innovación
</a:t>
                      </a:r>
                      <a:endParaRPr lang="en-US" sz="1200"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i-IN" sz="1200" noProof="0" dirty="0">
                          <a:latin typeface="+mn-lt"/>
                        </a:rPr>
                        <a:t>नवाचार सभा के लिए तैयारी
</a:t>
                      </a:r>
                      <a:endParaRPr lang="en-US" sz="1200" noProof="0" dirty="0">
                        <a:latin typeface="+mn-lt"/>
                      </a:endParaRPr>
                    </a:p>
                  </a:txBody>
                  <a:tcPr/>
                </a:tc>
                <a:tc>
                  <a:txBody>
                    <a:bodyPr/>
                    <a:lstStyle/>
                    <a:p>
                      <a:r>
                        <a:rPr lang="en-US" sz="1200" noProof="0" dirty="0"/>
                        <a:t>Innovation Gathering </a:t>
                      </a:r>
                    </a:p>
                    <a:p>
                      <a:r>
                        <a:rPr lang="en-US" sz="1200" noProof="0" dirty="0"/>
                        <a:t>8-9 September</a:t>
                      </a:r>
                    </a:p>
                    <a:p>
                      <a:endParaRPr lang="es-419" sz="1200" noProof="0" dirty="0"/>
                    </a:p>
                    <a:p>
                      <a:r>
                        <a:rPr lang="pt-BR" sz="1200" noProof="0" dirty="0"/>
                        <a:t>Encontro de Inovação 
8 a 9 de setembro</a:t>
                      </a:r>
                      <a:r>
                        <a:rPr lang="es-419" sz="1200" noProof="0" dirty="0"/>
                        <a:t>
</a:t>
                      </a:r>
                      <a:endParaRPr lang="en-US"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noProof="0" dirty="0"/>
                        <a:t>Encuentro de innovación 
Del 8 al 9 de septiembre</a:t>
                      </a:r>
                    </a:p>
                    <a:p>
                      <a:endParaRPr lang="en-US" sz="1200" noProof="0" dirty="0"/>
                    </a:p>
                    <a:p>
                      <a:r>
                        <a:rPr lang="hi-IN" sz="1200" noProof="0" dirty="0"/>
                        <a:t>नवाचार सभा 
8-9 सितंबर</a:t>
                      </a:r>
                      <a:endParaRPr lang="es-419" sz="1200" noProof="0" dirty="0"/>
                    </a:p>
                  </a:txBody>
                  <a:tcPr/>
                </a:tc>
                <a:tc>
                  <a:txBody>
                    <a:bodyPr/>
                    <a:lstStyle/>
                    <a:p>
                      <a:r>
                        <a:rPr lang="en-US" sz="1200" i="0" noProof="0" dirty="0"/>
                        <a:t>Event Planning: Focus on Equity Summit</a:t>
                      </a:r>
                    </a:p>
                    <a:p>
                      <a:endParaRPr lang="en-US" sz="1200" i="0" noProof="0" dirty="0"/>
                    </a:p>
                    <a:p>
                      <a:r>
                        <a:rPr lang="pt-BR" sz="1200" i="0" noProof="0" dirty="0"/>
                        <a:t>Planejamento de Eventos: Foco no Summit Eqüidade</a:t>
                      </a:r>
                    </a:p>
                    <a:p>
                      <a:endParaRPr lang="en-US" sz="1200" i="0" noProof="0" dirty="0"/>
                    </a:p>
                    <a:p>
                      <a:r>
                        <a:rPr lang="es-419" sz="1200" i="0" noProof="0" dirty="0"/>
                        <a:t>Planificación de eventos: Enfoque en la Cumbre de Equidad</a:t>
                      </a:r>
                    </a:p>
                    <a:p>
                      <a:endParaRPr lang="en-US" sz="1200" i="0" noProof="0" dirty="0"/>
                    </a:p>
                    <a:p>
                      <a:r>
                        <a:rPr lang="hi-IN" sz="1200" i="0" noProof="0" dirty="0"/>
                        <a:t>इवेंट प्लानिंग: इक्विटी समिट पर फोकस</a:t>
                      </a:r>
                      <a:r>
                        <a:rPr lang="hi-IN" sz="1200" noProof="0" dirty="0"/>
                        <a:t>
</a:t>
                      </a:r>
                      <a:endParaRPr lang="en-US" sz="1200" noProof="0" dirty="0"/>
                    </a:p>
                  </a:txBody>
                  <a:tcPr/>
                </a:tc>
                <a:tc>
                  <a:txBody>
                    <a:bodyPr/>
                    <a:lstStyle/>
                    <a:p>
                      <a:r>
                        <a:rPr lang="en-US" sz="1200" noProof="0" dirty="0"/>
                        <a:t>Equity Summit Preparation</a:t>
                      </a:r>
                    </a:p>
                    <a:p>
                      <a:endParaRPr lang="en-US"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noProof="0" dirty="0"/>
                        <a:t>Preparação da </a:t>
                      </a:r>
                      <a:r>
                        <a:rPr lang="en-US" sz="1200" noProof="0" dirty="0"/>
                        <a:t>Equity Summit </a:t>
                      </a:r>
                    </a:p>
                    <a:p>
                      <a:endParaRPr lang="en-US" sz="12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sz="1200" noProof="0" dirty="0"/>
                        <a:t>Preparación de la Cumbre de Equidad
</a:t>
                      </a:r>
                    </a:p>
                    <a:p>
                      <a:pPr marL="0" marR="0" lvl="0" indent="0" algn="l" defTabSz="914400" rtl="0" eaLnBrk="1" fontAlgn="auto" latinLnBrk="0" hangingPunct="1">
                        <a:lnSpc>
                          <a:spcPct val="100000"/>
                        </a:lnSpc>
                        <a:spcBef>
                          <a:spcPts val="0"/>
                        </a:spcBef>
                        <a:spcAft>
                          <a:spcPts val="0"/>
                        </a:spcAft>
                        <a:buClrTx/>
                        <a:buSzTx/>
                        <a:buFontTx/>
                        <a:buNone/>
                        <a:tabLst/>
                        <a:defRPr/>
                      </a:pPr>
                      <a:r>
                        <a:rPr lang="hi-IN" sz="1200" noProof="0" dirty="0"/>
                        <a:t>इक्विटी शिखर सम्मेलन की तैयारी</a:t>
                      </a:r>
                      <a:endParaRPr lang="en-US" sz="1200" noProof="0" dirty="0"/>
                    </a:p>
                  </a:txBody>
                  <a:tcPr/>
                </a:tc>
                <a:tc>
                  <a:txBody>
                    <a:bodyPr/>
                    <a:lstStyle/>
                    <a:p>
                      <a:r>
                        <a:rPr lang="en-US" sz="1200" noProof="0" dirty="0"/>
                        <a:t>Equity Summit </a:t>
                      </a:r>
                    </a:p>
                    <a:p>
                      <a:r>
                        <a:rPr lang="en-US" sz="1200" noProof="0" dirty="0"/>
                        <a:t>8-9 December</a:t>
                      </a:r>
                    </a:p>
                    <a:p>
                      <a:endParaRPr lang="en-US" sz="1200" noProof="0" dirty="0"/>
                    </a:p>
                    <a:p>
                      <a:r>
                        <a:rPr lang="pt-BR" sz="1200" noProof="0" dirty="0"/>
                        <a:t>Equity Summit 
8 a 9 de dezembro</a:t>
                      </a:r>
                    </a:p>
                    <a:p>
                      <a:endParaRPr lang="pt-BR" sz="1200" noProof="0" dirty="0"/>
                    </a:p>
                    <a:p>
                      <a:r>
                        <a:rPr lang="es-419" sz="1200" noProof="0" dirty="0"/>
                        <a:t>Cumbre de Equidad 
Del 8 al 9 de diciembre</a:t>
                      </a:r>
                      <a:endParaRPr lang="en-US" sz="1200" noProof="0" dirty="0"/>
                    </a:p>
                    <a:p>
                      <a:endParaRPr lang="en-US" sz="1200" noProof="0" dirty="0"/>
                    </a:p>
                    <a:p>
                      <a:r>
                        <a:rPr lang="hi-IN" sz="1200" noProof="0" dirty="0"/>
                        <a:t>इक्विटी समिट 
8-9 दिसंबर</a:t>
                      </a:r>
                      <a:endParaRPr lang="en-US" sz="1200" noProof="0" dirty="0"/>
                    </a:p>
                  </a:txBody>
                  <a:tcPr/>
                </a:tc>
                <a:extLst>
                  <a:ext uri="{0D108BD9-81ED-4DB2-BD59-A6C34878D82A}">
                    <a16:rowId xmlns:a16="http://schemas.microsoft.com/office/drawing/2014/main" val="1156407415"/>
                  </a:ext>
                </a:extLst>
              </a:tr>
            </a:tbl>
          </a:graphicData>
        </a:graphic>
      </p:graphicFrame>
      <p:sp>
        <p:nvSpPr>
          <p:cNvPr id="5" name="TextBox 4">
            <a:extLst>
              <a:ext uri="{FF2B5EF4-FFF2-40B4-BE49-F238E27FC236}">
                <a16:creationId xmlns:a16="http://schemas.microsoft.com/office/drawing/2014/main" id="{B8D31754-57D2-4699-8450-043DA8D8ABFC}"/>
              </a:ext>
            </a:extLst>
          </p:cNvPr>
          <p:cNvSpPr txBox="1"/>
          <p:nvPr/>
        </p:nvSpPr>
        <p:spPr>
          <a:xfrm>
            <a:off x="4408472" y="303222"/>
            <a:ext cx="3676355" cy="1015663"/>
          </a:xfrm>
          <a:prstGeom prst="rect">
            <a:avLst/>
          </a:prstGeom>
          <a:noFill/>
          <a:ln>
            <a:solidFill>
              <a:schemeClr val="tx1">
                <a:lumMod val="75000"/>
                <a:lumOff val="25000"/>
              </a:schemeClr>
            </a:solidFill>
          </a:ln>
        </p:spPr>
        <p:txBody>
          <a:bodyPr wrap="square" rtlCol="0">
            <a:spAutoFit/>
          </a:bodyPr>
          <a:lstStyle/>
          <a:p>
            <a:r>
              <a:rPr lang="es-419" sz="1200" b="1" dirty="0" err="1">
                <a:solidFill>
                  <a:schemeClr val="tx1">
                    <a:lumMod val="75000"/>
                    <a:lumOff val="25000"/>
                  </a:schemeClr>
                </a:solidFill>
              </a:rPr>
              <a:t>Monthly</a:t>
            </a:r>
            <a:r>
              <a:rPr lang="es-419" sz="1200" b="1" dirty="0">
                <a:solidFill>
                  <a:schemeClr val="tx1">
                    <a:lumMod val="75000"/>
                    <a:lumOff val="25000"/>
                  </a:schemeClr>
                </a:solidFill>
              </a:rPr>
              <a:t> </a:t>
            </a:r>
            <a:r>
              <a:rPr lang="es-419" sz="1200" b="1" dirty="0" err="1">
                <a:solidFill>
                  <a:schemeClr val="tx1">
                    <a:lumMod val="75000"/>
                    <a:lumOff val="25000"/>
                  </a:schemeClr>
                </a:solidFill>
              </a:rPr>
              <a:t>Calls</a:t>
            </a:r>
            <a:endParaRPr lang="es-419" sz="1200" b="1" dirty="0">
              <a:solidFill>
                <a:schemeClr val="tx1">
                  <a:lumMod val="75000"/>
                  <a:lumOff val="25000"/>
                </a:schemeClr>
              </a:solidFill>
            </a:endParaRPr>
          </a:p>
          <a:p>
            <a:pPr marL="285750" indent="-285750">
              <a:buFont typeface="Arial" panose="020B0604020202020204" pitchFamily="34" charset="0"/>
              <a:buChar char="•"/>
            </a:pPr>
            <a:r>
              <a:rPr lang="es-419" sz="1200" dirty="0" err="1">
                <a:solidFill>
                  <a:schemeClr val="tx1">
                    <a:lumMod val="75000"/>
                    <a:lumOff val="25000"/>
                  </a:schemeClr>
                </a:solidFill>
              </a:rPr>
              <a:t>Last</a:t>
            </a:r>
            <a:r>
              <a:rPr lang="es-419" sz="1200" dirty="0">
                <a:solidFill>
                  <a:schemeClr val="tx1">
                    <a:lumMod val="75000"/>
                    <a:lumOff val="25000"/>
                  </a:schemeClr>
                </a:solidFill>
              </a:rPr>
              <a:t> </a:t>
            </a:r>
            <a:r>
              <a:rPr lang="es-419" sz="1200" dirty="0" err="1">
                <a:solidFill>
                  <a:schemeClr val="tx1">
                    <a:lumMod val="75000"/>
                    <a:lumOff val="25000"/>
                  </a:schemeClr>
                </a:solidFill>
              </a:rPr>
              <a:t>Wednesday</a:t>
            </a:r>
            <a:r>
              <a:rPr lang="es-419" sz="1200" dirty="0">
                <a:solidFill>
                  <a:schemeClr val="tx1">
                    <a:lumMod val="75000"/>
                    <a:lumOff val="25000"/>
                  </a:schemeClr>
                </a:solidFill>
              </a:rPr>
              <a:t> </a:t>
            </a:r>
            <a:r>
              <a:rPr lang="es-419" sz="1200" dirty="0" err="1">
                <a:solidFill>
                  <a:schemeClr val="tx1">
                    <a:lumMod val="75000"/>
                    <a:lumOff val="25000"/>
                  </a:schemeClr>
                </a:solidFill>
              </a:rPr>
              <a:t>of</a:t>
            </a:r>
            <a:r>
              <a:rPr lang="es-419" sz="1200" dirty="0">
                <a:solidFill>
                  <a:schemeClr val="tx1">
                    <a:lumMod val="75000"/>
                    <a:lumOff val="25000"/>
                  </a:schemeClr>
                </a:solidFill>
              </a:rPr>
              <a:t> </a:t>
            </a:r>
            <a:r>
              <a:rPr lang="es-419" sz="1200" dirty="0" err="1">
                <a:solidFill>
                  <a:schemeClr val="tx1">
                    <a:lumMod val="75000"/>
                    <a:lumOff val="25000"/>
                  </a:schemeClr>
                </a:solidFill>
              </a:rPr>
              <a:t>each</a:t>
            </a:r>
            <a:r>
              <a:rPr lang="es-419" sz="1200" dirty="0">
                <a:solidFill>
                  <a:schemeClr val="tx1">
                    <a:lumMod val="75000"/>
                    <a:lumOff val="25000"/>
                  </a:schemeClr>
                </a:solidFill>
              </a:rPr>
              <a:t> </a:t>
            </a:r>
            <a:r>
              <a:rPr lang="es-419" sz="1200" dirty="0" err="1">
                <a:solidFill>
                  <a:schemeClr val="tx1">
                    <a:lumMod val="75000"/>
                    <a:lumOff val="25000"/>
                  </a:schemeClr>
                </a:solidFill>
              </a:rPr>
              <a:t>month</a:t>
            </a:r>
            <a:endParaRPr lang="es-419" sz="1200" dirty="0">
              <a:solidFill>
                <a:schemeClr val="tx1">
                  <a:lumMod val="75000"/>
                  <a:lumOff val="25000"/>
                </a:schemeClr>
              </a:solidFill>
            </a:endParaRPr>
          </a:p>
          <a:p>
            <a:r>
              <a:rPr lang="es-419" sz="1200" dirty="0">
                <a:solidFill>
                  <a:schemeClr val="tx1">
                    <a:lumMod val="75000"/>
                    <a:lumOff val="25000"/>
                  </a:schemeClr>
                </a:solidFill>
              </a:rPr>
              <a:t>      (</a:t>
            </a:r>
            <a:r>
              <a:rPr lang="es-419" sz="1200" dirty="0" err="1">
                <a:solidFill>
                  <a:schemeClr val="tx1">
                    <a:lumMod val="75000"/>
                    <a:lumOff val="25000"/>
                  </a:schemeClr>
                </a:solidFill>
              </a:rPr>
              <a:t>except</a:t>
            </a:r>
            <a:r>
              <a:rPr lang="es-419" sz="1200" dirty="0">
                <a:solidFill>
                  <a:schemeClr val="tx1">
                    <a:lumMod val="75000"/>
                    <a:lumOff val="25000"/>
                  </a:schemeClr>
                </a:solidFill>
              </a:rPr>
              <a:t> </a:t>
            </a:r>
            <a:r>
              <a:rPr lang="es-419" sz="1200" dirty="0" err="1">
                <a:solidFill>
                  <a:schemeClr val="tx1">
                    <a:lumMod val="75000"/>
                    <a:lumOff val="25000"/>
                  </a:schemeClr>
                </a:solidFill>
              </a:rPr>
              <a:t>September</a:t>
            </a:r>
            <a:r>
              <a:rPr lang="es-419" sz="1200" dirty="0">
                <a:solidFill>
                  <a:schemeClr val="tx1">
                    <a:lumMod val="75000"/>
                    <a:lumOff val="25000"/>
                  </a:schemeClr>
                </a:solidFill>
              </a:rPr>
              <a:t> and </a:t>
            </a:r>
            <a:r>
              <a:rPr lang="es-419" sz="1200" dirty="0" err="1">
                <a:solidFill>
                  <a:schemeClr val="tx1">
                    <a:lumMod val="75000"/>
                    <a:lumOff val="25000"/>
                  </a:schemeClr>
                </a:solidFill>
              </a:rPr>
              <a:t>December</a:t>
            </a:r>
            <a:r>
              <a:rPr lang="es-419" sz="1200" dirty="0">
                <a:solidFill>
                  <a:schemeClr val="tx1">
                    <a:lumMod val="75000"/>
                    <a:lumOff val="25000"/>
                  </a:schemeClr>
                </a:solidFill>
              </a:rPr>
              <a:t>)</a:t>
            </a:r>
          </a:p>
          <a:p>
            <a:pPr marL="285750" indent="-285750">
              <a:buFont typeface="Arial" panose="020B0604020202020204" pitchFamily="34" charset="0"/>
              <a:buChar char="•"/>
            </a:pPr>
            <a:r>
              <a:rPr lang="es-419" sz="1200" dirty="0">
                <a:solidFill>
                  <a:schemeClr val="tx1">
                    <a:lumMod val="75000"/>
                    <a:lumOff val="25000"/>
                  </a:schemeClr>
                </a:solidFill>
              </a:rPr>
              <a:t>2 </a:t>
            </a:r>
            <a:r>
              <a:rPr lang="es-419" sz="1200" dirty="0" err="1">
                <a:solidFill>
                  <a:schemeClr val="tx1">
                    <a:lumMod val="75000"/>
                    <a:lumOff val="25000"/>
                  </a:schemeClr>
                </a:solidFill>
              </a:rPr>
              <a:t>hours</a:t>
            </a:r>
            <a:r>
              <a:rPr lang="es-419" sz="1200" dirty="0">
                <a:solidFill>
                  <a:schemeClr val="tx1">
                    <a:lumMod val="75000"/>
                    <a:lumOff val="25000"/>
                  </a:schemeClr>
                </a:solidFill>
              </a:rPr>
              <a:t>: 9:00 – 11:00 AM EST </a:t>
            </a:r>
          </a:p>
          <a:p>
            <a:pPr marL="285750" indent="-285750">
              <a:buFont typeface="Arial" panose="020B0604020202020204" pitchFamily="34" charset="0"/>
              <a:buChar char="•"/>
            </a:pPr>
            <a:r>
              <a:rPr lang="es-419" sz="1200" dirty="0" err="1">
                <a:solidFill>
                  <a:schemeClr val="tx1">
                    <a:lumMod val="75000"/>
                    <a:lumOff val="25000"/>
                  </a:schemeClr>
                </a:solidFill>
              </a:rPr>
              <a:t>Group</a:t>
            </a:r>
            <a:r>
              <a:rPr lang="es-419" sz="1200" dirty="0">
                <a:solidFill>
                  <a:schemeClr val="tx1">
                    <a:lumMod val="75000"/>
                    <a:lumOff val="25000"/>
                  </a:schemeClr>
                </a:solidFill>
              </a:rPr>
              <a:t> </a:t>
            </a:r>
            <a:r>
              <a:rPr lang="es-419" sz="1200" dirty="0" err="1">
                <a:solidFill>
                  <a:schemeClr val="tx1">
                    <a:lumMod val="75000"/>
                    <a:lumOff val="25000"/>
                  </a:schemeClr>
                </a:solidFill>
              </a:rPr>
              <a:t>updates</a:t>
            </a:r>
            <a:r>
              <a:rPr lang="es-419" sz="1200" dirty="0">
                <a:solidFill>
                  <a:schemeClr val="tx1">
                    <a:lumMod val="75000"/>
                    <a:lumOff val="25000"/>
                  </a:schemeClr>
                </a:solidFill>
              </a:rPr>
              <a:t> and </a:t>
            </a:r>
            <a:r>
              <a:rPr lang="es-419" sz="1200" dirty="0" err="1">
                <a:solidFill>
                  <a:schemeClr val="tx1">
                    <a:lumMod val="75000"/>
                    <a:lumOff val="25000"/>
                  </a:schemeClr>
                </a:solidFill>
              </a:rPr>
              <a:t>capacity</a:t>
            </a:r>
            <a:r>
              <a:rPr lang="es-419" sz="1200" dirty="0">
                <a:solidFill>
                  <a:schemeClr val="tx1">
                    <a:lumMod val="75000"/>
                    <a:lumOff val="25000"/>
                  </a:schemeClr>
                </a:solidFill>
              </a:rPr>
              <a:t> </a:t>
            </a:r>
            <a:r>
              <a:rPr lang="es-419" sz="1200" dirty="0" err="1">
                <a:solidFill>
                  <a:schemeClr val="tx1">
                    <a:lumMod val="75000"/>
                    <a:lumOff val="25000"/>
                  </a:schemeClr>
                </a:solidFill>
              </a:rPr>
              <a:t>building</a:t>
            </a:r>
            <a:endParaRPr lang="es-419" sz="1200" dirty="0">
              <a:solidFill>
                <a:schemeClr val="tx1">
                  <a:lumMod val="75000"/>
                  <a:lumOff val="25000"/>
                </a:schemeClr>
              </a:solidFill>
            </a:endParaRPr>
          </a:p>
        </p:txBody>
      </p:sp>
      <p:sp>
        <p:nvSpPr>
          <p:cNvPr id="6" name="TextBox 5">
            <a:extLst>
              <a:ext uri="{FF2B5EF4-FFF2-40B4-BE49-F238E27FC236}">
                <a16:creationId xmlns:a16="http://schemas.microsoft.com/office/drawing/2014/main" id="{16E5AFB9-2AE3-4CA3-9C2C-880B651AF36A}"/>
              </a:ext>
            </a:extLst>
          </p:cNvPr>
          <p:cNvSpPr txBox="1"/>
          <p:nvPr/>
        </p:nvSpPr>
        <p:spPr>
          <a:xfrm>
            <a:off x="8117062" y="303222"/>
            <a:ext cx="3676355" cy="1015663"/>
          </a:xfrm>
          <a:prstGeom prst="rect">
            <a:avLst/>
          </a:prstGeom>
          <a:noFill/>
          <a:ln>
            <a:solidFill>
              <a:schemeClr val="accent5">
                <a:lumMod val="75000"/>
              </a:schemeClr>
            </a:solidFill>
          </a:ln>
        </p:spPr>
        <p:txBody>
          <a:bodyPr wrap="square" rtlCol="0">
            <a:spAutoFit/>
          </a:bodyPr>
          <a:lstStyle/>
          <a:p>
            <a:r>
              <a:rPr lang="es-419" sz="1200" b="1" dirty="0">
                <a:solidFill>
                  <a:schemeClr val="accent5">
                    <a:lumMod val="75000"/>
                  </a:schemeClr>
                </a:solidFill>
              </a:rPr>
              <a:t>Llamadas mensuales</a:t>
            </a:r>
          </a:p>
          <a:p>
            <a:pPr marL="171450" indent="-171450">
              <a:buFont typeface="Arial" panose="020B0604020202020204" pitchFamily="34" charset="0"/>
              <a:buChar char="•"/>
            </a:pPr>
            <a:r>
              <a:rPr lang="es-419" sz="1200" dirty="0">
                <a:solidFill>
                  <a:schemeClr val="accent5">
                    <a:lumMod val="75000"/>
                  </a:schemeClr>
                </a:solidFill>
              </a:rPr>
              <a:t>Último miércoles de cada mes</a:t>
            </a:r>
          </a:p>
          <a:p>
            <a:pPr lvl="1"/>
            <a:r>
              <a:rPr lang="es-419" sz="1200" dirty="0">
                <a:solidFill>
                  <a:schemeClr val="accent5">
                    <a:lumMod val="75000"/>
                  </a:schemeClr>
                </a:solidFill>
              </a:rPr>
              <a:t>(excepto septiembre y diciembre)</a:t>
            </a:r>
          </a:p>
          <a:p>
            <a:pPr marL="285750" indent="-285750">
              <a:buFont typeface="Arial" panose="020B0604020202020204" pitchFamily="34" charset="0"/>
              <a:buChar char="•"/>
            </a:pPr>
            <a:r>
              <a:rPr lang="es-419" sz="1200" dirty="0">
                <a:solidFill>
                  <a:schemeClr val="accent5">
                    <a:lumMod val="75000"/>
                  </a:schemeClr>
                </a:solidFill>
              </a:rPr>
              <a:t>2 horas: 8:00 – 10:00
Actualizaciones de grupo y capacitación</a:t>
            </a:r>
          </a:p>
        </p:txBody>
      </p:sp>
      <p:sp>
        <p:nvSpPr>
          <p:cNvPr id="7" name="TextBox 6">
            <a:extLst>
              <a:ext uri="{FF2B5EF4-FFF2-40B4-BE49-F238E27FC236}">
                <a16:creationId xmlns:a16="http://schemas.microsoft.com/office/drawing/2014/main" id="{E5FCCACC-121B-418C-B8FF-5303A78E7CD4}"/>
              </a:ext>
            </a:extLst>
          </p:cNvPr>
          <p:cNvSpPr txBox="1"/>
          <p:nvPr/>
        </p:nvSpPr>
        <p:spPr>
          <a:xfrm>
            <a:off x="4408472" y="1365448"/>
            <a:ext cx="3676355" cy="1015663"/>
          </a:xfrm>
          <a:prstGeom prst="rect">
            <a:avLst/>
          </a:prstGeom>
          <a:noFill/>
          <a:ln>
            <a:solidFill>
              <a:srgbClr val="00B050"/>
            </a:solidFill>
          </a:ln>
        </p:spPr>
        <p:txBody>
          <a:bodyPr wrap="square" rtlCol="0">
            <a:spAutoFit/>
          </a:bodyPr>
          <a:lstStyle/>
          <a:p>
            <a:r>
              <a:rPr lang="pt-BR" sz="1200" b="1" dirty="0">
                <a:solidFill>
                  <a:srgbClr val="00B050"/>
                </a:solidFill>
              </a:rPr>
              <a:t>Chamadas mensais</a:t>
            </a:r>
          </a:p>
          <a:p>
            <a:pPr marL="171450" indent="-171450">
              <a:buFont typeface="Arial" panose="020B0604020202020204" pitchFamily="34" charset="0"/>
              <a:buChar char="•"/>
            </a:pPr>
            <a:r>
              <a:rPr lang="pt-BR" sz="1200" dirty="0">
                <a:solidFill>
                  <a:srgbClr val="00B050"/>
                </a:solidFill>
              </a:rPr>
              <a:t>Última quarta-feira de cada mês</a:t>
            </a:r>
          </a:p>
          <a:p>
            <a:r>
              <a:rPr lang="pt-BR" sz="1200" dirty="0">
                <a:solidFill>
                  <a:srgbClr val="00B050"/>
                </a:solidFill>
              </a:rPr>
              <a:t>       (exceto setembro e dezembro)</a:t>
            </a:r>
          </a:p>
          <a:p>
            <a:pPr marL="285750" indent="-285750">
              <a:buFont typeface="Arial" panose="020B0604020202020204" pitchFamily="34" charset="0"/>
              <a:buChar char="•"/>
            </a:pPr>
            <a:r>
              <a:rPr lang="pt-BR" sz="1200" dirty="0">
                <a:solidFill>
                  <a:srgbClr val="00B050"/>
                </a:solidFill>
              </a:rPr>
              <a:t>2 horas:  10:00 – 12:00 
Atualizações de grupo e capacitação</a:t>
            </a:r>
            <a:endParaRPr lang="es-419" sz="1200" dirty="0">
              <a:solidFill>
                <a:srgbClr val="00B050"/>
              </a:solidFill>
            </a:endParaRPr>
          </a:p>
        </p:txBody>
      </p:sp>
      <p:sp>
        <p:nvSpPr>
          <p:cNvPr id="8" name="TextBox 7">
            <a:extLst>
              <a:ext uri="{FF2B5EF4-FFF2-40B4-BE49-F238E27FC236}">
                <a16:creationId xmlns:a16="http://schemas.microsoft.com/office/drawing/2014/main" id="{3B380BB5-D1EE-4E44-8520-108479C80BB8}"/>
              </a:ext>
            </a:extLst>
          </p:cNvPr>
          <p:cNvSpPr txBox="1"/>
          <p:nvPr/>
        </p:nvSpPr>
        <p:spPr>
          <a:xfrm>
            <a:off x="8117061" y="1370156"/>
            <a:ext cx="3676355" cy="1015663"/>
          </a:xfrm>
          <a:prstGeom prst="rect">
            <a:avLst/>
          </a:prstGeom>
          <a:noFill/>
          <a:ln>
            <a:solidFill>
              <a:srgbClr val="008D5C"/>
            </a:solidFill>
          </a:ln>
        </p:spPr>
        <p:txBody>
          <a:bodyPr wrap="square" rtlCol="0">
            <a:spAutoFit/>
          </a:bodyPr>
          <a:lstStyle/>
          <a:p>
            <a:r>
              <a:rPr lang="hi-IN" sz="1200" b="1" dirty="0">
                <a:solidFill>
                  <a:srgbClr val="008E5C"/>
                </a:solidFill>
              </a:rPr>
              <a:t>मासिक कॉल</a:t>
            </a:r>
            <a:endParaRPr lang="en-US" sz="1200" b="1" dirty="0">
              <a:solidFill>
                <a:srgbClr val="008E5C"/>
              </a:solidFill>
            </a:endParaRPr>
          </a:p>
          <a:p>
            <a:pPr marL="285750" indent="-285750">
              <a:buFont typeface="Arial" panose="020B0604020202020204" pitchFamily="34" charset="0"/>
              <a:buChar char="•"/>
            </a:pPr>
            <a:r>
              <a:rPr lang="hi-IN" sz="1200" dirty="0">
                <a:solidFill>
                  <a:srgbClr val="008D5C"/>
                </a:solidFill>
              </a:rPr>
              <a:t>प्रत्येक महीने के अंतिम बुधवार</a:t>
            </a:r>
            <a:endParaRPr lang="en-US" sz="1200" dirty="0">
              <a:solidFill>
                <a:srgbClr val="008D5C"/>
              </a:solidFill>
            </a:endParaRPr>
          </a:p>
          <a:p>
            <a:r>
              <a:rPr lang="en-US" sz="1200" dirty="0">
                <a:solidFill>
                  <a:srgbClr val="008D5C"/>
                </a:solidFill>
              </a:rPr>
              <a:t>      </a:t>
            </a:r>
            <a:r>
              <a:rPr lang="hi-IN" sz="1200" dirty="0">
                <a:solidFill>
                  <a:srgbClr val="008D5C"/>
                </a:solidFill>
              </a:rPr>
              <a:t>(सितंबर और दिसंबर को छोड़कर)</a:t>
            </a:r>
            <a:endParaRPr lang="en-US" sz="1200" dirty="0">
              <a:solidFill>
                <a:srgbClr val="008D5C"/>
              </a:solidFill>
            </a:endParaRPr>
          </a:p>
          <a:p>
            <a:pPr marL="285750" indent="-285750">
              <a:buFont typeface="Arial" panose="020B0604020202020204" pitchFamily="34" charset="0"/>
              <a:buChar char="•"/>
            </a:pPr>
            <a:r>
              <a:rPr lang="hi-IN" sz="1200" dirty="0">
                <a:solidFill>
                  <a:srgbClr val="008E5C"/>
                </a:solidFill>
              </a:rPr>
              <a:t>2 घंटे</a:t>
            </a:r>
            <a:r>
              <a:rPr lang="en-US" sz="1200" dirty="0">
                <a:solidFill>
                  <a:srgbClr val="008E5C"/>
                </a:solidFill>
              </a:rPr>
              <a:t>: 18:30 - 20:30</a:t>
            </a:r>
            <a:r>
              <a:rPr lang="hi-IN" sz="1200" dirty="0">
                <a:solidFill>
                  <a:srgbClr val="008E5C"/>
                </a:solidFill>
              </a:rPr>
              <a:t>
समूह अपडेट और क्षमता निर्माण</a:t>
            </a:r>
            <a:endParaRPr lang="es-419" sz="1200" dirty="0">
              <a:solidFill>
                <a:srgbClr val="008E5C"/>
              </a:solidFill>
            </a:endParaRPr>
          </a:p>
        </p:txBody>
      </p:sp>
      <p:sp>
        <p:nvSpPr>
          <p:cNvPr id="2" name="TextBox 1">
            <a:extLst>
              <a:ext uri="{FF2B5EF4-FFF2-40B4-BE49-F238E27FC236}">
                <a16:creationId xmlns:a16="http://schemas.microsoft.com/office/drawing/2014/main" id="{08C42902-576A-4D49-B609-0D7E589CC8E3}"/>
              </a:ext>
            </a:extLst>
          </p:cNvPr>
          <p:cNvSpPr txBox="1"/>
          <p:nvPr/>
        </p:nvSpPr>
        <p:spPr>
          <a:xfrm>
            <a:off x="330007" y="303222"/>
            <a:ext cx="2940147" cy="369332"/>
          </a:xfrm>
          <a:prstGeom prst="rect">
            <a:avLst/>
          </a:prstGeom>
          <a:noFill/>
        </p:spPr>
        <p:txBody>
          <a:bodyPr wrap="square" rtlCol="0">
            <a:spAutoFit/>
          </a:bodyPr>
          <a:lstStyle/>
          <a:p>
            <a:r>
              <a:rPr lang="es-419" dirty="0" err="1">
                <a:solidFill>
                  <a:schemeClr val="tx1">
                    <a:lumMod val="75000"/>
                    <a:lumOff val="25000"/>
                  </a:schemeClr>
                </a:solidFill>
              </a:rPr>
              <a:t>Calls</a:t>
            </a:r>
            <a:r>
              <a:rPr lang="es-419" dirty="0">
                <a:solidFill>
                  <a:schemeClr val="tx1">
                    <a:lumMod val="75000"/>
                    <a:lumOff val="25000"/>
                  </a:schemeClr>
                </a:solidFill>
              </a:rPr>
              <a:t> and </a:t>
            </a:r>
            <a:r>
              <a:rPr lang="es-419" dirty="0" err="1">
                <a:solidFill>
                  <a:schemeClr val="tx1">
                    <a:lumMod val="75000"/>
                    <a:lumOff val="25000"/>
                  </a:schemeClr>
                </a:solidFill>
              </a:rPr>
              <a:t>Events</a:t>
            </a:r>
            <a:r>
              <a:rPr lang="es-419" dirty="0">
                <a:solidFill>
                  <a:schemeClr val="tx1">
                    <a:lumMod val="75000"/>
                    <a:lumOff val="25000"/>
                  </a:schemeClr>
                </a:solidFill>
              </a:rPr>
              <a:t> Schedule</a:t>
            </a:r>
          </a:p>
        </p:txBody>
      </p:sp>
      <p:sp>
        <p:nvSpPr>
          <p:cNvPr id="9" name="TextBox 8">
            <a:extLst>
              <a:ext uri="{FF2B5EF4-FFF2-40B4-BE49-F238E27FC236}">
                <a16:creationId xmlns:a16="http://schemas.microsoft.com/office/drawing/2014/main" id="{B0685B40-C8D2-4F90-BEC9-596299158782}"/>
              </a:ext>
            </a:extLst>
          </p:cNvPr>
          <p:cNvSpPr txBox="1"/>
          <p:nvPr/>
        </p:nvSpPr>
        <p:spPr>
          <a:xfrm>
            <a:off x="330007" y="808345"/>
            <a:ext cx="3823477" cy="646331"/>
          </a:xfrm>
          <a:prstGeom prst="rect">
            <a:avLst/>
          </a:prstGeom>
          <a:noFill/>
        </p:spPr>
        <p:txBody>
          <a:bodyPr wrap="square" rtlCol="0">
            <a:spAutoFit/>
          </a:bodyPr>
          <a:lstStyle/>
          <a:p>
            <a:r>
              <a:rPr lang="pt-BR" dirty="0">
                <a:solidFill>
                  <a:srgbClr val="00B050"/>
                </a:solidFill>
              </a:rPr>
              <a:t>Programação de Chamadas e Eventos</a:t>
            </a:r>
            <a:r>
              <a:rPr lang="pt-BR" dirty="0"/>
              <a:t>
</a:t>
            </a:r>
            <a:endParaRPr lang="es-419" dirty="0"/>
          </a:p>
        </p:txBody>
      </p:sp>
      <p:sp>
        <p:nvSpPr>
          <p:cNvPr id="10" name="TextBox 9">
            <a:extLst>
              <a:ext uri="{FF2B5EF4-FFF2-40B4-BE49-F238E27FC236}">
                <a16:creationId xmlns:a16="http://schemas.microsoft.com/office/drawing/2014/main" id="{730B8679-747B-4D6A-8322-546CB41F4F06}"/>
              </a:ext>
            </a:extLst>
          </p:cNvPr>
          <p:cNvSpPr txBox="1"/>
          <p:nvPr/>
        </p:nvSpPr>
        <p:spPr>
          <a:xfrm>
            <a:off x="344079" y="1410062"/>
            <a:ext cx="3389721" cy="369332"/>
          </a:xfrm>
          <a:prstGeom prst="rect">
            <a:avLst/>
          </a:prstGeom>
          <a:noFill/>
        </p:spPr>
        <p:txBody>
          <a:bodyPr wrap="square" rtlCol="0">
            <a:spAutoFit/>
          </a:bodyPr>
          <a:lstStyle/>
          <a:p>
            <a:r>
              <a:rPr lang="es-419" dirty="0">
                <a:solidFill>
                  <a:schemeClr val="accent5">
                    <a:lumMod val="75000"/>
                  </a:schemeClr>
                </a:solidFill>
              </a:rPr>
              <a:t>Horario de llamadas y eventos</a:t>
            </a:r>
          </a:p>
        </p:txBody>
      </p:sp>
      <p:sp>
        <p:nvSpPr>
          <p:cNvPr id="11" name="TextBox 10">
            <a:extLst>
              <a:ext uri="{FF2B5EF4-FFF2-40B4-BE49-F238E27FC236}">
                <a16:creationId xmlns:a16="http://schemas.microsoft.com/office/drawing/2014/main" id="{7B884A1B-2AAF-47FA-8A85-32C8686F2B43}"/>
              </a:ext>
            </a:extLst>
          </p:cNvPr>
          <p:cNvSpPr txBox="1"/>
          <p:nvPr/>
        </p:nvSpPr>
        <p:spPr>
          <a:xfrm>
            <a:off x="344079" y="1974731"/>
            <a:ext cx="2940147" cy="646331"/>
          </a:xfrm>
          <a:prstGeom prst="rect">
            <a:avLst/>
          </a:prstGeom>
          <a:noFill/>
        </p:spPr>
        <p:txBody>
          <a:bodyPr wrap="square" rtlCol="0">
            <a:spAutoFit/>
          </a:bodyPr>
          <a:lstStyle/>
          <a:p>
            <a:r>
              <a:rPr lang="hi-IN" dirty="0">
                <a:solidFill>
                  <a:srgbClr val="008E5C"/>
                </a:solidFill>
              </a:rPr>
              <a:t>कॉल और ईवेंट शेड्यूल
</a:t>
            </a:r>
            <a:endParaRPr lang="es-419" dirty="0">
              <a:solidFill>
                <a:srgbClr val="008E5C"/>
              </a:solidFill>
            </a:endParaRPr>
          </a:p>
        </p:txBody>
      </p:sp>
      <p:sp>
        <p:nvSpPr>
          <p:cNvPr id="3" name="Rectangle 2">
            <a:extLst>
              <a:ext uri="{FF2B5EF4-FFF2-40B4-BE49-F238E27FC236}">
                <a16:creationId xmlns:a16="http://schemas.microsoft.com/office/drawing/2014/main" id="{B7615A68-7533-4D35-8DFA-6A6F307AFFA7}"/>
              </a:ext>
            </a:extLst>
          </p:cNvPr>
          <p:cNvSpPr/>
          <p:nvPr/>
        </p:nvSpPr>
        <p:spPr>
          <a:xfrm>
            <a:off x="362243" y="303222"/>
            <a:ext cx="4013994" cy="20778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2799566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65B6A0-34E8-4715-8A57-7016455A8BE8}"/>
              </a:ext>
            </a:extLst>
          </p:cNvPr>
          <p:cNvSpPr>
            <a:spLocks noGrp="1"/>
          </p:cNvSpPr>
          <p:nvPr>
            <p:ph type="title"/>
          </p:nvPr>
        </p:nvSpPr>
        <p:spPr>
          <a:xfrm rot="20447594">
            <a:off x="3008949" y="2556216"/>
            <a:ext cx="3705225" cy="619391"/>
          </a:xfrm>
        </p:spPr>
        <p:txBody>
          <a:bodyPr/>
          <a:lstStyle/>
          <a:p>
            <a:r>
              <a:rPr lang="en-US" dirty="0">
                <a:solidFill>
                  <a:schemeClr val="accent5">
                    <a:lumMod val="75000"/>
                  </a:schemeClr>
                </a:solidFill>
              </a:rPr>
              <a:t>¡Gracias!
</a:t>
            </a:r>
          </a:p>
        </p:txBody>
      </p:sp>
      <p:sp>
        <p:nvSpPr>
          <p:cNvPr id="3" name="Title 3">
            <a:extLst>
              <a:ext uri="{FF2B5EF4-FFF2-40B4-BE49-F238E27FC236}">
                <a16:creationId xmlns:a16="http://schemas.microsoft.com/office/drawing/2014/main" id="{4C5C3444-F6E0-45A7-B5CA-6F5DC1FFBCAF}"/>
              </a:ext>
            </a:extLst>
          </p:cNvPr>
          <p:cNvSpPr txBox="1">
            <a:spLocks/>
          </p:cNvSpPr>
          <p:nvPr/>
        </p:nvSpPr>
        <p:spPr>
          <a:xfrm rot="541497">
            <a:off x="5000456" y="3219323"/>
            <a:ext cx="3705225" cy="619391"/>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kern="1200" dirty="0">
                <a:solidFill>
                  <a:schemeClr val="tx1"/>
                </a:solidFill>
                <a:latin typeface="Brandon Grotesque" panose="020B0503020203060202" pitchFamily="34" charset="77"/>
                <a:ea typeface="+mj-ea"/>
                <a:cs typeface="Calibri" panose="020F0502020204030204" pitchFamily="34" charset="0"/>
              </a:defRPr>
            </a:lvl1pPr>
          </a:lstStyle>
          <a:p>
            <a:r>
              <a:rPr lang="es-419" dirty="0" err="1">
                <a:solidFill>
                  <a:schemeClr val="tx1">
                    <a:lumMod val="75000"/>
                    <a:lumOff val="25000"/>
                  </a:schemeClr>
                </a:solidFill>
              </a:rPr>
              <a:t>Thank</a:t>
            </a:r>
            <a:r>
              <a:rPr lang="es-419" dirty="0">
                <a:solidFill>
                  <a:schemeClr val="tx1">
                    <a:lumMod val="75000"/>
                    <a:lumOff val="25000"/>
                  </a:schemeClr>
                </a:solidFill>
              </a:rPr>
              <a:t> </a:t>
            </a:r>
            <a:r>
              <a:rPr lang="es-419" dirty="0" err="1">
                <a:solidFill>
                  <a:schemeClr val="tx1">
                    <a:lumMod val="75000"/>
                    <a:lumOff val="25000"/>
                  </a:schemeClr>
                </a:solidFill>
              </a:rPr>
              <a:t>you</a:t>
            </a:r>
            <a:r>
              <a:rPr lang="es-419" dirty="0">
                <a:solidFill>
                  <a:schemeClr val="tx1">
                    <a:lumMod val="75000"/>
                    <a:lumOff val="25000"/>
                  </a:schemeClr>
                </a:solidFill>
              </a:rPr>
              <a:t>!</a:t>
            </a:r>
          </a:p>
        </p:txBody>
      </p:sp>
      <p:sp>
        <p:nvSpPr>
          <p:cNvPr id="5" name="Title 3">
            <a:extLst>
              <a:ext uri="{FF2B5EF4-FFF2-40B4-BE49-F238E27FC236}">
                <a16:creationId xmlns:a16="http://schemas.microsoft.com/office/drawing/2014/main" id="{0D093A8C-8CEF-492C-818D-22249B973F6F}"/>
              </a:ext>
            </a:extLst>
          </p:cNvPr>
          <p:cNvSpPr txBox="1">
            <a:spLocks/>
          </p:cNvSpPr>
          <p:nvPr/>
        </p:nvSpPr>
        <p:spPr>
          <a:xfrm rot="1410884">
            <a:off x="5166712" y="2239927"/>
            <a:ext cx="3705225" cy="619391"/>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kern="1200" dirty="0">
                <a:solidFill>
                  <a:schemeClr val="tx1"/>
                </a:solidFill>
                <a:latin typeface="Brandon Grotesque" panose="020B0503020203060202" pitchFamily="34" charset="77"/>
                <a:ea typeface="+mj-ea"/>
                <a:cs typeface="Calibri" panose="020F0502020204030204" pitchFamily="34" charset="0"/>
              </a:defRPr>
            </a:lvl1pPr>
          </a:lstStyle>
          <a:p>
            <a:r>
              <a:rPr lang="es-419" dirty="0" err="1">
                <a:solidFill>
                  <a:srgbClr val="00B050"/>
                </a:solidFill>
              </a:rPr>
              <a:t>Obrigado</a:t>
            </a:r>
            <a:r>
              <a:rPr lang="es-419" dirty="0">
                <a:solidFill>
                  <a:srgbClr val="00B050"/>
                </a:solidFill>
              </a:rPr>
              <a:t>!</a:t>
            </a:r>
          </a:p>
        </p:txBody>
      </p:sp>
      <p:sp>
        <p:nvSpPr>
          <p:cNvPr id="6" name="Title 3">
            <a:extLst>
              <a:ext uri="{FF2B5EF4-FFF2-40B4-BE49-F238E27FC236}">
                <a16:creationId xmlns:a16="http://schemas.microsoft.com/office/drawing/2014/main" id="{B341F328-BA7F-4F7A-ABEE-99DCFAE25A89}"/>
              </a:ext>
            </a:extLst>
          </p:cNvPr>
          <p:cNvSpPr txBox="1">
            <a:spLocks/>
          </p:cNvSpPr>
          <p:nvPr/>
        </p:nvSpPr>
        <p:spPr>
          <a:xfrm>
            <a:off x="3379793" y="3856879"/>
            <a:ext cx="3705225" cy="619391"/>
          </a:xfrm>
          <a:prstGeom prst="rect">
            <a:avLst/>
          </a:prstGeom>
        </p:spPr>
        <p:txBody>
          <a:bodyPr/>
          <a:lstStyle>
            <a:lvl1pPr marL="0" marR="0" indent="0" algn="ctr" defTabSz="914400" rtl="0" eaLnBrk="1" fontAlgn="auto" latinLnBrk="0" hangingPunct="1">
              <a:lnSpc>
                <a:spcPct val="80000"/>
              </a:lnSpc>
              <a:spcBef>
                <a:spcPct val="0"/>
              </a:spcBef>
              <a:spcAft>
                <a:spcPts val="0"/>
              </a:spcAft>
              <a:buClrTx/>
              <a:buSzTx/>
              <a:buFontTx/>
              <a:buNone/>
              <a:tabLst/>
              <a:defRPr lang="en-US" sz="3200" b="1" i="0" kern="1200" dirty="0">
                <a:solidFill>
                  <a:schemeClr val="tx1"/>
                </a:solidFill>
                <a:latin typeface="Brandon Grotesque" panose="020B0503020203060202" pitchFamily="34" charset="77"/>
                <a:ea typeface="+mj-ea"/>
                <a:cs typeface="Calibri" panose="020F0502020204030204" pitchFamily="34" charset="0"/>
              </a:defRPr>
            </a:lvl1pPr>
          </a:lstStyle>
          <a:p>
            <a:r>
              <a:rPr lang="hi-IN" dirty="0">
                <a:solidFill>
                  <a:srgbClr val="008D5C"/>
                </a:solidFill>
              </a:rPr>
              <a:t>धन्यवाद!</a:t>
            </a:r>
            <a:endParaRPr lang="es-419" dirty="0">
              <a:solidFill>
                <a:srgbClr val="008D5C"/>
              </a:solidFill>
            </a:endParaRPr>
          </a:p>
        </p:txBody>
      </p:sp>
    </p:spTree>
    <p:extLst>
      <p:ext uri="{BB962C8B-B14F-4D97-AF65-F5344CB8AC3E}">
        <p14:creationId xmlns:p14="http://schemas.microsoft.com/office/powerpoint/2010/main" val="827893917"/>
      </p:ext>
    </p:extLst>
  </p:cSld>
  <p:clrMapOvr>
    <a:masterClrMapping/>
  </p:clrMapOvr>
</p:sld>
</file>

<file path=ppt/theme/theme1.xml><?xml version="1.0" encoding="utf-8"?>
<a:theme xmlns:a="http://schemas.openxmlformats.org/drawingml/2006/main" name="Custom Design">
  <a:themeElements>
    <a:clrScheme name="Custom 1">
      <a:dk1>
        <a:srgbClr val="060A28"/>
      </a:dk1>
      <a:lt1>
        <a:srgbClr val="FFFFFF"/>
      </a:lt1>
      <a:dk2>
        <a:srgbClr val="262626"/>
      </a:dk2>
      <a:lt2>
        <a:srgbClr val="EBF1F2"/>
      </a:lt2>
      <a:accent1>
        <a:srgbClr val="00A0CC"/>
      </a:accent1>
      <a:accent2>
        <a:srgbClr val="9EB2AD"/>
      </a:accent2>
      <a:accent3>
        <a:srgbClr val="D3E2DF"/>
      </a:accent3>
      <a:accent4>
        <a:srgbClr val="9B00FF"/>
      </a:accent4>
      <a:accent5>
        <a:srgbClr val="FF01A2"/>
      </a:accent5>
      <a:accent6>
        <a:srgbClr val="FE5100"/>
      </a:accent6>
      <a:hlink>
        <a:srgbClr val="0000FF"/>
      </a:hlink>
      <a:folHlink>
        <a:srgbClr val="0AA0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s">
  <a:themeElements>
    <a:clrScheme name="Custom 1">
      <a:dk1>
        <a:srgbClr val="060A28"/>
      </a:dk1>
      <a:lt1>
        <a:srgbClr val="FFFFFF"/>
      </a:lt1>
      <a:dk2>
        <a:srgbClr val="262626"/>
      </a:dk2>
      <a:lt2>
        <a:srgbClr val="EBF1F2"/>
      </a:lt2>
      <a:accent1>
        <a:srgbClr val="00A0CC"/>
      </a:accent1>
      <a:accent2>
        <a:srgbClr val="9EB2AD"/>
      </a:accent2>
      <a:accent3>
        <a:srgbClr val="D3E2DF"/>
      </a:accent3>
      <a:accent4>
        <a:srgbClr val="9B00FF"/>
      </a:accent4>
      <a:accent5>
        <a:srgbClr val="FF01A2"/>
      </a:accent5>
      <a:accent6>
        <a:srgbClr val="FE5100"/>
      </a:accent6>
      <a:hlink>
        <a:srgbClr val="0000FF"/>
      </a:hlink>
      <a:folHlink>
        <a:srgbClr val="0AA0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vider Slides">
  <a:themeElements>
    <a:clrScheme name="Custom 1">
      <a:dk1>
        <a:srgbClr val="060A28"/>
      </a:dk1>
      <a:lt1>
        <a:srgbClr val="FFFFFF"/>
      </a:lt1>
      <a:dk2>
        <a:srgbClr val="262626"/>
      </a:dk2>
      <a:lt2>
        <a:srgbClr val="EBF1F2"/>
      </a:lt2>
      <a:accent1>
        <a:srgbClr val="00A0CC"/>
      </a:accent1>
      <a:accent2>
        <a:srgbClr val="9EB2AD"/>
      </a:accent2>
      <a:accent3>
        <a:srgbClr val="D3E2DF"/>
      </a:accent3>
      <a:accent4>
        <a:srgbClr val="9B00FF"/>
      </a:accent4>
      <a:accent5>
        <a:srgbClr val="FF01A2"/>
      </a:accent5>
      <a:accent6>
        <a:srgbClr val="FE5100"/>
      </a:accent6>
      <a:hlink>
        <a:srgbClr val="0000FF"/>
      </a:hlink>
      <a:folHlink>
        <a:srgbClr val="0AA0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Nova">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Nova">
      <a:dk1>
        <a:srgbClr val="172144"/>
      </a:dk1>
      <a:lt1>
        <a:srgbClr val="FFFFFF"/>
      </a:lt1>
      <a:dk2>
        <a:srgbClr val="08C6F9"/>
      </a:dk2>
      <a:lt2>
        <a:srgbClr val="0FBCFA"/>
      </a:lt2>
      <a:accent1>
        <a:srgbClr val="377DFF"/>
      </a:accent1>
      <a:accent2>
        <a:srgbClr val="3087FE"/>
      </a:accent2>
      <a:accent3>
        <a:srgbClr val="2A92FD"/>
      </a:accent3>
      <a:accent4>
        <a:srgbClr val="239CFC"/>
      </a:accent4>
      <a:accent5>
        <a:srgbClr val="1CA7FC"/>
      </a:accent5>
      <a:accent6>
        <a:srgbClr val="15B1FB"/>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Nova">
      <a:dk1>
        <a:srgbClr val="172144"/>
      </a:dk1>
      <a:lt1>
        <a:srgbClr val="FFFFFF"/>
      </a:lt1>
      <a:dk2>
        <a:srgbClr val="D4F579"/>
      </a:dk2>
      <a:lt2>
        <a:srgbClr val="40D492"/>
      </a:lt2>
      <a:accent1>
        <a:srgbClr val="3BC8F1"/>
      </a:accent1>
      <a:accent2>
        <a:srgbClr val="6070FF"/>
      </a:accent2>
      <a:accent3>
        <a:srgbClr val="FA3585"/>
      </a:accent3>
      <a:accent4>
        <a:srgbClr val="E9474E"/>
      </a:accent4>
      <a:accent5>
        <a:srgbClr val="F7C83B"/>
      </a:accent5>
      <a:accent6>
        <a:srgbClr val="FF8E38"/>
      </a:accent6>
      <a:hlink>
        <a:srgbClr val="2F8299"/>
      </a:hlink>
      <a:folHlink>
        <a:srgbClr val="8C8C8C"/>
      </a:folHlink>
    </a:clrScheme>
    <a:fontScheme name="Lymo">
      <a:majorFont>
        <a:latin typeface="Century Gothic"/>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24895</TotalTime>
  <Words>5744</Words>
  <Application>Microsoft Office PowerPoint</Application>
  <PresentationFormat>Widescreen</PresentationFormat>
  <Paragraphs>526</Paragraphs>
  <Slides>42</Slides>
  <Notes>10</Notes>
  <HiddenSlides>0</HiddenSlides>
  <MMClips>0</MMClips>
  <ScaleCrop>false</ScaleCrop>
  <HeadingPairs>
    <vt:vector size="6" baseType="variant">
      <vt:variant>
        <vt:lpstr>Fonts Used</vt:lpstr>
      </vt:variant>
      <vt:variant>
        <vt:i4>14</vt:i4>
      </vt:variant>
      <vt:variant>
        <vt:lpstr>Theme</vt:lpstr>
      </vt:variant>
      <vt:variant>
        <vt:i4>7</vt:i4>
      </vt:variant>
      <vt:variant>
        <vt:lpstr>Slide Titles</vt:lpstr>
      </vt:variant>
      <vt:variant>
        <vt:i4>42</vt:i4>
      </vt:variant>
    </vt:vector>
  </HeadingPairs>
  <TitlesOfParts>
    <vt:vector size="63" baseType="lpstr">
      <vt:lpstr>Arial</vt:lpstr>
      <vt:lpstr>Arial Black</vt:lpstr>
      <vt:lpstr>Brandon Grotesque</vt:lpstr>
      <vt:lpstr>Brandon Grotesque Black</vt:lpstr>
      <vt:lpstr>Calibre</vt:lpstr>
      <vt:lpstr>Calibri</vt:lpstr>
      <vt:lpstr>Calibri Light</vt:lpstr>
      <vt:lpstr>Century Gothic</vt:lpstr>
      <vt:lpstr>Designball-Social-01</vt:lpstr>
      <vt:lpstr>Helvetica</vt:lpstr>
      <vt:lpstr>inherit</vt:lpstr>
      <vt:lpstr>Proxima Nova</vt:lpstr>
      <vt:lpstr>Segoe UI</vt:lpstr>
      <vt:lpstr>Wingdings</vt:lpstr>
      <vt:lpstr>Custom Design</vt:lpstr>
      <vt:lpstr>Content Slides</vt:lpstr>
      <vt:lpstr>Divider Slides</vt:lpstr>
      <vt:lpstr>Office Theme</vt:lpstr>
      <vt:lpstr>6_Office Theme</vt:lpstr>
      <vt:lpstr>5_Office Theme</vt:lpstr>
      <vt:lpstr>1_Office Theme</vt:lpstr>
      <vt:lpstr>YOUTH ADVISORY GROUP (YAG) JOINT SESSION 30 June 2021</vt:lpstr>
      <vt:lpstr>YOUTH ADVISORY GROUP (YAG) JOINT SESSION 30 June 2021</vt:lpstr>
      <vt:lpstr>PowerPoint Presentation</vt:lpstr>
      <vt:lpstr>What is research? Understanding data collection tools and their application in structural injustice conversations. Laura Kim , DevLEarn 30 June 2021</vt:lpstr>
      <vt:lpstr>My objectives today are…</vt:lpstr>
      <vt:lpstr>So… what is research?</vt:lpstr>
      <vt:lpstr>There are many types of research</vt:lpstr>
      <vt:lpstr>Different types of research serve different purposes.</vt:lpstr>
      <vt:lpstr>For every type of research you conduct, there are three main methods to choose from:</vt:lpstr>
      <vt:lpstr>Quantitative research method</vt:lpstr>
      <vt:lpstr>Quantitative research method</vt:lpstr>
      <vt:lpstr>8 communities were represented, with a total of 31 respondents. Pune had the highest number of respondents.</vt:lpstr>
      <vt:lpstr>Wonder Woman was the favorite superhero among all the options provided.</vt:lpstr>
      <vt:lpstr>Quantitative research method</vt:lpstr>
      <vt:lpstr>Making sure quantitative research is good quality. </vt:lpstr>
      <vt:lpstr>Qualitative research method</vt:lpstr>
      <vt:lpstr>Qualitative research method</vt:lpstr>
      <vt:lpstr>PowerPoint Presentation</vt:lpstr>
      <vt:lpstr>Analyzing qualitative research</vt:lpstr>
      <vt:lpstr>Making sure qualitative research is good quality. </vt:lpstr>
      <vt:lpstr>Mixed methods research</vt:lpstr>
      <vt:lpstr>Mixed methods research</vt:lpstr>
      <vt:lpstr>Mixed methods research</vt:lpstr>
      <vt:lpstr>Dr. Sudhir Venkatesh</vt:lpstr>
      <vt:lpstr>Chicago, Illinois, United States</vt:lpstr>
      <vt:lpstr>Chicago, Illinois, United States (1990)</vt:lpstr>
      <vt:lpstr>PowerPoint Presentation</vt:lpstr>
      <vt:lpstr>PowerPoint Presentation</vt:lpstr>
      <vt:lpstr>PowerPoint Presentation</vt:lpstr>
      <vt:lpstr>PowerPoint Presentation</vt:lpstr>
      <vt:lpstr>PowerPoint Presentation</vt:lpstr>
      <vt:lpstr>What did we learn about young people who live in the Robert Taylor homes?</vt:lpstr>
      <vt:lpstr>What did we learn about conducting research?</vt:lpstr>
      <vt:lpstr>What is Structural Injustice?</vt:lpstr>
      <vt:lpstr>Breakout groups</vt:lpstr>
      <vt:lpstr>PowerPoint Presentation</vt:lpstr>
      <vt:lpstr>PowerPoint Presentation</vt:lpstr>
      <vt:lpstr>PowerPoint Presentation</vt:lpstr>
      <vt:lpstr>Breakout groups</vt:lpstr>
      <vt:lpstr>Virtual GOYN Equity Summit  Save the Date!</vt:lpstr>
      <vt:lpstr>PowerPoint Presentation</vt:lpstr>
      <vt:lpstr>¡Gracias!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BobbiJo McCauley</dc:creator>
  <cp:lastModifiedBy>Joel Miranda</cp:lastModifiedBy>
  <cp:revision>440</cp:revision>
  <dcterms:created xsi:type="dcterms:W3CDTF">2020-04-23T16:03:45Z</dcterms:created>
  <dcterms:modified xsi:type="dcterms:W3CDTF">2021-06-30T15:55:27Z</dcterms:modified>
</cp:coreProperties>
</file>