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3" r:id="rId4"/>
  </p:sldMasterIdLst>
  <p:notesMasterIdLst>
    <p:notesMasterId r:id="rId38"/>
  </p:notesMasterIdLst>
  <p:sldIdLst>
    <p:sldId id="2147469058" r:id="rId5"/>
    <p:sldId id="2147469040" r:id="rId6"/>
    <p:sldId id="2147468951" r:id="rId7"/>
    <p:sldId id="2147468909" r:id="rId8"/>
    <p:sldId id="2147468906" r:id="rId9"/>
    <p:sldId id="2147469071" r:id="rId10"/>
    <p:sldId id="2147469026" r:id="rId11"/>
    <p:sldId id="2147469072" r:id="rId12"/>
    <p:sldId id="2147469073" r:id="rId13"/>
    <p:sldId id="2147468994" r:id="rId14"/>
    <p:sldId id="2147469041" r:id="rId15"/>
    <p:sldId id="2147469049" r:id="rId16"/>
    <p:sldId id="2147469062" r:id="rId17"/>
    <p:sldId id="2147469074" r:id="rId18"/>
    <p:sldId id="2147469075" r:id="rId19"/>
    <p:sldId id="2147469076" r:id="rId20"/>
    <p:sldId id="2147469077" r:id="rId21"/>
    <p:sldId id="2147469079" r:id="rId22"/>
    <p:sldId id="2147469048" r:id="rId23"/>
    <p:sldId id="2147469061" r:id="rId24"/>
    <p:sldId id="2147468956" r:id="rId25"/>
    <p:sldId id="2147469086" r:id="rId26"/>
    <p:sldId id="2147469051" r:id="rId27"/>
    <p:sldId id="2147469080" r:id="rId28"/>
    <p:sldId id="2147469081" r:id="rId29"/>
    <p:sldId id="2147469087" r:id="rId30"/>
    <p:sldId id="2147469053" r:id="rId31"/>
    <p:sldId id="2147468910" r:id="rId32"/>
    <p:sldId id="2147469067" r:id="rId33"/>
    <p:sldId id="2147469069" r:id="rId34"/>
    <p:sldId id="2147469083" r:id="rId35"/>
    <p:sldId id="2147469085" r:id="rId36"/>
    <p:sldId id="2147469084"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A84420B-6164-4ABA-B74D-2E254FCB1564}">
          <p14:sldIdLst>
            <p14:sldId id="2147469058"/>
          </p14:sldIdLst>
        </p14:section>
        <p14:section name="What's in the Facilitator Handbook?" id="{D698D9AB-6BA8-4D7B-8612-7714AD8AADD6}">
          <p14:sldIdLst>
            <p14:sldId id="2147469040"/>
            <p14:sldId id="2147468951"/>
          </p14:sldIdLst>
        </p14:section>
        <p14:section name="Preparing for your Session" id="{AC4DDA9F-91BF-445D-8D62-B97E12BB9FB8}">
          <p14:sldIdLst>
            <p14:sldId id="2147468909"/>
            <p14:sldId id="2147468906"/>
            <p14:sldId id="2147469071"/>
            <p14:sldId id="2147469026"/>
            <p14:sldId id="2147469072"/>
            <p14:sldId id="2147469073"/>
            <p14:sldId id="2147468994"/>
          </p14:sldIdLst>
        </p14:section>
        <p14:section name="Introducing your session" id="{786E92A4-B063-42A6-B776-877DB0FF0748}">
          <p14:sldIdLst>
            <p14:sldId id="2147469041"/>
            <p14:sldId id="2147469049"/>
            <p14:sldId id="2147469062"/>
            <p14:sldId id="2147469074"/>
            <p14:sldId id="2147469075"/>
            <p14:sldId id="2147469076"/>
            <p14:sldId id="2147469077"/>
            <p14:sldId id="2147469079"/>
          </p14:sldIdLst>
        </p14:section>
        <p14:section name="Session Delivery" id="{5569DDE1-AA54-4F24-BA52-6717E4A6ED17}">
          <p14:sldIdLst>
            <p14:sldId id="2147469048"/>
            <p14:sldId id="2147469061"/>
            <p14:sldId id="2147468956"/>
            <p14:sldId id="2147469086"/>
          </p14:sldIdLst>
        </p14:section>
        <p14:section name="Getting Fedback" id="{50B0D7BA-7DDC-4936-BEE4-A9313E6B1488}">
          <p14:sldIdLst>
            <p14:sldId id="2147469051"/>
            <p14:sldId id="2147469080"/>
            <p14:sldId id="2147469081"/>
            <p14:sldId id="2147469087"/>
          </p14:sldIdLst>
        </p14:section>
        <p14:section name="Useful Resources" id="{4C9764E7-84C7-4967-9766-1A5399D59FBE}">
          <p14:sldIdLst>
            <p14:sldId id="2147469053"/>
            <p14:sldId id="2147468910"/>
            <p14:sldId id="2147469067"/>
            <p14:sldId id="2147469069"/>
            <p14:sldId id="2147469083"/>
            <p14:sldId id="2147469085"/>
            <p14:sldId id="214746908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2F2"/>
    <a:srgbClr val="006ABF"/>
    <a:srgbClr val="008EFF"/>
    <a:srgbClr val="00497B"/>
    <a:srgbClr val="00375C"/>
    <a:srgbClr val="64C0FF"/>
    <a:srgbClr val="05A0CC"/>
    <a:srgbClr val="89E3FC"/>
    <a:srgbClr val="FF50A0"/>
    <a:srgbClr val="6694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1C339E1-C912-4F0F-AC6B-53AECC2C7E38}" v="44" dt="2022-09-21T14:49:42.70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79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6/11/relationships/changesInfo" Target="changesInfos/changesInfo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yden, Alexandra A." userId="a902d8ba-dd94-4ff5-9a4e-cdd7556b979e" providerId="ADAL" clId="{E1C339E1-C912-4F0F-AC6B-53AECC2C7E38}"/>
    <pc:docChg chg="undo redo custSel addSld delSld modSld sldOrd modMainMaster modSection">
      <pc:chgData name="Hayden, Alexandra A." userId="a902d8ba-dd94-4ff5-9a4e-cdd7556b979e" providerId="ADAL" clId="{E1C339E1-C912-4F0F-AC6B-53AECC2C7E38}" dt="2022-09-21T14:49:42.702" v="455"/>
      <pc:docMkLst>
        <pc:docMk/>
      </pc:docMkLst>
      <pc:sldChg chg="add del">
        <pc:chgData name="Hayden, Alexandra A." userId="a902d8ba-dd94-4ff5-9a4e-cdd7556b979e" providerId="ADAL" clId="{E1C339E1-C912-4F0F-AC6B-53AECC2C7E38}" dt="2022-09-20T10:30:55.671" v="391" actId="47"/>
        <pc:sldMkLst>
          <pc:docMk/>
          <pc:sldMk cId="3499784389" sldId="2147468344"/>
        </pc:sldMkLst>
      </pc:sldChg>
      <pc:sldChg chg="addSp modSp mod">
        <pc:chgData name="Hayden, Alexandra A." userId="a902d8ba-dd94-4ff5-9a4e-cdd7556b979e" providerId="ADAL" clId="{E1C339E1-C912-4F0F-AC6B-53AECC2C7E38}" dt="2022-09-21T14:49:01.957" v="427"/>
        <pc:sldMkLst>
          <pc:docMk/>
          <pc:sldMk cId="3036253505" sldId="2147468906"/>
        </pc:sldMkLst>
        <pc:spChg chg="mod">
          <ac:chgData name="Hayden, Alexandra A." userId="a902d8ba-dd94-4ff5-9a4e-cdd7556b979e" providerId="ADAL" clId="{E1C339E1-C912-4F0F-AC6B-53AECC2C7E38}" dt="2022-09-20T10:13:14.437" v="314" actId="20577"/>
          <ac:spMkLst>
            <pc:docMk/>
            <pc:sldMk cId="3036253505" sldId="2147468906"/>
            <ac:spMk id="22" creationId="{4C710B4C-B339-4948-966D-5A328CA77BEE}"/>
          </ac:spMkLst>
        </pc:spChg>
        <pc:spChg chg="add mod">
          <ac:chgData name="Hayden, Alexandra A." userId="a902d8ba-dd94-4ff5-9a4e-cdd7556b979e" providerId="ADAL" clId="{E1C339E1-C912-4F0F-AC6B-53AECC2C7E38}" dt="2022-09-21T14:49:01.957" v="427"/>
          <ac:spMkLst>
            <pc:docMk/>
            <pc:sldMk cId="3036253505" sldId="2147468906"/>
            <ac:spMk id="30" creationId="{739EDDD4-7675-41E8-AF0A-FF061BBD83A0}"/>
          </ac:spMkLst>
        </pc:spChg>
      </pc:sldChg>
      <pc:sldChg chg="addSp modSp mod">
        <pc:chgData name="Hayden, Alexandra A." userId="a902d8ba-dd94-4ff5-9a4e-cdd7556b979e" providerId="ADAL" clId="{E1C339E1-C912-4F0F-AC6B-53AECC2C7E38}" dt="2022-09-21T14:49:00.558" v="426"/>
        <pc:sldMkLst>
          <pc:docMk/>
          <pc:sldMk cId="3616420484" sldId="2147468909"/>
        </pc:sldMkLst>
        <pc:spChg chg="mod">
          <ac:chgData name="Hayden, Alexandra A." userId="a902d8ba-dd94-4ff5-9a4e-cdd7556b979e" providerId="ADAL" clId="{E1C339E1-C912-4F0F-AC6B-53AECC2C7E38}" dt="2022-09-21T13:48:00.277" v="412" actId="20577"/>
          <ac:spMkLst>
            <pc:docMk/>
            <pc:sldMk cId="3616420484" sldId="2147468909"/>
            <ac:spMk id="5" creationId="{52489087-C597-4171-80EC-1814DA8C250B}"/>
          </ac:spMkLst>
        </pc:spChg>
        <pc:spChg chg="add mod">
          <ac:chgData name="Hayden, Alexandra A." userId="a902d8ba-dd94-4ff5-9a4e-cdd7556b979e" providerId="ADAL" clId="{E1C339E1-C912-4F0F-AC6B-53AECC2C7E38}" dt="2022-09-21T14:49:00.558" v="426"/>
          <ac:spMkLst>
            <pc:docMk/>
            <pc:sldMk cId="3616420484" sldId="2147468909"/>
            <ac:spMk id="10" creationId="{E6C81E61-1123-4BD0-92A0-93CA609ED560}"/>
          </ac:spMkLst>
        </pc:spChg>
      </pc:sldChg>
      <pc:sldChg chg="addSp modSp">
        <pc:chgData name="Hayden, Alexandra A." userId="a902d8ba-dd94-4ff5-9a4e-cdd7556b979e" providerId="ADAL" clId="{E1C339E1-C912-4F0F-AC6B-53AECC2C7E38}" dt="2022-09-21T14:49:32.908" v="450"/>
        <pc:sldMkLst>
          <pc:docMk/>
          <pc:sldMk cId="2618702301" sldId="2147468910"/>
        </pc:sldMkLst>
        <pc:spChg chg="add mod">
          <ac:chgData name="Hayden, Alexandra A." userId="a902d8ba-dd94-4ff5-9a4e-cdd7556b979e" providerId="ADAL" clId="{E1C339E1-C912-4F0F-AC6B-53AECC2C7E38}" dt="2022-09-21T14:49:32.908" v="450"/>
          <ac:spMkLst>
            <pc:docMk/>
            <pc:sldMk cId="2618702301" sldId="2147468910"/>
            <ac:spMk id="20" creationId="{B473CC7D-41BE-42C5-A617-61D98799CB26}"/>
          </ac:spMkLst>
        </pc:spChg>
      </pc:sldChg>
      <pc:sldChg chg="addSp modSp mod">
        <pc:chgData name="Hayden, Alexandra A." userId="a902d8ba-dd94-4ff5-9a4e-cdd7556b979e" providerId="ADAL" clId="{E1C339E1-C912-4F0F-AC6B-53AECC2C7E38}" dt="2022-09-21T14:48:59.019" v="425"/>
        <pc:sldMkLst>
          <pc:docMk/>
          <pc:sldMk cId="1276898318" sldId="2147468951"/>
        </pc:sldMkLst>
        <pc:spChg chg="mod">
          <ac:chgData name="Hayden, Alexandra A." userId="a902d8ba-dd94-4ff5-9a4e-cdd7556b979e" providerId="ADAL" clId="{E1C339E1-C912-4F0F-AC6B-53AECC2C7E38}" dt="2022-09-20T10:14:56.936" v="333" actId="20577"/>
          <ac:spMkLst>
            <pc:docMk/>
            <pc:sldMk cId="1276898318" sldId="2147468951"/>
            <ac:spMk id="6" creationId="{5C8D7FFA-54F7-4C11-B33A-13414AFF0E5E}"/>
          </ac:spMkLst>
        </pc:spChg>
        <pc:spChg chg="mod">
          <ac:chgData name="Hayden, Alexandra A." userId="a902d8ba-dd94-4ff5-9a4e-cdd7556b979e" providerId="ADAL" clId="{E1C339E1-C912-4F0F-AC6B-53AECC2C7E38}" dt="2022-09-20T09:52:56.209" v="118" actId="20577"/>
          <ac:spMkLst>
            <pc:docMk/>
            <pc:sldMk cId="1276898318" sldId="2147468951"/>
            <ac:spMk id="14" creationId="{E781E000-9D24-4068-B23F-8754DDE62BFF}"/>
          </ac:spMkLst>
        </pc:spChg>
        <pc:spChg chg="mod">
          <ac:chgData name="Hayden, Alexandra A." userId="a902d8ba-dd94-4ff5-9a4e-cdd7556b979e" providerId="ADAL" clId="{E1C339E1-C912-4F0F-AC6B-53AECC2C7E38}" dt="2022-09-20T09:52:59.934" v="120" actId="20577"/>
          <ac:spMkLst>
            <pc:docMk/>
            <pc:sldMk cId="1276898318" sldId="2147468951"/>
            <ac:spMk id="20" creationId="{2F0ABF74-694A-4393-AB0C-BBF14D7683C8}"/>
          </ac:spMkLst>
        </pc:spChg>
        <pc:spChg chg="add mod">
          <ac:chgData name="Hayden, Alexandra A." userId="a902d8ba-dd94-4ff5-9a4e-cdd7556b979e" providerId="ADAL" clId="{E1C339E1-C912-4F0F-AC6B-53AECC2C7E38}" dt="2022-09-21T14:48:59.019" v="425"/>
          <ac:spMkLst>
            <pc:docMk/>
            <pc:sldMk cId="1276898318" sldId="2147468951"/>
            <ac:spMk id="33" creationId="{CBF7800D-11BC-4A65-B46A-C14016E07D04}"/>
          </ac:spMkLst>
        </pc:spChg>
        <pc:spChg chg="mod">
          <ac:chgData name="Hayden, Alexandra A." userId="a902d8ba-dd94-4ff5-9a4e-cdd7556b979e" providerId="ADAL" clId="{E1C339E1-C912-4F0F-AC6B-53AECC2C7E38}" dt="2022-09-20T10:08:49.202" v="193" actId="20577"/>
          <ac:spMkLst>
            <pc:docMk/>
            <pc:sldMk cId="1276898318" sldId="2147468951"/>
            <ac:spMk id="60" creationId="{5A86F425-7FC0-49ED-B16A-195CFCF3AAF8}"/>
          </ac:spMkLst>
        </pc:spChg>
        <pc:spChg chg="mod">
          <ac:chgData name="Hayden, Alexandra A." userId="a902d8ba-dd94-4ff5-9a4e-cdd7556b979e" providerId="ADAL" clId="{E1C339E1-C912-4F0F-AC6B-53AECC2C7E38}" dt="2022-09-20T09:53:05.150" v="124" actId="20577"/>
          <ac:spMkLst>
            <pc:docMk/>
            <pc:sldMk cId="1276898318" sldId="2147468951"/>
            <ac:spMk id="70" creationId="{8B082D17-E6B4-45C0-93E8-BF01EA18621E}"/>
          </ac:spMkLst>
        </pc:spChg>
        <pc:spChg chg="mod">
          <ac:chgData name="Hayden, Alexandra A." userId="a902d8ba-dd94-4ff5-9a4e-cdd7556b979e" providerId="ADAL" clId="{E1C339E1-C912-4F0F-AC6B-53AECC2C7E38}" dt="2022-09-20T10:08:33.830" v="172" actId="20577"/>
          <ac:spMkLst>
            <pc:docMk/>
            <pc:sldMk cId="1276898318" sldId="2147468951"/>
            <ac:spMk id="73" creationId="{041ED18F-9D68-4E56-BB62-7412DA0BC5B6}"/>
          </ac:spMkLst>
        </pc:spChg>
        <pc:spChg chg="mod">
          <ac:chgData name="Hayden, Alexandra A." userId="a902d8ba-dd94-4ff5-9a4e-cdd7556b979e" providerId="ADAL" clId="{E1C339E1-C912-4F0F-AC6B-53AECC2C7E38}" dt="2022-09-20T10:08:24.667" v="166" actId="20577"/>
          <ac:spMkLst>
            <pc:docMk/>
            <pc:sldMk cId="1276898318" sldId="2147468951"/>
            <ac:spMk id="74" creationId="{98944BEF-6FF7-4D9F-A1F1-419ADACE899C}"/>
          </ac:spMkLst>
        </pc:spChg>
        <pc:spChg chg="mod">
          <ac:chgData name="Hayden, Alexandra A." userId="a902d8ba-dd94-4ff5-9a4e-cdd7556b979e" providerId="ADAL" clId="{E1C339E1-C912-4F0F-AC6B-53AECC2C7E38}" dt="2022-09-20T10:08:28.035" v="168" actId="20577"/>
          <ac:spMkLst>
            <pc:docMk/>
            <pc:sldMk cId="1276898318" sldId="2147468951"/>
            <ac:spMk id="75" creationId="{7F7246BB-D66E-4F2B-B0FF-EB2F994EEA38}"/>
          </ac:spMkLst>
        </pc:spChg>
        <pc:spChg chg="mod">
          <ac:chgData name="Hayden, Alexandra A." userId="a902d8ba-dd94-4ff5-9a4e-cdd7556b979e" providerId="ADAL" clId="{E1C339E1-C912-4F0F-AC6B-53AECC2C7E38}" dt="2022-09-20T10:08:30.720" v="170" actId="20577"/>
          <ac:spMkLst>
            <pc:docMk/>
            <pc:sldMk cId="1276898318" sldId="2147468951"/>
            <ac:spMk id="76" creationId="{AA20979D-D63F-4359-9B20-33CAB6CE913A}"/>
          </ac:spMkLst>
        </pc:spChg>
        <pc:spChg chg="mod">
          <ac:chgData name="Hayden, Alexandra A." userId="a902d8ba-dd94-4ff5-9a4e-cdd7556b979e" providerId="ADAL" clId="{E1C339E1-C912-4F0F-AC6B-53AECC2C7E38}" dt="2022-09-20T10:08:36.998" v="174" actId="20577"/>
          <ac:spMkLst>
            <pc:docMk/>
            <pc:sldMk cId="1276898318" sldId="2147468951"/>
            <ac:spMk id="77" creationId="{379E7CCE-33EB-4133-9B86-0239926BE090}"/>
          </ac:spMkLst>
        </pc:spChg>
        <pc:spChg chg="mod">
          <ac:chgData name="Hayden, Alexandra A." userId="a902d8ba-dd94-4ff5-9a4e-cdd7556b979e" providerId="ADAL" clId="{E1C339E1-C912-4F0F-AC6B-53AECC2C7E38}" dt="2022-09-20T09:53:02.501" v="122" actId="20577"/>
          <ac:spMkLst>
            <pc:docMk/>
            <pc:sldMk cId="1276898318" sldId="2147468951"/>
            <ac:spMk id="83" creationId="{96333D39-9662-43D2-97C1-84344A04E57F}"/>
          </ac:spMkLst>
        </pc:spChg>
        <pc:spChg chg="mod">
          <ac:chgData name="Hayden, Alexandra A." userId="a902d8ba-dd94-4ff5-9a4e-cdd7556b979e" providerId="ADAL" clId="{E1C339E1-C912-4F0F-AC6B-53AECC2C7E38}" dt="2022-09-20T10:08:52.198" v="195" actId="20577"/>
          <ac:spMkLst>
            <pc:docMk/>
            <pc:sldMk cId="1276898318" sldId="2147468951"/>
            <ac:spMk id="87" creationId="{E4C9926A-6C6E-4704-8537-666C9552A51F}"/>
          </ac:spMkLst>
        </pc:spChg>
        <pc:spChg chg="mod">
          <ac:chgData name="Hayden, Alexandra A." userId="a902d8ba-dd94-4ff5-9a4e-cdd7556b979e" providerId="ADAL" clId="{E1C339E1-C912-4F0F-AC6B-53AECC2C7E38}" dt="2022-09-20T10:08:57.516" v="197" actId="20577"/>
          <ac:spMkLst>
            <pc:docMk/>
            <pc:sldMk cId="1276898318" sldId="2147468951"/>
            <ac:spMk id="89" creationId="{55E4A63A-840F-45CE-A2ED-65CE71175153}"/>
          </ac:spMkLst>
        </pc:spChg>
      </pc:sldChg>
      <pc:sldChg chg="addSp modSp">
        <pc:chgData name="Hayden, Alexandra A." userId="a902d8ba-dd94-4ff5-9a4e-cdd7556b979e" providerId="ADAL" clId="{E1C339E1-C912-4F0F-AC6B-53AECC2C7E38}" dt="2022-09-21T14:49:20.233" v="443"/>
        <pc:sldMkLst>
          <pc:docMk/>
          <pc:sldMk cId="919380920" sldId="2147468956"/>
        </pc:sldMkLst>
        <pc:spChg chg="add mod">
          <ac:chgData name="Hayden, Alexandra A." userId="a902d8ba-dd94-4ff5-9a4e-cdd7556b979e" providerId="ADAL" clId="{E1C339E1-C912-4F0F-AC6B-53AECC2C7E38}" dt="2022-09-21T14:49:20.233" v="443"/>
          <ac:spMkLst>
            <pc:docMk/>
            <pc:sldMk cId="919380920" sldId="2147468956"/>
            <ac:spMk id="19" creationId="{30ABFD24-2A2B-4A98-9B3B-9FB078274EE3}"/>
          </ac:spMkLst>
        </pc:spChg>
      </pc:sldChg>
      <pc:sldChg chg="addSp modSp">
        <pc:chgData name="Hayden, Alexandra A." userId="a902d8ba-dd94-4ff5-9a4e-cdd7556b979e" providerId="ADAL" clId="{E1C339E1-C912-4F0F-AC6B-53AECC2C7E38}" dt="2022-09-21T14:49:07.260" v="432"/>
        <pc:sldMkLst>
          <pc:docMk/>
          <pc:sldMk cId="1073746951" sldId="2147468994"/>
        </pc:sldMkLst>
        <pc:spChg chg="mod">
          <ac:chgData name="Hayden, Alexandra A." userId="a902d8ba-dd94-4ff5-9a4e-cdd7556b979e" providerId="ADAL" clId="{E1C339E1-C912-4F0F-AC6B-53AECC2C7E38}" dt="2022-09-20T10:09:38.563" v="207"/>
          <ac:spMkLst>
            <pc:docMk/>
            <pc:sldMk cId="1073746951" sldId="2147468994"/>
            <ac:spMk id="2" creationId="{AA99937C-AA03-4D0D-B5EC-5905275E6AC1}"/>
          </ac:spMkLst>
        </pc:spChg>
        <pc:spChg chg="add mod">
          <ac:chgData name="Hayden, Alexandra A." userId="a902d8ba-dd94-4ff5-9a4e-cdd7556b979e" providerId="ADAL" clId="{E1C339E1-C912-4F0F-AC6B-53AECC2C7E38}" dt="2022-09-21T14:49:07.260" v="432"/>
          <ac:spMkLst>
            <pc:docMk/>
            <pc:sldMk cId="1073746951" sldId="2147468994"/>
            <ac:spMk id="49" creationId="{18CDDD4B-83F7-40B8-9D71-ECADBFDB6F2C}"/>
          </ac:spMkLst>
        </pc:spChg>
      </pc:sldChg>
      <pc:sldChg chg="addSp modSp mod">
        <pc:chgData name="Hayden, Alexandra A." userId="a902d8ba-dd94-4ff5-9a4e-cdd7556b979e" providerId="ADAL" clId="{E1C339E1-C912-4F0F-AC6B-53AECC2C7E38}" dt="2022-09-21T14:49:03.996" v="429"/>
        <pc:sldMkLst>
          <pc:docMk/>
          <pc:sldMk cId="349761181" sldId="2147469026"/>
        </pc:sldMkLst>
        <pc:spChg chg="mod">
          <ac:chgData name="Hayden, Alexandra A." userId="a902d8ba-dd94-4ff5-9a4e-cdd7556b979e" providerId="ADAL" clId="{E1C339E1-C912-4F0F-AC6B-53AECC2C7E38}" dt="2022-09-20T10:09:10.446" v="201" actId="20577"/>
          <ac:spMkLst>
            <pc:docMk/>
            <pc:sldMk cId="349761181" sldId="2147469026"/>
            <ac:spMk id="3" creationId="{9992128E-E6D0-48AE-BEC8-E421A92552F9}"/>
          </ac:spMkLst>
        </pc:spChg>
        <pc:spChg chg="add mod">
          <ac:chgData name="Hayden, Alexandra A." userId="a902d8ba-dd94-4ff5-9a4e-cdd7556b979e" providerId="ADAL" clId="{E1C339E1-C912-4F0F-AC6B-53AECC2C7E38}" dt="2022-09-21T14:49:03.996" v="429"/>
          <ac:spMkLst>
            <pc:docMk/>
            <pc:sldMk cId="349761181" sldId="2147469026"/>
            <ac:spMk id="18" creationId="{14CD42A5-356E-4794-8FE1-EFB5887DDC4A}"/>
          </ac:spMkLst>
        </pc:spChg>
        <pc:spChg chg="mod">
          <ac:chgData name="Hayden, Alexandra A." userId="a902d8ba-dd94-4ff5-9a4e-cdd7556b979e" providerId="ADAL" clId="{E1C339E1-C912-4F0F-AC6B-53AECC2C7E38}" dt="2022-09-21T13:45:27.777" v="392"/>
          <ac:spMkLst>
            <pc:docMk/>
            <pc:sldMk cId="349761181" sldId="2147469026"/>
            <ac:spMk id="21" creationId="{7933194A-28D4-4D52-AA0F-2300187384DF}"/>
          </ac:spMkLst>
        </pc:spChg>
      </pc:sldChg>
      <pc:sldChg chg="addSp modSp mod">
        <pc:chgData name="Hayden, Alexandra A." userId="a902d8ba-dd94-4ff5-9a4e-cdd7556b979e" providerId="ADAL" clId="{E1C339E1-C912-4F0F-AC6B-53AECC2C7E38}" dt="2022-09-21T14:48:57.662" v="424"/>
        <pc:sldMkLst>
          <pc:docMk/>
          <pc:sldMk cId="1240992036" sldId="2147469040"/>
        </pc:sldMkLst>
        <pc:spChg chg="mod">
          <ac:chgData name="Hayden, Alexandra A." userId="a902d8ba-dd94-4ff5-9a4e-cdd7556b979e" providerId="ADAL" clId="{E1C339E1-C912-4F0F-AC6B-53AECC2C7E38}" dt="2022-09-20T10:15:04.998" v="337" actId="20577"/>
          <ac:spMkLst>
            <pc:docMk/>
            <pc:sldMk cId="1240992036" sldId="2147469040"/>
            <ac:spMk id="3" creationId="{5F65E941-A58A-450C-97CC-7F120B265EFE}"/>
          </ac:spMkLst>
        </pc:spChg>
        <pc:spChg chg="add mod">
          <ac:chgData name="Hayden, Alexandra A." userId="a902d8ba-dd94-4ff5-9a4e-cdd7556b979e" providerId="ADAL" clId="{E1C339E1-C912-4F0F-AC6B-53AECC2C7E38}" dt="2022-09-21T14:48:57.662" v="424"/>
          <ac:spMkLst>
            <pc:docMk/>
            <pc:sldMk cId="1240992036" sldId="2147469040"/>
            <ac:spMk id="11" creationId="{F599F270-6693-4AFB-BE96-DB93DD70EA76}"/>
          </ac:spMkLst>
        </pc:spChg>
        <pc:spChg chg="mod">
          <ac:chgData name="Hayden, Alexandra A." userId="a902d8ba-dd94-4ff5-9a4e-cdd7556b979e" providerId="ADAL" clId="{E1C339E1-C912-4F0F-AC6B-53AECC2C7E38}" dt="2022-09-21T13:45:27.777" v="392"/>
          <ac:spMkLst>
            <pc:docMk/>
            <pc:sldMk cId="1240992036" sldId="2147469040"/>
            <ac:spMk id="14" creationId="{7EABB2FD-6407-9663-7B5F-C00247B17D75}"/>
          </ac:spMkLst>
        </pc:spChg>
        <pc:spChg chg="mod">
          <ac:chgData name="Hayden, Alexandra A." userId="a902d8ba-dd94-4ff5-9a4e-cdd7556b979e" providerId="ADAL" clId="{E1C339E1-C912-4F0F-AC6B-53AECC2C7E38}" dt="2022-09-21T13:45:27.777" v="392"/>
          <ac:spMkLst>
            <pc:docMk/>
            <pc:sldMk cId="1240992036" sldId="2147469040"/>
            <ac:spMk id="17" creationId="{D2611D43-9ABA-886B-5D3C-8E7581091399}"/>
          </ac:spMkLst>
        </pc:spChg>
      </pc:sldChg>
      <pc:sldChg chg="addSp modSp mod">
        <pc:chgData name="Hayden, Alexandra A." userId="a902d8ba-dd94-4ff5-9a4e-cdd7556b979e" providerId="ADAL" clId="{E1C339E1-C912-4F0F-AC6B-53AECC2C7E38}" dt="2022-09-21T14:49:08.188" v="433"/>
        <pc:sldMkLst>
          <pc:docMk/>
          <pc:sldMk cId="2588290738" sldId="2147469041"/>
        </pc:sldMkLst>
        <pc:spChg chg="add mod">
          <ac:chgData name="Hayden, Alexandra A." userId="a902d8ba-dd94-4ff5-9a4e-cdd7556b979e" providerId="ADAL" clId="{E1C339E1-C912-4F0F-AC6B-53AECC2C7E38}" dt="2022-09-21T14:49:08.188" v="433"/>
          <ac:spMkLst>
            <pc:docMk/>
            <pc:sldMk cId="2588290738" sldId="2147469041"/>
            <ac:spMk id="14" creationId="{FD00C4C0-93CF-412C-A5D6-9BF8FB2D31A7}"/>
          </ac:spMkLst>
        </pc:spChg>
        <pc:spChg chg="mod">
          <ac:chgData name="Hayden, Alexandra A." userId="a902d8ba-dd94-4ff5-9a4e-cdd7556b979e" providerId="ADAL" clId="{E1C339E1-C912-4F0F-AC6B-53AECC2C7E38}" dt="2022-09-21T13:47:45.860" v="402" actId="20577"/>
          <ac:spMkLst>
            <pc:docMk/>
            <pc:sldMk cId="2588290738" sldId="2147469041"/>
            <ac:spMk id="18" creationId="{E40DD309-B6CF-0D3D-0CE0-7A0FC27C6471}"/>
          </ac:spMkLst>
        </pc:spChg>
      </pc:sldChg>
      <pc:sldChg chg="addSp modSp mod">
        <pc:chgData name="Hayden, Alexandra A." userId="a902d8ba-dd94-4ff5-9a4e-cdd7556b979e" providerId="ADAL" clId="{E1C339E1-C912-4F0F-AC6B-53AECC2C7E38}" dt="2022-09-21T14:49:17.633" v="441"/>
        <pc:sldMkLst>
          <pc:docMk/>
          <pc:sldMk cId="2175459874" sldId="2147469048"/>
        </pc:sldMkLst>
        <pc:spChg chg="add mod">
          <ac:chgData name="Hayden, Alexandra A." userId="a902d8ba-dd94-4ff5-9a4e-cdd7556b979e" providerId="ADAL" clId="{E1C339E1-C912-4F0F-AC6B-53AECC2C7E38}" dt="2022-09-21T14:49:17.633" v="441"/>
          <ac:spMkLst>
            <pc:docMk/>
            <pc:sldMk cId="2175459874" sldId="2147469048"/>
            <ac:spMk id="14" creationId="{80DD33AF-EE57-4C98-BE2C-FBA5D74C84E7}"/>
          </ac:spMkLst>
        </pc:spChg>
        <pc:spChg chg="mod">
          <ac:chgData name="Hayden, Alexandra A." userId="a902d8ba-dd94-4ff5-9a4e-cdd7556b979e" providerId="ADAL" clId="{E1C339E1-C912-4F0F-AC6B-53AECC2C7E38}" dt="2022-09-21T13:48:06.649" v="414" actId="20577"/>
          <ac:spMkLst>
            <pc:docMk/>
            <pc:sldMk cId="2175459874" sldId="2147469048"/>
            <ac:spMk id="18" creationId="{DE84994E-C318-FAB1-35E9-77CD189C8D58}"/>
          </ac:spMkLst>
        </pc:spChg>
      </pc:sldChg>
      <pc:sldChg chg="addSp modSp">
        <pc:chgData name="Hayden, Alexandra A." userId="a902d8ba-dd94-4ff5-9a4e-cdd7556b979e" providerId="ADAL" clId="{E1C339E1-C912-4F0F-AC6B-53AECC2C7E38}" dt="2022-09-21T14:49:09.546" v="434"/>
        <pc:sldMkLst>
          <pc:docMk/>
          <pc:sldMk cId="2945909902" sldId="2147469049"/>
        </pc:sldMkLst>
        <pc:spChg chg="add mod">
          <ac:chgData name="Hayden, Alexandra A." userId="a902d8ba-dd94-4ff5-9a4e-cdd7556b979e" providerId="ADAL" clId="{E1C339E1-C912-4F0F-AC6B-53AECC2C7E38}" dt="2022-09-21T14:49:09.546" v="434"/>
          <ac:spMkLst>
            <pc:docMk/>
            <pc:sldMk cId="2945909902" sldId="2147469049"/>
            <ac:spMk id="11" creationId="{77F156F3-87F9-4558-A57E-98C5FCBC69CB}"/>
          </ac:spMkLst>
        </pc:spChg>
      </pc:sldChg>
      <pc:sldChg chg="addSp modSp mod">
        <pc:chgData name="Hayden, Alexandra A." userId="a902d8ba-dd94-4ff5-9a4e-cdd7556b979e" providerId="ADAL" clId="{E1C339E1-C912-4F0F-AC6B-53AECC2C7E38}" dt="2022-09-21T14:49:22.995" v="445"/>
        <pc:sldMkLst>
          <pc:docMk/>
          <pc:sldMk cId="93038581" sldId="2147469051"/>
        </pc:sldMkLst>
        <pc:spChg chg="add mod">
          <ac:chgData name="Hayden, Alexandra A." userId="a902d8ba-dd94-4ff5-9a4e-cdd7556b979e" providerId="ADAL" clId="{E1C339E1-C912-4F0F-AC6B-53AECC2C7E38}" dt="2022-09-21T14:49:22.995" v="445"/>
          <ac:spMkLst>
            <pc:docMk/>
            <pc:sldMk cId="93038581" sldId="2147469051"/>
            <ac:spMk id="14" creationId="{9F6A1F89-8022-4980-87B2-C5A1918397CF}"/>
          </ac:spMkLst>
        </pc:spChg>
        <pc:spChg chg="mod">
          <ac:chgData name="Hayden, Alexandra A." userId="a902d8ba-dd94-4ff5-9a4e-cdd7556b979e" providerId="ADAL" clId="{E1C339E1-C912-4F0F-AC6B-53AECC2C7E38}" dt="2022-09-21T13:48:09.820" v="416" actId="20577"/>
          <ac:spMkLst>
            <pc:docMk/>
            <pc:sldMk cId="93038581" sldId="2147469051"/>
            <ac:spMk id="18" creationId="{0BDA48BC-E993-530E-0443-CB75F28B8B92}"/>
          </ac:spMkLst>
        </pc:spChg>
      </pc:sldChg>
      <pc:sldChg chg="addSp modSp mod">
        <pc:chgData name="Hayden, Alexandra A." userId="a902d8ba-dd94-4ff5-9a4e-cdd7556b979e" providerId="ADAL" clId="{E1C339E1-C912-4F0F-AC6B-53AECC2C7E38}" dt="2022-09-21T14:49:31.533" v="449"/>
        <pc:sldMkLst>
          <pc:docMk/>
          <pc:sldMk cId="1111202921" sldId="2147469053"/>
        </pc:sldMkLst>
        <pc:spChg chg="add mod">
          <ac:chgData name="Hayden, Alexandra A." userId="a902d8ba-dd94-4ff5-9a4e-cdd7556b979e" providerId="ADAL" clId="{E1C339E1-C912-4F0F-AC6B-53AECC2C7E38}" dt="2022-09-21T14:49:31.533" v="449"/>
          <ac:spMkLst>
            <pc:docMk/>
            <pc:sldMk cId="1111202921" sldId="2147469053"/>
            <ac:spMk id="10" creationId="{A82A698D-0AFC-42E8-BB9D-C6F768882A68}"/>
          </ac:spMkLst>
        </pc:spChg>
        <pc:spChg chg="mod">
          <ac:chgData name="Hayden, Alexandra A." userId="a902d8ba-dd94-4ff5-9a4e-cdd7556b979e" providerId="ADAL" clId="{E1C339E1-C912-4F0F-AC6B-53AECC2C7E38}" dt="2022-09-21T13:48:12.681" v="418" actId="20577"/>
          <ac:spMkLst>
            <pc:docMk/>
            <pc:sldMk cId="1111202921" sldId="2147469053"/>
            <ac:spMk id="19" creationId="{9038DEDF-6825-7F0D-7422-C7264BBD481A}"/>
          </ac:spMkLst>
        </pc:spChg>
      </pc:sldChg>
      <pc:sldChg chg="addSp delSp modSp mod">
        <pc:chgData name="Hayden, Alexandra A." userId="a902d8ba-dd94-4ff5-9a4e-cdd7556b979e" providerId="ADAL" clId="{E1C339E1-C912-4F0F-AC6B-53AECC2C7E38}" dt="2022-09-21T14:44:33.811" v="420"/>
        <pc:sldMkLst>
          <pc:docMk/>
          <pc:sldMk cId="2967575726" sldId="2147469058"/>
        </pc:sldMkLst>
        <pc:spChg chg="add mod">
          <ac:chgData name="Hayden, Alexandra A." userId="a902d8ba-dd94-4ff5-9a4e-cdd7556b979e" providerId="ADAL" clId="{E1C339E1-C912-4F0F-AC6B-53AECC2C7E38}" dt="2022-09-20T09:52:33.190" v="114" actId="207"/>
          <ac:spMkLst>
            <pc:docMk/>
            <pc:sldMk cId="2967575726" sldId="2147469058"/>
            <ac:spMk id="15" creationId="{0920E911-FE43-4C7B-8460-EC6D962291DA}"/>
          </ac:spMkLst>
        </pc:spChg>
        <pc:spChg chg="add mod">
          <ac:chgData name="Hayden, Alexandra A." userId="a902d8ba-dd94-4ff5-9a4e-cdd7556b979e" providerId="ADAL" clId="{E1C339E1-C912-4F0F-AC6B-53AECC2C7E38}" dt="2022-09-20T10:30:53.541" v="390" actId="1076"/>
          <ac:spMkLst>
            <pc:docMk/>
            <pc:sldMk cId="2967575726" sldId="2147469058"/>
            <ac:spMk id="16" creationId="{FEB7A049-C832-497E-8D8A-334EC0F4E380}"/>
          </ac:spMkLst>
        </pc:spChg>
        <pc:spChg chg="mod">
          <ac:chgData name="Hayden, Alexandra A." userId="a902d8ba-dd94-4ff5-9a4e-cdd7556b979e" providerId="ADAL" clId="{E1C339E1-C912-4F0F-AC6B-53AECC2C7E38}" dt="2022-09-20T09:49:54.218" v="93" actId="403"/>
          <ac:spMkLst>
            <pc:docMk/>
            <pc:sldMk cId="2967575726" sldId="2147469058"/>
            <ac:spMk id="17" creationId="{79E3349E-19BC-4C12-8A3E-77747E5FEAFB}"/>
          </ac:spMkLst>
        </pc:spChg>
        <pc:spChg chg="del mod">
          <ac:chgData name="Hayden, Alexandra A." userId="a902d8ba-dd94-4ff5-9a4e-cdd7556b979e" providerId="ADAL" clId="{E1C339E1-C912-4F0F-AC6B-53AECC2C7E38}" dt="2022-09-20T10:30:45.249" v="387" actId="478"/>
          <ac:spMkLst>
            <pc:docMk/>
            <pc:sldMk cId="2967575726" sldId="2147469058"/>
            <ac:spMk id="29" creationId="{64C8F385-094D-6DF8-3CF6-B7EA9EC26C4E}"/>
          </ac:spMkLst>
        </pc:spChg>
        <pc:grpChg chg="del">
          <ac:chgData name="Hayden, Alexandra A." userId="a902d8ba-dd94-4ff5-9a4e-cdd7556b979e" providerId="ADAL" clId="{E1C339E1-C912-4F0F-AC6B-53AECC2C7E38}" dt="2022-09-21T14:44:33.320" v="419" actId="478"/>
          <ac:grpSpMkLst>
            <pc:docMk/>
            <pc:sldMk cId="2967575726" sldId="2147469058"/>
            <ac:grpSpMk id="11" creationId="{4AC45307-C49C-4C12-A1F0-2DDE3B5DBD9A}"/>
          </ac:grpSpMkLst>
        </pc:grpChg>
        <pc:grpChg chg="add mod">
          <ac:chgData name="Hayden, Alexandra A." userId="a902d8ba-dd94-4ff5-9a4e-cdd7556b979e" providerId="ADAL" clId="{E1C339E1-C912-4F0F-AC6B-53AECC2C7E38}" dt="2022-09-21T14:44:33.811" v="420"/>
          <ac:grpSpMkLst>
            <pc:docMk/>
            <pc:sldMk cId="2967575726" sldId="2147469058"/>
            <ac:grpSpMk id="19" creationId="{5B3DE7B9-F492-4D10-A6D9-97581C4830D7}"/>
          </ac:grpSpMkLst>
        </pc:grpChg>
        <pc:picChg chg="add del mod">
          <ac:chgData name="Hayden, Alexandra A." userId="a902d8ba-dd94-4ff5-9a4e-cdd7556b979e" providerId="ADAL" clId="{E1C339E1-C912-4F0F-AC6B-53AECC2C7E38}" dt="2022-09-20T10:30:42.363" v="386" actId="478"/>
          <ac:picMkLst>
            <pc:docMk/>
            <pc:sldMk cId="2967575726" sldId="2147469058"/>
            <ac:picMk id="14" creationId="{79DF4529-E815-BA8B-7C60-BAC7BD763B01}"/>
          </ac:picMkLst>
        </pc:picChg>
        <pc:picChg chg="mod">
          <ac:chgData name="Hayden, Alexandra A." userId="a902d8ba-dd94-4ff5-9a4e-cdd7556b979e" providerId="ADAL" clId="{E1C339E1-C912-4F0F-AC6B-53AECC2C7E38}" dt="2022-09-21T14:44:33.811" v="420"/>
          <ac:picMkLst>
            <pc:docMk/>
            <pc:sldMk cId="2967575726" sldId="2147469058"/>
            <ac:picMk id="20" creationId="{BA0C58FA-FF60-4B34-A4B0-7A790672B9E3}"/>
          </ac:picMkLst>
        </pc:picChg>
        <pc:picChg chg="mod">
          <ac:chgData name="Hayden, Alexandra A." userId="a902d8ba-dd94-4ff5-9a4e-cdd7556b979e" providerId="ADAL" clId="{E1C339E1-C912-4F0F-AC6B-53AECC2C7E38}" dt="2022-09-21T14:44:33.811" v="420"/>
          <ac:picMkLst>
            <pc:docMk/>
            <pc:sldMk cId="2967575726" sldId="2147469058"/>
            <ac:picMk id="22" creationId="{950ECBE5-6D54-4E98-827B-C14DF32D0F35}"/>
          </ac:picMkLst>
        </pc:picChg>
        <pc:cxnChg chg="mod">
          <ac:chgData name="Hayden, Alexandra A." userId="a902d8ba-dd94-4ff5-9a4e-cdd7556b979e" providerId="ADAL" clId="{E1C339E1-C912-4F0F-AC6B-53AECC2C7E38}" dt="2022-09-21T14:44:33.811" v="420"/>
          <ac:cxnSpMkLst>
            <pc:docMk/>
            <pc:sldMk cId="2967575726" sldId="2147469058"/>
            <ac:cxnSpMk id="21" creationId="{64B9AEE8-9457-4E1A-AA1B-2AEA76B675B8}"/>
          </ac:cxnSpMkLst>
        </pc:cxnChg>
      </pc:sldChg>
      <pc:sldChg chg="addSp modSp">
        <pc:chgData name="Hayden, Alexandra A." userId="a902d8ba-dd94-4ff5-9a4e-cdd7556b979e" providerId="ADAL" clId="{E1C339E1-C912-4F0F-AC6B-53AECC2C7E38}" dt="2022-09-21T14:49:18.961" v="442"/>
        <pc:sldMkLst>
          <pc:docMk/>
          <pc:sldMk cId="139099928" sldId="2147469061"/>
        </pc:sldMkLst>
        <pc:spChg chg="add mod">
          <ac:chgData name="Hayden, Alexandra A." userId="a902d8ba-dd94-4ff5-9a4e-cdd7556b979e" providerId="ADAL" clId="{E1C339E1-C912-4F0F-AC6B-53AECC2C7E38}" dt="2022-09-21T14:49:18.961" v="442"/>
          <ac:spMkLst>
            <pc:docMk/>
            <pc:sldMk cId="139099928" sldId="2147469061"/>
            <ac:spMk id="15" creationId="{88651538-D740-4F5A-A588-AA89CE8BE4BD}"/>
          </ac:spMkLst>
        </pc:spChg>
      </pc:sldChg>
      <pc:sldChg chg="addSp modSp mod">
        <pc:chgData name="Hayden, Alexandra A." userId="a902d8ba-dd94-4ff5-9a4e-cdd7556b979e" providerId="ADAL" clId="{E1C339E1-C912-4F0F-AC6B-53AECC2C7E38}" dt="2022-09-21T14:49:10.976" v="435"/>
        <pc:sldMkLst>
          <pc:docMk/>
          <pc:sldMk cId="3733818756" sldId="2147469062"/>
        </pc:sldMkLst>
        <pc:spChg chg="mod">
          <ac:chgData name="Hayden, Alexandra A." userId="a902d8ba-dd94-4ff5-9a4e-cdd7556b979e" providerId="ADAL" clId="{E1C339E1-C912-4F0F-AC6B-53AECC2C7E38}" dt="2022-09-20T10:13:35.540" v="318" actId="20577"/>
          <ac:spMkLst>
            <pc:docMk/>
            <pc:sldMk cId="3733818756" sldId="2147469062"/>
            <ac:spMk id="2" creationId="{35CF5902-4932-43D5-8713-CCE71CEB2FAA}"/>
          </ac:spMkLst>
        </pc:spChg>
        <pc:spChg chg="add mod">
          <ac:chgData name="Hayden, Alexandra A." userId="a902d8ba-dd94-4ff5-9a4e-cdd7556b979e" providerId="ADAL" clId="{E1C339E1-C912-4F0F-AC6B-53AECC2C7E38}" dt="2022-09-21T14:49:10.976" v="435"/>
          <ac:spMkLst>
            <pc:docMk/>
            <pc:sldMk cId="3733818756" sldId="2147469062"/>
            <ac:spMk id="17" creationId="{DA06F8F0-F016-47BE-B017-64E052EA5371}"/>
          </ac:spMkLst>
        </pc:spChg>
        <pc:spChg chg="mod">
          <ac:chgData name="Hayden, Alexandra A." userId="a902d8ba-dd94-4ff5-9a4e-cdd7556b979e" providerId="ADAL" clId="{E1C339E1-C912-4F0F-AC6B-53AECC2C7E38}" dt="2022-09-20T10:10:26.905" v="218" actId="20577"/>
          <ac:spMkLst>
            <pc:docMk/>
            <pc:sldMk cId="3733818756" sldId="2147469062"/>
            <ac:spMk id="43" creationId="{73B3C5E9-2577-6C63-42EB-592646049D1A}"/>
          </ac:spMkLst>
        </pc:spChg>
      </pc:sldChg>
      <pc:sldChg chg="addSp modSp">
        <pc:chgData name="Hayden, Alexandra A." userId="a902d8ba-dd94-4ff5-9a4e-cdd7556b979e" providerId="ADAL" clId="{E1C339E1-C912-4F0F-AC6B-53AECC2C7E38}" dt="2022-09-21T14:49:36.485" v="451"/>
        <pc:sldMkLst>
          <pc:docMk/>
          <pc:sldMk cId="182243644" sldId="2147469067"/>
        </pc:sldMkLst>
        <pc:spChg chg="add mod">
          <ac:chgData name="Hayden, Alexandra A." userId="a902d8ba-dd94-4ff5-9a4e-cdd7556b979e" providerId="ADAL" clId="{E1C339E1-C912-4F0F-AC6B-53AECC2C7E38}" dt="2022-09-21T14:49:36.485" v="451"/>
          <ac:spMkLst>
            <pc:docMk/>
            <pc:sldMk cId="182243644" sldId="2147469067"/>
            <ac:spMk id="23" creationId="{9076E437-17E8-4F75-8ACA-61745E2A0463}"/>
          </ac:spMkLst>
        </pc:spChg>
      </pc:sldChg>
      <pc:sldChg chg="addSp modSp">
        <pc:chgData name="Hayden, Alexandra A." userId="a902d8ba-dd94-4ff5-9a4e-cdd7556b979e" providerId="ADAL" clId="{E1C339E1-C912-4F0F-AC6B-53AECC2C7E38}" dt="2022-09-21T14:49:37.493" v="452"/>
        <pc:sldMkLst>
          <pc:docMk/>
          <pc:sldMk cId="1570444838" sldId="2147469069"/>
        </pc:sldMkLst>
        <pc:spChg chg="add mod">
          <ac:chgData name="Hayden, Alexandra A." userId="a902d8ba-dd94-4ff5-9a4e-cdd7556b979e" providerId="ADAL" clId="{E1C339E1-C912-4F0F-AC6B-53AECC2C7E38}" dt="2022-09-21T14:49:37.493" v="452"/>
          <ac:spMkLst>
            <pc:docMk/>
            <pc:sldMk cId="1570444838" sldId="2147469069"/>
            <ac:spMk id="16" creationId="{B3EF8D4E-8E7F-4F69-A456-0B3D24A16179}"/>
          </ac:spMkLst>
        </pc:spChg>
      </pc:sldChg>
      <pc:sldChg chg="addSp modSp">
        <pc:chgData name="Hayden, Alexandra A." userId="a902d8ba-dd94-4ff5-9a4e-cdd7556b979e" providerId="ADAL" clId="{E1C339E1-C912-4F0F-AC6B-53AECC2C7E38}" dt="2022-09-21T14:49:02.666" v="428"/>
        <pc:sldMkLst>
          <pc:docMk/>
          <pc:sldMk cId="3841202872" sldId="2147469071"/>
        </pc:sldMkLst>
        <pc:spChg chg="add mod">
          <ac:chgData name="Hayden, Alexandra A." userId="a902d8ba-dd94-4ff5-9a4e-cdd7556b979e" providerId="ADAL" clId="{E1C339E1-C912-4F0F-AC6B-53AECC2C7E38}" dt="2022-09-21T14:49:02.666" v="428"/>
          <ac:spMkLst>
            <pc:docMk/>
            <pc:sldMk cId="3841202872" sldId="2147469071"/>
            <ac:spMk id="10" creationId="{870A6B42-8128-49D5-978A-7E6854B723AD}"/>
          </ac:spMkLst>
        </pc:spChg>
        <pc:spChg chg="mod">
          <ac:chgData name="Hayden, Alexandra A." userId="a902d8ba-dd94-4ff5-9a4e-cdd7556b979e" providerId="ADAL" clId="{E1C339E1-C912-4F0F-AC6B-53AECC2C7E38}" dt="2022-09-21T13:45:27.777" v="392"/>
          <ac:spMkLst>
            <pc:docMk/>
            <pc:sldMk cId="3841202872" sldId="2147469071"/>
            <ac:spMk id="17" creationId="{D2BA408E-90B1-49DB-8481-7716F3892196}"/>
          </ac:spMkLst>
        </pc:spChg>
        <pc:spChg chg="mod">
          <ac:chgData name="Hayden, Alexandra A." userId="a902d8ba-dd94-4ff5-9a4e-cdd7556b979e" providerId="ADAL" clId="{E1C339E1-C912-4F0F-AC6B-53AECC2C7E38}" dt="2022-09-21T13:45:27.777" v="392"/>
          <ac:spMkLst>
            <pc:docMk/>
            <pc:sldMk cId="3841202872" sldId="2147469071"/>
            <ac:spMk id="22" creationId="{4CBCA179-0185-CA22-72CC-25E2C71B82F2}"/>
          </ac:spMkLst>
        </pc:spChg>
      </pc:sldChg>
      <pc:sldChg chg="addSp modSp mod">
        <pc:chgData name="Hayden, Alexandra A." userId="a902d8ba-dd94-4ff5-9a4e-cdd7556b979e" providerId="ADAL" clId="{E1C339E1-C912-4F0F-AC6B-53AECC2C7E38}" dt="2022-09-21T14:49:05.101" v="430"/>
        <pc:sldMkLst>
          <pc:docMk/>
          <pc:sldMk cId="1853188602" sldId="2147469072"/>
        </pc:sldMkLst>
        <pc:spChg chg="mod">
          <ac:chgData name="Hayden, Alexandra A." userId="a902d8ba-dd94-4ff5-9a4e-cdd7556b979e" providerId="ADAL" clId="{E1C339E1-C912-4F0F-AC6B-53AECC2C7E38}" dt="2022-09-20T10:09:23.042" v="205" actId="20577"/>
          <ac:spMkLst>
            <pc:docMk/>
            <pc:sldMk cId="1853188602" sldId="2147469072"/>
            <ac:spMk id="3" creationId="{9992128E-E6D0-48AE-BEC8-E421A92552F9}"/>
          </ac:spMkLst>
        </pc:spChg>
        <pc:spChg chg="mod">
          <ac:chgData name="Hayden, Alexandra A." userId="a902d8ba-dd94-4ff5-9a4e-cdd7556b979e" providerId="ADAL" clId="{E1C339E1-C912-4F0F-AC6B-53AECC2C7E38}" dt="2022-09-20T09:56:16.705" v="156" actId="1037"/>
          <ac:spMkLst>
            <pc:docMk/>
            <pc:sldMk cId="1853188602" sldId="2147469072"/>
            <ac:spMk id="26" creationId="{013534AA-78EE-449C-AE40-923A7A99D0A8}"/>
          </ac:spMkLst>
        </pc:spChg>
        <pc:spChg chg="add mod">
          <ac:chgData name="Hayden, Alexandra A." userId="a902d8ba-dd94-4ff5-9a4e-cdd7556b979e" providerId="ADAL" clId="{E1C339E1-C912-4F0F-AC6B-53AECC2C7E38}" dt="2022-09-21T14:49:05.101" v="430"/>
          <ac:spMkLst>
            <pc:docMk/>
            <pc:sldMk cId="1853188602" sldId="2147469072"/>
            <ac:spMk id="28" creationId="{ED318D1D-A6B9-4372-99A4-91191F12FAFC}"/>
          </ac:spMkLst>
        </pc:spChg>
        <pc:spChg chg="mod">
          <ac:chgData name="Hayden, Alexandra A." userId="a902d8ba-dd94-4ff5-9a4e-cdd7556b979e" providerId="ADAL" clId="{E1C339E1-C912-4F0F-AC6B-53AECC2C7E38}" dt="2022-09-21T13:45:27.777" v="392"/>
          <ac:spMkLst>
            <pc:docMk/>
            <pc:sldMk cId="1853188602" sldId="2147469072"/>
            <ac:spMk id="35" creationId="{8B763FB9-4584-483B-A774-C86A294542AE}"/>
          </ac:spMkLst>
        </pc:spChg>
        <pc:spChg chg="mod">
          <ac:chgData name="Hayden, Alexandra A." userId="a902d8ba-dd94-4ff5-9a4e-cdd7556b979e" providerId="ADAL" clId="{E1C339E1-C912-4F0F-AC6B-53AECC2C7E38}" dt="2022-09-21T13:45:27.777" v="392"/>
          <ac:spMkLst>
            <pc:docMk/>
            <pc:sldMk cId="1853188602" sldId="2147469072"/>
            <ac:spMk id="44" creationId="{4E8F39F6-B389-4B2C-A982-D7E04CBB3344}"/>
          </ac:spMkLst>
        </pc:spChg>
        <pc:spChg chg="mod">
          <ac:chgData name="Hayden, Alexandra A." userId="a902d8ba-dd94-4ff5-9a4e-cdd7556b979e" providerId="ADAL" clId="{E1C339E1-C912-4F0F-AC6B-53AECC2C7E38}" dt="2022-09-21T13:45:27.777" v="392"/>
          <ac:spMkLst>
            <pc:docMk/>
            <pc:sldMk cId="1853188602" sldId="2147469072"/>
            <ac:spMk id="46" creationId="{96214CF7-A28F-49FD-9546-CC271BBD1491}"/>
          </ac:spMkLst>
        </pc:spChg>
        <pc:picChg chg="mod">
          <ac:chgData name="Hayden, Alexandra A." userId="a902d8ba-dd94-4ff5-9a4e-cdd7556b979e" providerId="ADAL" clId="{E1C339E1-C912-4F0F-AC6B-53AECC2C7E38}" dt="2022-09-20T09:56:08.239" v="143" actId="552"/>
          <ac:picMkLst>
            <pc:docMk/>
            <pc:sldMk cId="1853188602" sldId="2147469072"/>
            <ac:picMk id="59" creationId="{716C24F0-F846-843F-0A78-95BE1A6503DF}"/>
          </ac:picMkLst>
        </pc:picChg>
        <pc:picChg chg="mod">
          <ac:chgData name="Hayden, Alexandra A." userId="a902d8ba-dd94-4ff5-9a4e-cdd7556b979e" providerId="ADAL" clId="{E1C339E1-C912-4F0F-AC6B-53AECC2C7E38}" dt="2022-09-20T09:56:08.239" v="143" actId="552"/>
          <ac:picMkLst>
            <pc:docMk/>
            <pc:sldMk cId="1853188602" sldId="2147469072"/>
            <ac:picMk id="60" creationId="{4157FB27-9E49-9F7F-1875-DFC40DC09196}"/>
          </ac:picMkLst>
        </pc:picChg>
        <pc:picChg chg="mod">
          <ac:chgData name="Hayden, Alexandra A." userId="a902d8ba-dd94-4ff5-9a4e-cdd7556b979e" providerId="ADAL" clId="{E1C339E1-C912-4F0F-AC6B-53AECC2C7E38}" dt="2022-09-20T09:56:08.239" v="143" actId="552"/>
          <ac:picMkLst>
            <pc:docMk/>
            <pc:sldMk cId="1853188602" sldId="2147469072"/>
            <ac:picMk id="61" creationId="{397CECA3-7475-8EF5-3262-7F1D42F493E4}"/>
          </ac:picMkLst>
        </pc:picChg>
        <pc:picChg chg="mod">
          <ac:chgData name="Hayden, Alexandra A." userId="a902d8ba-dd94-4ff5-9a4e-cdd7556b979e" providerId="ADAL" clId="{E1C339E1-C912-4F0F-AC6B-53AECC2C7E38}" dt="2022-09-20T09:56:08.239" v="143" actId="552"/>
          <ac:picMkLst>
            <pc:docMk/>
            <pc:sldMk cId="1853188602" sldId="2147469072"/>
            <ac:picMk id="64" creationId="{98F9E882-FC22-1840-9AD8-9CEC695A3AA0}"/>
          </ac:picMkLst>
        </pc:picChg>
      </pc:sldChg>
      <pc:sldChg chg="addSp modSp">
        <pc:chgData name="Hayden, Alexandra A." userId="a902d8ba-dd94-4ff5-9a4e-cdd7556b979e" providerId="ADAL" clId="{E1C339E1-C912-4F0F-AC6B-53AECC2C7E38}" dt="2022-09-21T14:49:06.063" v="431"/>
        <pc:sldMkLst>
          <pc:docMk/>
          <pc:sldMk cId="411961642" sldId="2147469073"/>
        </pc:sldMkLst>
        <pc:spChg chg="mod">
          <ac:chgData name="Hayden, Alexandra A." userId="a902d8ba-dd94-4ff5-9a4e-cdd7556b979e" providerId="ADAL" clId="{E1C339E1-C912-4F0F-AC6B-53AECC2C7E38}" dt="2022-09-20T10:09:32.031" v="206"/>
          <ac:spMkLst>
            <pc:docMk/>
            <pc:sldMk cId="411961642" sldId="2147469073"/>
            <ac:spMk id="2" creationId="{AA99937C-AA03-4D0D-B5EC-5905275E6AC1}"/>
          </ac:spMkLst>
        </pc:spChg>
        <pc:spChg chg="add mod">
          <ac:chgData name="Hayden, Alexandra A." userId="a902d8ba-dd94-4ff5-9a4e-cdd7556b979e" providerId="ADAL" clId="{E1C339E1-C912-4F0F-AC6B-53AECC2C7E38}" dt="2022-09-21T14:49:06.063" v="431"/>
          <ac:spMkLst>
            <pc:docMk/>
            <pc:sldMk cId="411961642" sldId="2147469073"/>
            <ac:spMk id="23" creationId="{C2ED4581-5FFC-4B29-9F6F-82443299DAF8}"/>
          </ac:spMkLst>
        </pc:spChg>
      </pc:sldChg>
      <pc:sldChg chg="addSp modSp mod">
        <pc:chgData name="Hayden, Alexandra A." userId="a902d8ba-dd94-4ff5-9a4e-cdd7556b979e" providerId="ADAL" clId="{E1C339E1-C912-4F0F-AC6B-53AECC2C7E38}" dt="2022-09-21T14:49:11.741" v="436"/>
        <pc:sldMkLst>
          <pc:docMk/>
          <pc:sldMk cId="338616656" sldId="2147469074"/>
        </pc:sldMkLst>
        <pc:spChg chg="mod">
          <ac:chgData name="Hayden, Alexandra A." userId="a902d8ba-dd94-4ff5-9a4e-cdd7556b979e" providerId="ADAL" clId="{E1C339E1-C912-4F0F-AC6B-53AECC2C7E38}" dt="2022-09-20T10:13:42.880" v="322" actId="20577"/>
          <ac:spMkLst>
            <pc:docMk/>
            <pc:sldMk cId="338616656" sldId="2147469074"/>
            <ac:spMk id="5" creationId="{596C7C06-9849-3BC4-38DA-754FBD67318A}"/>
          </ac:spMkLst>
        </pc:spChg>
        <pc:spChg chg="add mod">
          <ac:chgData name="Hayden, Alexandra A." userId="a902d8ba-dd94-4ff5-9a4e-cdd7556b979e" providerId="ADAL" clId="{E1C339E1-C912-4F0F-AC6B-53AECC2C7E38}" dt="2022-09-21T14:49:11.741" v="436"/>
          <ac:spMkLst>
            <pc:docMk/>
            <pc:sldMk cId="338616656" sldId="2147469074"/>
            <ac:spMk id="20" creationId="{60254077-0A64-4D0B-B4BF-C042EBFBCD72}"/>
          </ac:spMkLst>
        </pc:spChg>
        <pc:spChg chg="mod">
          <ac:chgData name="Hayden, Alexandra A." userId="a902d8ba-dd94-4ff5-9a4e-cdd7556b979e" providerId="ADAL" clId="{E1C339E1-C912-4F0F-AC6B-53AECC2C7E38}" dt="2022-09-20T10:10:31.946" v="220" actId="20577"/>
          <ac:spMkLst>
            <pc:docMk/>
            <pc:sldMk cId="338616656" sldId="2147469074"/>
            <ac:spMk id="28" creationId="{6E23F2FD-AA76-F2C1-F4F5-DCCF0D92B12E}"/>
          </ac:spMkLst>
        </pc:spChg>
      </pc:sldChg>
      <pc:sldChg chg="addSp modSp mod">
        <pc:chgData name="Hayden, Alexandra A." userId="a902d8ba-dd94-4ff5-9a4e-cdd7556b979e" providerId="ADAL" clId="{E1C339E1-C912-4F0F-AC6B-53AECC2C7E38}" dt="2022-09-21T14:49:12.935" v="437"/>
        <pc:sldMkLst>
          <pc:docMk/>
          <pc:sldMk cId="1158326234" sldId="2147469075"/>
        </pc:sldMkLst>
        <pc:spChg chg="mod">
          <ac:chgData name="Hayden, Alexandra A." userId="a902d8ba-dd94-4ff5-9a4e-cdd7556b979e" providerId="ADAL" clId="{E1C339E1-C912-4F0F-AC6B-53AECC2C7E38}" dt="2022-09-20T10:13:49.351" v="324" actId="20577"/>
          <ac:spMkLst>
            <pc:docMk/>
            <pc:sldMk cId="1158326234" sldId="2147469075"/>
            <ac:spMk id="2" creationId="{35CF5902-4932-43D5-8713-CCE71CEB2FAA}"/>
          </ac:spMkLst>
        </pc:spChg>
        <pc:spChg chg="mod">
          <ac:chgData name="Hayden, Alexandra A." userId="a902d8ba-dd94-4ff5-9a4e-cdd7556b979e" providerId="ADAL" clId="{E1C339E1-C912-4F0F-AC6B-53AECC2C7E38}" dt="2022-09-20T10:10:39.398" v="222" actId="20577"/>
          <ac:spMkLst>
            <pc:docMk/>
            <pc:sldMk cId="1158326234" sldId="2147469075"/>
            <ac:spMk id="5" creationId="{421B052D-F252-84AF-73E8-4E49A7929686}"/>
          </ac:spMkLst>
        </pc:spChg>
        <pc:spChg chg="add mod">
          <ac:chgData name="Hayden, Alexandra A." userId="a902d8ba-dd94-4ff5-9a4e-cdd7556b979e" providerId="ADAL" clId="{E1C339E1-C912-4F0F-AC6B-53AECC2C7E38}" dt="2022-09-21T14:49:12.935" v="437"/>
          <ac:spMkLst>
            <pc:docMk/>
            <pc:sldMk cId="1158326234" sldId="2147469075"/>
            <ac:spMk id="20" creationId="{6F2EA7BC-2579-43A2-9031-9C9C2E38FA99}"/>
          </ac:spMkLst>
        </pc:spChg>
        <pc:spChg chg="mod">
          <ac:chgData name="Hayden, Alexandra A." userId="a902d8ba-dd94-4ff5-9a4e-cdd7556b979e" providerId="ADAL" clId="{E1C339E1-C912-4F0F-AC6B-53AECC2C7E38}" dt="2022-09-20T10:10:44.250" v="224" actId="20577"/>
          <ac:spMkLst>
            <pc:docMk/>
            <pc:sldMk cId="1158326234" sldId="2147469075"/>
            <ac:spMk id="26" creationId="{08ADF5C5-4F94-9AE9-EFB9-1AF2042A7233}"/>
          </ac:spMkLst>
        </pc:spChg>
      </pc:sldChg>
      <pc:sldChg chg="addSp modSp mod">
        <pc:chgData name="Hayden, Alexandra A." userId="a902d8ba-dd94-4ff5-9a4e-cdd7556b979e" providerId="ADAL" clId="{E1C339E1-C912-4F0F-AC6B-53AECC2C7E38}" dt="2022-09-21T14:49:14.220" v="438"/>
        <pc:sldMkLst>
          <pc:docMk/>
          <pc:sldMk cId="204474207" sldId="2147469076"/>
        </pc:sldMkLst>
        <pc:spChg chg="mod">
          <ac:chgData name="Hayden, Alexandra A." userId="a902d8ba-dd94-4ff5-9a4e-cdd7556b979e" providerId="ADAL" clId="{E1C339E1-C912-4F0F-AC6B-53AECC2C7E38}" dt="2022-09-20T10:13:52.967" v="326" actId="20577"/>
          <ac:spMkLst>
            <pc:docMk/>
            <pc:sldMk cId="204474207" sldId="2147469076"/>
            <ac:spMk id="19" creationId="{388B9713-E4C2-8F5F-E7F5-3A08F84F8D9E}"/>
          </ac:spMkLst>
        </pc:spChg>
        <pc:spChg chg="mod">
          <ac:chgData name="Hayden, Alexandra A." userId="a902d8ba-dd94-4ff5-9a4e-cdd7556b979e" providerId="ADAL" clId="{E1C339E1-C912-4F0F-AC6B-53AECC2C7E38}" dt="2022-09-20T10:10:57.616" v="230" actId="20577"/>
          <ac:spMkLst>
            <pc:docMk/>
            <pc:sldMk cId="204474207" sldId="2147469076"/>
            <ac:spMk id="22" creationId="{858D744B-68E7-9AA0-B0EB-C81676168A23}"/>
          </ac:spMkLst>
        </pc:spChg>
        <pc:spChg chg="add mod">
          <ac:chgData name="Hayden, Alexandra A." userId="a902d8ba-dd94-4ff5-9a4e-cdd7556b979e" providerId="ADAL" clId="{E1C339E1-C912-4F0F-AC6B-53AECC2C7E38}" dt="2022-09-21T14:49:14.220" v="438"/>
          <ac:spMkLst>
            <pc:docMk/>
            <pc:sldMk cId="204474207" sldId="2147469076"/>
            <ac:spMk id="29" creationId="{FB5C0888-C8EC-4F72-A38A-3DA8CE663FA8}"/>
          </ac:spMkLst>
        </pc:spChg>
        <pc:spChg chg="mod">
          <ac:chgData name="Hayden, Alexandra A." userId="a902d8ba-dd94-4ff5-9a4e-cdd7556b979e" providerId="ADAL" clId="{E1C339E1-C912-4F0F-AC6B-53AECC2C7E38}" dt="2022-09-20T10:10:53.625" v="228" actId="20577"/>
          <ac:spMkLst>
            <pc:docMk/>
            <pc:sldMk cId="204474207" sldId="2147469076"/>
            <ac:spMk id="32" creationId="{154CE780-D80F-ED52-3474-5C163F41C682}"/>
          </ac:spMkLst>
        </pc:spChg>
        <pc:spChg chg="mod">
          <ac:chgData name="Hayden, Alexandra A." userId="a902d8ba-dd94-4ff5-9a4e-cdd7556b979e" providerId="ADAL" clId="{E1C339E1-C912-4F0F-AC6B-53AECC2C7E38}" dt="2022-09-20T10:10:48.957" v="226" actId="20577"/>
          <ac:spMkLst>
            <pc:docMk/>
            <pc:sldMk cId="204474207" sldId="2147469076"/>
            <ac:spMk id="43" creationId="{5A832C47-87E2-4E4E-D145-65C34030E1E9}"/>
          </ac:spMkLst>
        </pc:spChg>
      </pc:sldChg>
      <pc:sldChg chg="addSp modSp mod ord">
        <pc:chgData name="Hayden, Alexandra A." userId="a902d8ba-dd94-4ff5-9a4e-cdd7556b979e" providerId="ADAL" clId="{E1C339E1-C912-4F0F-AC6B-53AECC2C7E38}" dt="2022-09-21T14:49:15.134" v="439"/>
        <pc:sldMkLst>
          <pc:docMk/>
          <pc:sldMk cId="1666240278" sldId="2147469077"/>
        </pc:sldMkLst>
        <pc:spChg chg="add mod">
          <ac:chgData name="Hayden, Alexandra A." userId="a902d8ba-dd94-4ff5-9a4e-cdd7556b979e" providerId="ADAL" clId="{E1C339E1-C912-4F0F-AC6B-53AECC2C7E38}" dt="2022-09-21T14:49:15.134" v="439"/>
          <ac:spMkLst>
            <pc:docMk/>
            <pc:sldMk cId="1666240278" sldId="2147469077"/>
            <ac:spMk id="27" creationId="{273E6C30-D175-4266-8FD8-BD7A682D80DC}"/>
          </ac:spMkLst>
        </pc:spChg>
        <pc:spChg chg="mod">
          <ac:chgData name="Hayden, Alexandra A." userId="a902d8ba-dd94-4ff5-9a4e-cdd7556b979e" providerId="ADAL" clId="{E1C339E1-C912-4F0F-AC6B-53AECC2C7E38}" dt="2022-09-20T10:11:06.855" v="232" actId="20577"/>
          <ac:spMkLst>
            <pc:docMk/>
            <pc:sldMk cId="1666240278" sldId="2147469077"/>
            <ac:spMk id="35" creationId="{2CA39166-E380-F76B-D984-FAB7DCB393E2}"/>
          </ac:spMkLst>
        </pc:spChg>
      </pc:sldChg>
      <pc:sldChg chg="addSp modSp mod">
        <pc:chgData name="Hayden, Alexandra A." userId="a902d8ba-dd94-4ff5-9a4e-cdd7556b979e" providerId="ADAL" clId="{E1C339E1-C912-4F0F-AC6B-53AECC2C7E38}" dt="2022-09-21T14:49:16.404" v="440"/>
        <pc:sldMkLst>
          <pc:docMk/>
          <pc:sldMk cId="3708008406" sldId="2147469079"/>
        </pc:sldMkLst>
        <pc:spChg chg="mod">
          <ac:chgData name="Hayden, Alexandra A." userId="a902d8ba-dd94-4ff5-9a4e-cdd7556b979e" providerId="ADAL" clId="{E1C339E1-C912-4F0F-AC6B-53AECC2C7E38}" dt="2022-09-20T10:12:33.072" v="303" actId="20577"/>
          <ac:spMkLst>
            <pc:docMk/>
            <pc:sldMk cId="3708008406" sldId="2147469079"/>
            <ac:spMk id="2" creationId="{35CF5902-4932-43D5-8713-CCE71CEB2FAA}"/>
          </ac:spMkLst>
        </pc:spChg>
        <pc:spChg chg="add mod">
          <ac:chgData name="Hayden, Alexandra A." userId="a902d8ba-dd94-4ff5-9a4e-cdd7556b979e" providerId="ADAL" clId="{E1C339E1-C912-4F0F-AC6B-53AECC2C7E38}" dt="2022-09-21T14:49:16.404" v="440"/>
          <ac:spMkLst>
            <pc:docMk/>
            <pc:sldMk cId="3708008406" sldId="2147469079"/>
            <ac:spMk id="23" creationId="{74BC744E-D1CB-417B-8AB4-0D1A33CA6608}"/>
          </ac:spMkLst>
        </pc:spChg>
        <pc:spChg chg="mod">
          <ac:chgData name="Hayden, Alexandra A." userId="a902d8ba-dd94-4ff5-9a4e-cdd7556b979e" providerId="ADAL" clId="{E1C339E1-C912-4F0F-AC6B-53AECC2C7E38}" dt="2022-09-21T13:45:27.777" v="392"/>
          <ac:spMkLst>
            <pc:docMk/>
            <pc:sldMk cId="3708008406" sldId="2147469079"/>
            <ac:spMk id="26" creationId="{DF3B7980-B963-69AE-024F-276513F6DD99}"/>
          </ac:spMkLst>
        </pc:spChg>
        <pc:spChg chg="mod">
          <ac:chgData name="Hayden, Alexandra A." userId="a902d8ba-dd94-4ff5-9a4e-cdd7556b979e" providerId="ADAL" clId="{E1C339E1-C912-4F0F-AC6B-53AECC2C7E38}" dt="2022-09-20T10:12:53.668" v="311" actId="20577"/>
          <ac:spMkLst>
            <pc:docMk/>
            <pc:sldMk cId="3708008406" sldId="2147469079"/>
            <ac:spMk id="35" creationId="{EE4F8986-4EE3-36AC-B870-3CD09323A0D7}"/>
          </ac:spMkLst>
        </pc:spChg>
        <pc:spChg chg="mod">
          <ac:chgData name="Hayden, Alexandra A." userId="a902d8ba-dd94-4ff5-9a4e-cdd7556b979e" providerId="ADAL" clId="{E1C339E1-C912-4F0F-AC6B-53AECC2C7E38}" dt="2022-09-21T13:45:27.777" v="392"/>
          <ac:spMkLst>
            <pc:docMk/>
            <pc:sldMk cId="3708008406" sldId="2147469079"/>
            <ac:spMk id="37" creationId="{8D0AC804-712F-780E-CAFC-8DFE3CB084EC}"/>
          </ac:spMkLst>
        </pc:spChg>
      </pc:sldChg>
      <pc:sldChg chg="addSp modSp">
        <pc:chgData name="Hayden, Alexandra A." userId="a902d8ba-dd94-4ff5-9a4e-cdd7556b979e" providerId="ADAL" clId="{E1C339E1-C912-4F0F-AC6B-53AECC2C7E38}" dt="2022-09-21T14:49:24.192" v="446"/>
        <pc:sldMkLst>
          <pc:docMk/>
          <pc:sldMk cId="873525720" sldId="2147469080"/>
        </pc:sldMkLst>
        <pc:spChg chg="add mod">
          <ac:chgData name="Hayden, Alexandra A." userId="a902d8ba-dd94-4ff5-9a4e-cdd7556b979e" providerId="ADAL" clId="{E1C339E1-C912-4F0F-AC6B-53AECC2C7E38}" dt="2022-09-21T14:49:24.192" v="446"/>
          <ac:spMkLst>
            <pc:docMk/>
            <pc:sldMk cId="873525720" sldId="2147469080"/>
            <ac:spMk id="17" creationId="{2C68FFAA-C9E2-4E51-8C9B-9ECB2B32AD3F}"/>
          </ac:spMkLst>
        </pc:spChg>
      </pc:sldChg>
      <pc:sldChg chg="addSp modSp mod">
        <pc:chgData name="Hayden, Alexandra A." userId="a902d8ba-dd94-4ff5-9a4e-cdd7556b979e" providerId="ADAL" clId="{E1C339E1-C912-4F0F-AC6B-53AECC2C7E38}" dt="2022-09-21T14:49:28.092" v="447"/>
        <pc:sldMkLst>
          <pc:docMk/>
          <pc:sldMk cId="939799655" sldId="2147469081"/>
        </pc:sldMkLst>
        <pc:spChg chg="mod">
          <ac:chgData name="Hayden, Alexandra A." userId="a902d8ba-dd94-4ff5-9a4e-cdd7556b979e" providerId="ADAL" clId="{E1C339E1-C912-4F0F-AC6B-53AECC2C7E38}" dt="2022-09-20T10:15:44.177" v="343" actId="20577"/>
          <ac:spMkLst>
            <pc:docMk/>
            <pc:sldMk cId="939799655" sldId="2147469081"/>
            <ac:spMk id="2" creationId="{35CF5902-4932-43D5-8713-CCE71CEB2FAA}"/>
          </ac:spMkLst>
        </pc:spChg>
        <pc:spChg chg="mod">
          <ac:chgData name="Hayden, Alexandra A." userId="a902d8ba-dd94-4ff5-9a4e-cdd7556b979e" providerId="ADAL" clId="{E1C339E1-C912-4F0F-AC6B-53AECC2C7E38}" dt="2022-09-20T10:16:41.241" v="375" actId="313"/>
          <ac:spMkLst>
            <pc:docMk/>
            <pc:sldMk cId="939799655" sldId="2147469081"/>
            <ac:spMk id="3" creationId="{B4F631E3-EC64-4738-80FF-C906AB8185D3}"/>
          </ac:spMkLst>
        </pc:spChg>
        <pc:spChg chg="mod">
          <ac:chgData name="Hayden, Alexandra A." userId="a902d8ba-dd94-4ff5-9a4e-cdd7556b979e" providerId="ADAL" clId="{E1C339E1-C912-4F0F-AC6B-53AECC2C7E38}" dt="2022-09-20T10:16:15.181" v="363" actId="313"/>
          <ac:spMkLst>
            <pc:docMk/>
            <pc:sldMk cId="939799655" sldId="2147469081"/>
            <ac:spMk id="21" creationId="{E8A9C424-EAA2-2711-D3CF-158D16FB5E23}"/>
          </ac:spMkLst>
        </pc:spChg>
        <pc:spChg chg="add mod">
          <ac:chgData name="Hayden, Alexandra A." userId="a902d8ba-dd94-4ff5-9a4e-cdd7556b979e" providerId="ADAL" clId="{E1C339E1-C912-4F0F-AC6B-53AECC2C7E38}" dt="2022-09-21T14:49:28.092" v="447"/>
          <ac:spMkLst>
            <pc:docMk/>
            <pc:sldMk cId="939799655" sldId="2147469081"/>
            <ac:spMk id="22" creationId="{D7969F2E-01D1-46FE-ADF3-B96D30BE0BF8}"/>
          </ac:spMkLst>
        </pc:spChg>
      </pc:sldChg>
      <pc:sldChg chg="addSp modSp">
        <pc:chgData name="Hayden, Alexandra A." userId="a902d8ba-dd94-4ff5-9a4e-cdd7556b979e" providerId="ADAL" clId="{E1C339E1-C912-4F0F-AC6B-53AECC2C7E38}" dt="2022-09-21T14:49:39.093" v="453"/>
        <pc:sldMkLst>
          <pc:docMk/>
          <pc:sldMk cId="2670077652" sldId="2147469083"/>
        </pc:sldMkLst>
        <pc:spChg chg="add mod">
          <ac:chgData name="Hayden, Alexandra A." userId="a902d8ba-dd94-4ff5-9a4e-cdd7556b979e" providerId="ADAL" clId="{E1C339E1-C912-4F0F-AC6B-53AECC2C7E38}" dt="2022-09-21T14:49:39.093" v="453"/>
          <ac:spMkLst>
            <pc:docMk/>
            <pc:sldMk cId="2670077652" sldId="2147469083"/>
            <ac:spMk id="19" creationId="{7868165F-4409-4BF4-80CE-99DB04F34AEE}"/>
          </ac:spMkLst>
        </pc:spChg>
      </pc:sldChg>
      <pc:sldChg chg="addSp modSp mod">
        <pc:chgData name="Hayden, Alexandra A." userId="a902d8ba-dd94-4ff5-9a4e-cdd7556b979e" providerId="ADAL" clId="{E1C339E1-C912-4F0F-AC6B-53AECC2C7E38}" dt="2022-09-21T14:49:42.702" v="455"/>
        <pc:sldMkLst>
          <pc:docMk/>
          <pc:sldMk cId="601545650" sldId="2147469084"/>
        </pc:sldMkLst>
        <pc:spChg chg="mod">
          <ac:chgData name="Hayden, Alexandra A." userId="a902d8ba-dd94-4ff5-9a4e-cdd7556b979e" providerId="ADAL" clId="{E1C339E1-C912-4F0F-AC6B-53AECC2C7E38}" dt="2022-09-20T10:17:10.956" v="383" actId="20577"/>
          <ac:spMkLst>
            <pc:docMk/>
            <pc:sldMk cId="601545650" sldId="2147469084"/>
            <ac:spMk id="2" creationId="{E3AB7475-2D35-4077-9314-78A8F8D85C62}"/>
          </ac:spMkLst>
        </pc:spChg>
        <pc:spChg chg="add mod">
          <ac:chgData name="Hayden, Alexandra A." userId="a902d8ba-dd94-4ff5-9a4e-cdd7556b979e" providerId="ADAL" clId="{E1C339E1-C912-4F0F-AC6B-53AECC2C7E38}" dt="2022-09-21T14:49:42.702" v="455"/>
          <ac:spMkLst>
            <pc:docMk/>
            <pc:sldMk cId="601545650" sldId="2147469084"/>
            <ac:spMk id="21" creationId="{68B37F36-12D1-4EA9-AE29-C01A798EDEF2}"/>
          </ac:spMkLst>
        </pc:spChg>
      </pc:sldChg>
      <pc:sldChg chg="addSp modSp mod">
        <pc:chgData name="Hayden, Alexandra A." userId="a902d8ba-dd94-4ff5-9a4e-cdd7556b979e" providerId="ADAL" clId="{E1C339E1-C912-4F0F-AC6B-53AECC2C7E38}" dt="2022-09-21T14:49:40.515" v="454"/>
        <pc:sldMkLst>
          <pc:docMk/>
          <pc:sldMk cId="1488684120" sldId="2147469085"/>
        </pc:sldMkLst>
        <pc:spChg chg="mod">
          <ac:chgData name="Hayden, Alexandra A." userId="a902d8ba-dd94-4ff5-9a4e-cdd7556b979e" providerId="ADAL" clId="{E1C339E1-C912-4F0F-AC6B-53AECC2C7E38}" dt="2022-09-20T10:17:02.876" v="379" actId="20577"/>
          <ac:spMkLst>
            <pc:docMk/>
            <pc:sldMk cId="1488684120" sldId="2147469085"/>
            <ac:spMk id="2" creationId="{E3AB7475-2D35-4077-9314-78A8F8D85C62}"/>
          </ac:spMkLst>
        </pc:spChg>
        <pc:spChg chg="add mod">
          <ac:chgData name="Hayden, Alexandra A." userId="a902d8ba-dd94-4ff5-9a4e-cdd7556b979e" providerId="ADAL" clId="{E1C339E1-C912-4F0F-AC6B-53AECC2C7E38}" dt="2022-09-21T14:49:40.515" v="454"/>
          <ac:spMkLst>
            <pc:docMk/>
            <pc:sldMk cId="1488684120" sldId="2147469085"/>
            <ac:spMk id="9" creationId="{4D273139-D491-48AB-A873-03D9A9D901A7}"/>
          </ac:spMkLst>
        </pc:spChg>
      </pc:sldChg>
      <pc:sldChg chg="addSp modSp">
        <pc:chgData name="Hayden, Alexandra A." userId="a902d8ba-dd94-4ff5-9a4e-cdd7556b979e" providerId="ADAL" clId="{E1C339E1-C912-4F0F-AC6B-53AECC2C7E38}" dt="2022-09-21T14:49:21.076" v="444"/>
        <pc:sldMkLst>
          <pc:docMk/>
          <pc:sldMk cId="2135946954" sldId="2147469086"/>
        </pc:sldMkLst>
        <pc:spChg chg="add mod">
          <ac:chgData name="Hayden, Alexandra A." userId="a902d8ba-dd94-4ff5-9a4e-cdd7556b979e" providerId="ADAL" clId="{E1C339E1-C912-4F0F-AC6B-53AECC2C7E38}" dt="2022-09-21T14:49:21.076" v="444"/>
          <ac:spMkLst>
            <pc:docMk/>
            <pc:sldMk cId="2135946954" sldId="2147469086"/>
            <ac:spMk id="15" creationId="{28A048D9-8D64-476B-A581-0ECF2746ABE8}"/>
          </ac:spMkLst>
        </pc:spChg>
      </pc:sldChg>
      <pc:sldChg chg="addSp modSp">
        <pc:chgData name="Hayden, Alexandra A." userId="a902d8ba-dd94-4ff5-9a4e-cdd7556b979e" providerId="ADAL" clId="{E1C339E1-C912-4F0F-AC6B-53AECC2C7E38}" dt="2022-09-21T14:49:30.151" v="448"/>
        <pc:sldMkLst>
          <pc:docMk/>
          <pc:sldMk cId="2969294817" sldId="2147469087"/>
        </pc:sldMkLst>
        <pc:spChg chg="add mod">
          <ac:chgData name="Hayden, Alexandra A." userId="a902d8ba-dd94-4ff5-9a4e-cdd7556b979e" providerId="ADAL" clId="{E1C339E1-C912-4F0F-AC6B-53AECC2C7E38}" dt="2022-09-21T14:49:30.151" v="448"/>
          <ac:spMkLst>
            <pc:docMk/>
            <pc:sldMk cId="2969294817" sldId="2147469087"/>
            <ac:spMk id="14" creationId="{1FDC0A2D-0305-4304-8EE0-B559323305FD}"/>
          </ac:spMkLst>
        </pc:spChg>
      </pc:sldChg>
      <pc:sldMasterChg chg="delSp mod">
        <pc:chgData name="Hayden, Alexandra A." userId="a902d8ba-dd94-4ff5-9a4e-cdd7556b979e" providerId="ADAL" clId="{E1C339E1-C912-4F0F-AC6B-53AECC2C7E38}" dt="2022-09-21T14:48:41.097" v="423" actId="478"/>
        <pc:sldMasterMkLst>
          <pc:docMk/>
          <pc:sldMasterMk cId="3493511655" sldId="2147483743"/>
        </pc:sldMasterMkLst>
        <pc:spChg chg="del">
          <ac:chgData name="Hayden, Alexandra A." userId="a902d8ba-dd94-4ff5-9a4e-cdd7556b979e" providerId="ADAL" clId="{E1C339E1-C912-4F0F-AC6B-53AECC2C7E38}" dt="2022-09-21T14:48:40.211" v="422" actId="478"/>
          <ac:spMkLst>
            <pc:docMk/>
            <pc:sldMasterMk cId="3493511655" sldId="2147483743"/>
            <ac:spMk id="6" creationId="{C48E9DF5-ADE8-40E4-8C55-F5E55885AD12}"/>
          </ac:spMkLst>
        </pc:spChg>
        <pc:spChg chg="del">
          <ac:chgData name="Hayden, Alexandra A." userId="a902d8ba-dd94-4ff5-9a4e-cdd7556b979e" providerId="ADAL" clId="{E1C339E1-C912-4F0F-AC6B-53AECC2C7E38}" dt="2022-09-21T14:48:41.097" v="423" actId="478"/>
          <ac:spMkLst>
            <pc:docMk/>
            <pc:sldMasterMk cId="3493511655" sldId="2147483743"/>
            <ac:spMk id="7" creationId="{12420507-7D8E-4E61-83C9-C2ECE279FD5B}"/>
          </ac:spMkLst>
        </pc:spChg>
        <pc:spChg chg="del">
          <ac:chgData name="Hayden, Alexandra A." userId="a902d8ba-dd94-4ff5-9a4e-cdd7556b979e" providerId="ADAL" clId="{E1C339E1-C912-4F0F-AC6B-53AECC2C7E38}" dt="2022-09-21T14:48:32.480" v="421" actId="478"/>
          <ac:spMkLst>
            <pc:docMk/>
            <pc:sldMasterMk cId="3493511655" sldId="2147483743"/>
            <ac:spMk id="8" creationId="{EFE91365-75FA-4143-9CA4-89D127472B2A}"/>
          </ac:spMkLst>
        </pc:sp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CAB884-4AEA-4ABF-89EB-076F4340FB1F}" type="datetimeFigureOut">
              <a:rPr lang="en-GB" smtClean="0"/>
              <a:t>21/09/2022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81C954-017E-42F9-A821-EFF61B3D5D91}" type="slidenum">
              <a:rPr lang="en-GB" smtClean="0"/>
              <a:t>‹#›</a:t>
            </a:fld>
            <a:endParaRPr lang="en-GB"/>
          </a:p>
        </p:txBody>
      </p:sp>
    </p:spTree>
    <p:extLst>
      <p:ext uri="{BB962C8B-B14F-4D97-AF65-F5344CB8AC3E}">
        <p14:creationId xmlns:p14="http://schemas.microsoft.com/office/powerpoint/2010/main" val="1991783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81C954-017E-42F9-A821-EFF61B3D5D91}" type="slidenum">
              <a:rPr lang="en-GB" smtClean="0"/>
              <a:t>1</a:t>
            </a:fld>
            <a:endParaRPr lang="en-GB"/>
          </a:p>
        </p:txBody>
      </p:sp>
    </p:spTree>
    <p:extLst>
      <p:ext uri="{BB962C8B-B14F-4D97-AF65-F5344CB8AC3E}">
        <p14:creationId xmlns:p14="http://schemas.microsoft.com/office/powerpoint/2010/main" val="40147116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2</a:t>
            </a:fld>
            <a:endParaRPr lang="en-GB"/>
          </a:p>
        </p:txBody>
      </p:sp>
    </p:spTree>
    <p:extLst>
      <p:ext uri="{BB962C8B-B14F-4D97-AF65-F5344CB8AC3E}">
        <p14:creationId xmlns:p14="http://schemas.microsoft.com/office/powerpoint/2010/main" val="3284796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1C954-017E-42F9-A821-EFF61B3D5D91}"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3144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81C954-017E-42F9-A821-EFF61B3D5D91}" type="slidenum">
              <a:rPr lang="en-GB" smtClean="0"/>
              <a:t>5</a:t>
            </a:fld>
            <a:endParaRPr lang="en-GB"/>
          </a:p>
        </p:txBody>
      </p:sp>
    </p:spTree>
    <p:extLst>
      <p:ext uri="{BB962C8B-B14F-4D97-AF65-F5344CB8AC3E}">
        <p14:creationId xmlns:p14="http://schemas.microsoft.com/office/powerpoint/2010/main" val="3066138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6</a:t>
            </a:fld>
            <a:endParaRPr lang="en-GB"/>
          </a:p>
        </p:txBody>
      </p:sp>
    </p:spTree>
    <p:extLst>
      <p:ext uri="{BB962C8B-B14F-4D97-AF65-F5344CB8AC3E}">
        <p14:creationId xmlns:p14="http://schemas.microsoft.com/office/powerpoint/2010/main" val="36517431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9</a:t>
            </a:fld>
            <a:endParaRPr lang="en-GB"/>
          </a:p>
        </p:txBody>
      </p:sp>
    </p:spTree>
    <p:extLst>
      <p:ext uri="{BB962C8B-B14F-4D97-AF65-F5344CB8AC3E}">
        <p14:creationId xmlns:p14="http://schemas.microsoft.com/office/powerpoint/2010/main" val="21635346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10</a:t>
            </a:fld>
            <a:endParaRPr lang="en-GB"/>
          </a:p>
        </p:txBody>
      </p:sp>
    </p:spTree>
    <p:extLst>
      <p:ext uri="{BB962C8B-B14F-4D97-AF65-F5344CB8AC3E}">
        <p14:creationId xmlns:p14="http://schemas.microsoft.com/office/powerpoint/2010/main" val="33303425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12</a:t>
            </a:fld>
            <a:endParaRPr lang="en-GB"/>
          </a:p>
        </p:txBody>
      </p:sp>
    </p:spTree>
    <p:extLst>
      <p:ext uri="{BB962C8B-B14F-4D97-AF65-F5344CB8AC3E}">
        <p14:creationId xmlns:p14="http://schemas.microsoft.com/office/powerpoint/2010/main" val="488700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13</a:t>
            </a:fld>
            <a:endParaRPr lang="en-GB"/>
          </a:p>
        </p:txBody>
      </p:sp>
    </p:spTree>
    <p:extLst>
      <p:ext uri="{BB962C8B-B14F-4D97-AF65-F5344CB8AC3E}">
        <p14:creationId xmlns:p14="http://schemas.microsoft.com/office/powerpoint/2010/main" val="11378262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14</a:t>
            </a:fld>
            <a:endParaRPr lang="en-GB"/>
          </a:p>
        </p:txBody>
      </p:sp>
    </p:spTree>
    <p:extLst>
      <p:ext uri="{BB962C8B-B14F-4D97-AF65-F5344CB8AC3E}">
        <p14:creationId xmlns:p14="http://schemas.microsoft.com/office/powerpoint/2010/main" val="41115038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15</a:t>
            </a:fld>
            <a:endParaRPr lang="en-GB"/>
          </a:p>
        </p:txBody>
      </p:sp>
    </p:spTree>
    <p:extLst>
      <p:ext uri="{BB962C8B-B14F-4D97-AF65-F5344CB8AC3E}">
        <p14:creationId xmlns:p14="http://schemas.microsoft.com/office/powerpoint/2010/main" val="772504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16</a:t>
            </a:fld>
            <a:endParaRPr lang="en-GB"/>
          </a:p>
        </p:txBody>
      </p:sp>
    </p:spTree>
    <p:extLst>
      <p:ext uri="{BB962C8B-B14F-4D97-AF65-F5344CB8AC3E}">
        <p14:creationId xmlns:p14="http://schemas.microsoft.com/office/powerpoint/2010/main" val="17944270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17</a:t>
            </a:fld>
            <a:endParaRPr lang="en-GB"/>
          </a:p>
        </p:txBody>
      </p:sp>
    </p:spTree>
    <p:extLst>
      <p:ext uri="{BB962C8B-B14F-4D97-AF65-F5344CB8AC3E}">
        <p14:creationId xmlns:p14="http://schemas.microsoft.com/office/powerpoint/2010/main" val="2737219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18</a:t>
            </a:fld>
            <a:endParaRPr lang="en-GB"/>
          </a:p>
        </p:txBody>
      </p:sp>
    </p:spTree>
    <p:extLst>
      <p:ext uri="{BB962C8B-B14F-4D97-AF65-F5344CB8AC3E}">
        <p14:creationId xmlns:p14="http://schemas.microsoft.com/office/powerpoint/2010/main" val="36631175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20</a:t>
            </a:fld>
            <a:endParaRPr lang="en-GB"/>
          </a:p>
        </p:txBody>
      </p:sp>
    </p:spTree>
    <p:extLst>
      <p:ext uri="{BB962C8B-B14F-4D97-AF65-F5344CB8AC3E}">
        <p14:creationId xmlns:p14="http://schemas.microsoft.com/office/powerpoint/2010/main" val="1659577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22</a:t>
            </a:fld>
            <a:endParaRPr lang="en-GB"/>
          </a:p>
        </p:txBody>
      </p:sp>
    </p:spTree>
    <p:extLst>
      <p:ext uri="{BB962C8B-B14F-4D97-AF65-F5344CB8AC3E}">
        <p14:creationId xmlns:p14="http://schemas.microsoft.com/office/powerpoint/2010/main" val="38891802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24</a:t>
            </a:fld>
            <a:endParaRPr lang="en-GB"/>
          </a:p>
        </p:txBody>
      </p:sp>
    </p:spTree>
    <p:extLst>
      <p:ext uri="{BB962C8B-B14F-4D97-AF65-F5344CB8AC3E}">
        <p14:creationId xmlns:p14="http://schemas.microsoft.com/office/powerpoint/2010/main" val="15018513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25</a:t>
            </a:fld>
            <a:endParaRPr lang="en-GB"/>
          </a:p>
        </p:txBody>
      </p:sp>
    </p:spTree>
    <p:extLst>
      <p:ext uri="{BB962C8B-B14F-4D97-AF65-F5344CB8AC3E}">
        <p14:creationId xmlns:p14="http://schemas.microsoft.com/office/powerpoint/2010/main" val="22544722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26</a:t>
            </a:fld>
            <a:endParaRPr lang="en-GB"/>
          </a:p>
        </p:txBody>
      </p:sp>
    </p:spTree>
    <p:extLst>
      <p:ext uri="{BB962C8B-B14F-4D97-AF65-F5344CB8AC3E}">
        <p14:creationId xmlns:p14="http://schemas.microsoft.com/office/powerpoint/2010/main" val="1922367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30</a:t>
            </a:fld>
            <a:endParaRPr lang="en-GB"/>
          </a:p>
        </p:txBody>
      </p:sp>
    </p:spTree>
    <p:extLst>
      <p:ext uri="{BB962C8B-B14F-4D97-AF65-F5344CB8AC3E}">
        <p14:creationId xmlns:p14="http://schemas.microsoft.com/office/powerpoint/2010/main" val="4328922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31</a:t>
            </a:fld>
            <a:endParaRPr lang="en-GB"/>
          </a:p>
        </p:txBody>
      </p:sp>
    </p:spTree>
    <p:extLst>
      <p:ext uri="{BB962C8B-B14F-4D97-AF65-F5344CB8AC3E}">
        <p14:creationId xmlns:p14="http://schemas.microsoft.com/office/powerpoint/2010/main" val="462174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32</a:t>
            </a:fld>
            <a:endParaRPr lang="en-GB"/>
          </a:p>
        </p:txBody>
      </p:sp>
    </p:spTree>
    <p:extLst>
      <p:ext uri="{BB962C8B-B14F-4D97-AF65-F5344CB8AC3E}">
        <p14:creationId xmlns:p14="http://schemas.microsoft.com/office/powerpoint/2010/main" val="36260131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81C954-017E-42F9-A821-EFF61B3D5D91}" type="slidenum">
              <a:rPr lang="en-GB" smtClean="0"/>
              <a:t>33</a:t>
            </a:fld>
            <a:endParaRPr lang="en-GB"/>
          </a:p>
        </p:txBody>
      </p:sp>
    </p:spTree>
    <p:extLst>
      <p:ext uri="{BB962C8B-B14F-4D97-AF65-F5344CB8AC3E}">
        <p14:creationId xmlns:p14="http://schemas.microsoft.com/office/powerpoint/2010/main" val="42339946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11" name="Title 10"/>
          <p:cNvSpPr>
            <a:spLocks noGrp="1"/>
          </p:cNvSpPr>
          <p:nvPr>
            <p:ph type="title" hasCustomPrompt="1"/>
          </p:nvPr>
        </p:nvSpPr>
        <p:spPr/>
        <p:txBody>
          <a:bodyPr/>
          <a:lstStyle/>
          <a:p>
            <a:r>
              <a:rPr lang="en-US"/>
              <a:t>Click to edit slide title text</a:t>
            </a:r>
          </a:p>
        </p:txBody>
      </p:sp>
    </p:spTree>
    <p:extLst>
      <p:ext uri="{BB962C8B-B14F-4D97-AF65-F5344CB8AC3E}">
        <p14:creationId xmlns:p14="http://schemas.microsoft.com/office/powerpoint/2010/main" val="1595458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Content with Subhead">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381000" y="380999"/>
            <a:ext cx="11430000" cy="457201"/>
          </a:xfrm>
        </p:spPr>
        <p:txBody>
          <a:bodyPr/>
          <a:lstStyle>
            <a:lvl1pPr>
              <a:defRPr/>
            </a:lvl1pPr>
          </a:lstStyle>
          <a:p>
            <a:r>
              <a:rPr lang="en-US"/>
              <a:t>Click to edit slide title text</a:t>
            </a:r>
          </a:p>
        </p:txBody>
      </p:sp>
      <p:sp>
        <p:nvSpPr>
          <p:cNvPr id="3" name="Text Placeholder 2">
            <a:extLst>
              <a:ext uri="{FF2B5EF4-FFF2-40B4-BE49-F238E27FC236}">
                <a16:creationId xmlns:a16="http://schemas.microsoft.com/office/drawing/2014/main" id="{E74DB538-6CDA-4E91-ADF3-0A0B05A04179}"/>
              </a:ext>
            </a:extLst>
          </p:cNvPr>
          <p:cNvSpPr>
            <a:spLocks noGrp="1"/>
          </p:cNvSpPr>
          <p:nvPr>
            <p:ph type="body" sz="quarter" idx="20" hasCustomPrompt="1"/>
          </p:nvPr>
        </p:nvSpPr>
        <p:spPr>
          <a:xfrm>
            <a:off x="381000" y="899729"/>
            <a:ext cx="11430000" cy="268942"/>
          </a:xfrm>
        </p:spPr>
        <p:txBody>
          <a:bodyPr anchor="t"/>
          <a:lstStyle>
            <a:lvl1pPr>
              <a:lnSpc>
                <a:spcPct val="85000"/>
              </a:lnSpc>
              <a:spcBef>
                <a:spcPts val="0"/>
              </a:spcBef>
              <a:spcAft>
                <a:spcPts val="0"/>
              </a:spcAft>
              <a:defRPr sz="2200" b="0">
                <a:solidFill>
                  <a:schemeClr val="accent1"/>
                </a:solidFill>
                <a:latin typeface="+mn-lt"/>
              </a:defRPr>
            </a:lvl1pPr>
          </a:lstStyle>
          <a:p>
            <a:pPr lvl="0"/>
            <a:r>
              <a:rPr lang="en-US"/>
              <a:t>Click to edit subhead text</a:t>
            </a:r>
          </a:p>
        </p:txBody>
      </p:sp>
    </p:spTree>
    <p:extLst>
      <p:ext uri="{BB962C8B-B14F-4D97-AF65-F5344CB8AC3E}">
        <p14:creationId xmlns:p14="http://schemas.microsoft.com/office/powerpoint/2010/main" val="4276976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itle 10"/>
          <p:cNvSpPr>
            <a:spLocks noGrp="1"/>
          </p:cNvSpPr>
          <p:nvPr>
            <p:ph type="title" hasCustomPrompt="1"/>
          </p:nvPr>
        </p:nvSpPr>
        <p:spPr>
          <a:xfrm>
            <a:off x="381000" y="381000"/>
            <a:ext cx="11430000" cy="421204"/>
          </a:xfrm>
        </p:spPr>
        <p:txBody>
          <a:bodyPr/>
          <a:lstStyle>
            <a:lvl1pPr>
              <a:lnSpc>
                <a:spcPct val="85000"/>
              </a:lnSpc>
              <a:defRPr/>
            </a:lvl1pPr>
          </a:lstStyle>
          <a:p>
            <a:r>
              <a:rPr lang="en-US"/>
              <a:t>Click to edit slide title text</a:t>
            </a:r>
          </a:p>
        </p:txBody>
      </p:sp>
      <p:sp>
        <p:nvSpPr>
          <p:cNvPr id="3" name="Text Placeholder 2">
            <a:extLst>
              <a:ext uri="{FF2B5EF4-FFF2-40B4-BE49-F238E27FC236}">
                <a16:creationId xmlns:a16="http://schemas.microsoft.com/office/drawing/2014/main" id="{057DD6C0-0B25-C8D9-2FA4-D7431D23ADCB}"/>
              </a:ext>
            </a:extLst>
          </p:cNvPr>
          <p:cNvSpPr>
            <a:spLocks noGrp="1"/>
          </p:cNvSpPr>
          <p:nvPr>
            <p:ph type="body" sz="quarter" idx="10"/>
          </p:nvPr>
        </p:nvSpPr>
        <p:spPr>
          <a:xfrm>
            <a:off x="381000" y="935437"/>
            <a:ext cx="11430000" cy="820738"/>
          </a:xfrm>
        </p:spPr>
        <p:txBody>
          <a:bodyPr/>
          <a:lstStyle>
            <a:lvl1pPr>
              <a:defRPr sz="1600"/>
            </a:lvl1pPr>
            <a:lvl2pPr marL="0" indent="0">
              <a:buNone/>
              <a:defRPr sz="1400"/>
            </a:lvl2pPr>
            <a:lvl3pPr>
              <a:defRPr sz="1400"/>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1910245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13347504"/>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67A189F-CDB6-4881-855E-11E780CE46B1}"/>
              </a:ext>
            </a:extLst>
          </p:cNvPr>
          <p:cNvSpPr>
            <a:spLocks noGrp="1"/>
          </p:cNvSpPr>
          <p:nvPr>
            <p:ph type="title"/>
          </p:nvPr>
        </p:nvSpPr>
        <p:spPr>
          <a:xfrm>
            <a:off x="381000" y="381000"/>
            <a:ext cx="11430000" cy="762000"/>
          </a:xfrm>
          <a:prstGeom prst="rect">
            <a:avLst/>
          </a:prstGeom>
        </p:spPr>
        <p:txBody>
          <a:bodyPr vert="horz" lIns="0" tIns="0" rIns="0" bIns="0" rtlCol="0" anchor="t">
            <a:noAutofit/>
          </a:bodyPr>
          <a:lstStyle/>
          <a:p>
            <a:r>
              <a:rPr lang="en-US"/>
              <a:t>Click to edit slide title text</a:t>
            </a:r>
          </a:p>
        </p:txBody>
      </p:sp>
      <p:sp>
        <p:nvSpPr>
          <p:cNvPr id="3" name="Text Placeholder 2">
            <a:extLst>
              <a:ext uri="{FF2B5EF4-FFF2-40B4-BE49-F238E27FC236}">
                <a16:creationId xmlns:a16="http://schemas.microsoft.com/office/drawing/2014/main" id="{6D78F67F-4953-4937-B393-889106DBC906}"/>
              </a:ext>
            </a:extLst>
          </p:cNvPr>
          <p:cNvSpPr>
            <a:spLocks noGrp="1"/>
          </p:cNvSpPr>
          <p:nvPr>
            <p:ph type="body" idx="1"/>
          </p:nvPr>
        </p:nvSpPr>
        <p:spPr>
          <a:xfrm>
            <a:off x="381000" y="1600200"/>
            <a:ext cx="11430000" cy="4707437"/>
          </a:xfrm>
          <a:prstGeom prst="rect">
            <a:avLst/>
          </a:prstGeom>
        </p:spPr>
        <p:txBody>
          <a:bodyPr vert="horz" lIns="0" tIns="0" rIns="0" bIns="0" rtlCol="0">
            <a:noAutofit/>
          </a:bodyPr>
          <a:lstStyle/>
          <a:p>
            <a:pPr lvl="0"/>
            <a:r>
              <a:rPr lang="en-US"/>
              <a:t>Click to edit slide text</a:t>
            </a:r>
          </a:p>
          <a:p>
            <a:pPr lvl="1"/>
            <a:r>
              <a:rPr lang="en-US"/>
              <a:t>Second level</a:t>
            </a:r>
          </a:p>
          <a:p>
            <a:pPr lvl="2"/>
            <a:r>
              <a:rPr lang="en-US"/>
              <a:t>Third level</a:t>
            </a:r>
          </a:p>
          <a:p>
            <a:pPr lvl="3"/>
            <a:r>
              <a:rPr lang="en-US"/>
              <a:t>Fourth level</a:t>
            </a:r>
          </a:p>
          <a:p>
            <a:pPr lvl="2"/>
            <a:endParaRPr lang="en-US"/>
          </a:p>
          <a:p>
            <a:pPr lvl="2"/>
            <a:endParaRPr lang="en-US"/>
          </a:p>
        </p:txBody>
      </p:sp>
    </p:spTree>
    <p:extLst>
      <p:ext uri="{BB962C8B-B14F-4D97-AF65-F5344CB8AC3E}">
        <p14:creationId xmlns:p14="http://schemas.microsoft.com/office/powerpoint/2010/main" val="3493511655"/>
      </p:ext>
    </p:extLst>
  </p:cSld>
  <p:clrMap bg1="lt1" tx1="dk1" bg2="lt2" tx2="dk2" accent1="accent1" accent2="accent2" accent3="accent3" accent4="accent4" accent5="accent5" accent6="accent6" hlink="hlink" folHlink="folHlink"/>
  <p:sldLayoutIdLst>
    <p:sldLayoutId id="2147483744" r:id="rId1"/>
    <p:sldLayoutId id="2147483746" r:id="rId2"/>
    <p:sldLayoutId id="2147483745" r:id="rId3"/>
    <p:sldLayoutId id="2147483747" r:id="rId4"/>
  </p:sldLayoutIdLst>
  <p:hf hdr="0" dt="0"/>
  <p:txStyles>
    <p:titleStyle>
      <a:lvl1pPr algn="l" defTabSz="914400" rtl="0" eaLnBrk="1" latinLnBrk="0" hangingPunct="1">
        <a:lnSpc>
          <a:spcPct val="85000"/>
        </a:lnSpc>
        <a:spcBef>
          <a:spcPct val="0"/>
        </a:spcBef>
        <a:buNone/>
        <a:defRPr sz="3200" b="1" kern="1200">
          <a:solidFill>
            <a:schemeClr val="tx1"/>
          </a:solidFill>
          <a:latin typeface="Arial Black" panose="020B0A04020102020204" pitchFamily="34" charset="0"/>
          <a:ea typeface="+mj-ea"/>
          <a:cs typeface="+mj-cs"/>
        </a:defRPr>
      </a:lvl1pPr>
    </p:titleStyle>
    <p:body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0" orient="horz" pos="1008">
          <p15:clr>
            <a:srgbClr val="F26B43"/>
          </p15:clr>
        </p15:guide>
        <p15:guide id="13" orient="horz" pos="240">
          <p15:clr>
            <a:srgbClr val="F26B43"/>
          </p15:clr>
        </p15:guide>
        <p15:guide id="15" pos="240">
          <p15:clr>
            <a:srgbClr val="F26B43"/>
          </p15:clr>
        </p15:guide>
        <p15:guide id="19" pos="7440">
          <p15:clr>
            <a:srgbClr val="F26B43"/>
          </p15:clr>
        </p15:guide>
        <p15:guide id="21" orient="horz" pos="4104">
          <p15:clr>
            <a:srgbClr val="F26B43"/>
          </p15:clr>
        </p15:guide>
        <p15:guide id="24" orient="horz" pos="720">
          <p15:clr>
            <a:srgbClr val="F26B43"/>
          </p15:clr>
        </p15:guide>
        <p15:guide id="25" orient="horz" pos="1152">
          <p15:clr>
            <a:srgbClr val="F26B43"/>
          </p15:clr>
        </p15:guide>
        <p15:guide id="26" orient="horz" pos="3984">
          <p15:clr>
            <a:srgbClr val="F26B43"/>
          </p15:clr>
        </p15:guide>
        <p15:guide id="27" pos="3840">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13"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sv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4.sv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svg"/><Relationship Id="rId4" Type="http://schemas.openxmlformats.org/officeDocument/2006/relationships/image" Target="../media/image2.svg"/><Relationship Id="rId9" Type="http://schemas.openxmlformats.org/officeDocument/2006/relationships/image" Target="../media/image7.png"/><Relationship Id="rId14" Type="http://schemas.openxmlformats.org/officeDocument/2006/relationships/image" Target="../media/image12.png"/></Relationships>
</file>

<file path=ppt/slides/_rels/slide2.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sv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svg"/><Relationship Id="rId9" Type="http://schemas.openxmlformats.org/officeDocument/2006/relationships/image" Target="../media/image19.svg"/></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26.svg"/><Relationship Id="rId4" Type="http://schemas.openxmlformats.org/officeDocument/2006/relationships/image" Target="../media/image3.png"/><Relationship Id="rId9" Type="http://schemas.openxmlformats.org/officeDocument/2006/relationships/image" Target="../media/image27.png"/></Relationships>
</file>

<file path=ppt/slides/_rels/slide5.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8.png"/><Relationship Id="rId7"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2.svg"/><Relationship Id="rId11" Type="http://schemas.openxmlformats.org/officeDocument/2006/relationships/image" Target="../media/image32.png"/><Relationship Id="rId5" Type="http://schemas.openxmlformats.org/officeDocument/2006/relationships/image" Target="../media/image1.png"/><Relationship Id="rId10" Type="http://schemas.openxmlformats.org/officeDocument/2006/relationships/image" Target="../media/image31.svg"/><Relationship Id="rId4" Type="http://schemas.openxmlformats.org/officeDocument/2006/relationships/image" Target="../media/image29.svg"/><Relationship Id="rId9" Type="http://schemas.openxmlformats.org/officeDocument/2006/relationships/image" Target="../media/image30.png"/></Relationships>
</file>

<file path=ppt/slides/_rels/slide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3.xml"/><Relationship Id="rId5" Type="http://schemas.openxmlformats.org/officeDocument/2006/relationships/image" Target="../media/image35.png"/><Relationship Id="rId4" Type="http://schemas.openxmlformats.org/officeDocument/2006/relationships/image" Target="../media/image34.svg"/></Relationships>
</file>

<file path=ppt/slides/_rels/slide7.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svg"/><Relationship Id="rId7" Type="http://schemas.openxmlformats.org/officeDocument/2006/relationships/image" Target="../media/image41.svg"/><Relationship Id="rId2" Type="http://schemas.openxmlformats.org/officeDocument/2006/relationships/image" Target="../media/image36.png"/><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svg"/><Relationship Id="rId4" Type="http://schemas.openxmlformats.org/officeDocument/2006/relationships/image" Target="../media/image38.png"/><Relationship Id="rId9" Type="http://schemas.openxmlformats.org/officeDocument/2006/relationships/image" Target="../media/image43.sv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6.svg"/><Relationship Id="rId7" Type="http://schemas.openxmlformats.org/officeDocument/2006/relationships/image" Target="../media/image39.svg"/><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38.png"/><Relationship Id="rId11" Type="http://schemas.openxmlformats.org/officeDocument/2006/relationships/image" Target="../media/image37.svg"/><Relationship Id="rId5" Type="http://schemas.openxmlformats.org/officeDocument/2006/relationships/image" Target="../media/image41.svg"/><Relationship Id="rId10" Type="http://schemas.openxmlformats.org/officeDocument/2006/relationships/image" Target="../media/image36.png"/><Relationship Id="rId4" Type="http://schemas.openxmlformats.org/officeDocument/2006/relationships/image" Target="../media/image40.png"/><Relationship Id="rId9" Type="http://schemas.openxmlformats.org/officeDocument/2006/relationships/image" Target="../media/image45.svg"/></Relationships>
</file>

<file path=ppt/slides/_rels/slide9.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6.png"/><Relationship Id="rId7" Type="http://schemas.openxmlformats.org/officeDocument/2006/relationships/image" Target="../media/image50.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49.svg"/><Relationship Id="rId11" Type="http://schemas.openxmlformats.org/officeDocument/2006/relationships/image" Target="../media/image20.png"/><Relationship Id="rId5" Type="http://schemas.openxmlformats.org/officeDocument/2006/relationships/image" Target="../media/image48.png"/><Relationship Id="rId10" Type="http://schemas.openxmlformats.org/officeDocument/2006/relationships/image" Target="../media/image39.svg"/><Relationship Id="rId4" Type="http://schemas.openxmlformats.org/officeDocument/2006/relationships/image" Target="../media/image47.svg"/><Relationship Id="rId9" Type="http://schemas.openxmlformats.org/officeDocument/2006/relationships/image" Target="../media/image38.png"/></Relationships>
</file>

<file path=ppt/slides/_rels/slide10.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38.png"/><Relationship Id="rId3" Type="http://schemas.openxmlformats.org/officeDocument/2006/relationships/image" Target="../media/image16.png"/><Relationship Id="rId7" Type="http://schemas.openxmlformats.org/officeDocument/2006/relationships/image" Target="../media/image48.png"/><Relationship Id="rId12" Type="http://schemas.openxmlformats.org/officeDocument/2006/relationships/image" Target="../media/image53.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47.svg"/><Relationship Id="rId11" Type="http://schemas.openxmlformats.org/officeDocument/2006/relationships/image" Target="../media/image52.png"/><Relationship Id="rId5" Type="http://schemas.openxmlformats.org/officeDocument/2006/relationships/image" Target="../media/image46.png"/><Relationship Id="rId15" Type="http://schemas.openxmlformats.org/officeDocument/2006/relationships/image" Target="../media/image20.png"/><Relationship Id="rId10" Type="http://schemas.openxmlformats.org/officeDocument/2006/relationships/image" Target="../media/image51.svg"/><Relationship Id="rId4" Type="http://schemas.openxmlformats.org/officeDocument/2006/relationships/image" Target="../media/image17.svg"/><Relationship Id="rId9" Type="http://schemas.openxmlformats.org/officeDocument/2006/relationships/image" Target="../media/image50.png"/><Relationship Id="rId14" Type="http://schemas.openxmlformats.org/officeDocument/2006/relationships/image" Target="../media/image39.svg"/></Relationships>
</file>

<file path=ppt/slides/_rels/slide1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6.sv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54.png"/></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58.svg"/><Relationship Id="rId5" Type="http://schemas.openxmlformats.org/officeDocument/2006/relationships/image" Target="../media/image57.png"/><Relationship Id="rId4" Type="http://schemas.openxmlformats.org/officeDocument/2006/relationships/image" Target="../media/image56.svg"/></Relationships>
</file>

<file path=ppt/slides/_rels/slide13.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4.svg"/><Relationship Id="rId9" Type="http://schemas.openxmlformats.org/officeDocument/2006/relationships/image" Target="../media/image60.png"/></Relationships>
</file>

<file path=ppt/slides/_rels/slide14.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4.svg"/><Relationship Id="rId9" Type="http://schemas.openxmlformats.org/officeDocument/2006/relationships/image" Target="../media/image60.png"/></Relationships>
</file>

<file path=ppt/slides/_rels/slide1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3.png"/><Relationship Id="rId7"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59.svg"/><Relationship Id="rId5" Type="http://schemas.openxmlformats.org/officeDocument/2006/relationships/image" Target="../media/image5.png"/><Relationship Id="rId4" Type="http://schemas.openxmlformats.org/officeDocument/2006/relationships/image" Target="../media/image14.svg"/><Relationship Id="rId9" Type="http://schemas.openxmlformats.org/officeDocument/2006/relationships/image" Target="../media/image60.png"/></Relationships>
</file>

<file path=ppt/slides/_rels/slide16.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18.png"/><Relationship Id="rId7" Type="http://schemas.openxmlformats.org/officeDocument/2006/relationships/image" Target="../media/image5.png"/><Relationship Id="rId12" Type="http://schemas.openxmlformats.org/officeDocument/2006/relationships/image" Target="../media/image63.sv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4.svg"/><Relationship Id="rId11" Type="http://schemas.openxmlformats.org/officeDocument/2006/relationships/image" Target="../media/image52.png"/><Relationship Id="rId5" Type="http://schemas.openxmlformats.org/officeDocument/2006/relationships/image" Target="../media/image13.png"/><Relationship Id="rId10" Type="http://schemas.openxmlformats.org/officeDocument/2006/relationships/image" Target="../media/image62.png"/><Relationship Id="rId4" Type="http://schemas.openxmlformats.org/officeDocument/2006/relationships/image" Target="../media/image19.svg"/><Relationship Id="rId9" Type="http://schemas.openxmlformats.org/officeDocument/2006/relationships/image" Target="../media/image61.png"/></Relationships>
</file>

<file path=ppt/slides/_rels/slide17.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18.png"/><Relationship Id="rId7" Type="http://schemas.openxmlformats.org/officeDocument/2006/relationships/image" Target="../media/image5.png"/><Relationship Id="rId12" Type="http://schemas.openxmlformats.org/officeDocument/2006/relationships/image" Target="../media/image63.sv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image" Target="../media/image14.svg"/><Relationship Id="rId11" Type="http://schemas.openxmlformats.org/officeDocument/2006/relationships/image" Target="../media/image52.png"/><Relationship Id="rId5" Type="http://schemas.openxmlformats.org/officeDocument/2006/relationships/image" Target="../media/image13.png"/><Relationship Id="rId10" Type="http://schemas.openxmlformats.org/officeDocument/2006/relationships/image" Target="../media/image62.png"/><Relationship Id="rId4" Type="http://schemas.openxmlformats.org/officeDocument/2006/relationships/image" Target="../media/image19.svg"/><Relationship Id="rId9" Type="http://schemas.openxmlformats.org/officeDocument/2006/relationships/image" Target="../media/image61.png"/></Relationships>
</file>

<file path=ppt/slides/_rels/slide18.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18.png"/><Relationship Id="rId7" Type="http://schemas.openxmlformats.org/officeDocument/2006/relationships/image" Target="../media/image5.png"/><Relationship Id="rId12" Type="http://schemas.openxmlformats.org/officeDocument/2006/relationships/image" Target="../media/image63.svg"/><Relationship Id="rId2" Type="http://schemas.openxmlformats.org/officeDocument/2006/relationships/notesSlide" Target="../notesSlides/notesSlide14.xml"/><Relationship Id="rId1" Type="http://schemas.openxmlformats.org/officeDocument/2006/relationships/slideLayout" Target="../slideLayouts/slideLayout3.xml"/><Relationship Id="rId6" Type="http://schemas.openxmlformats.org/officeDocument/2006/relationships/image" Target="../media/image14.svg"/><Relationship Id="rId11" Type="http://schemas.openxmlformats.org/officeDocument/2006/relationships/image" Target="../media/image52.png"/><Relationship Id="rId5" Type="http://schemas.openxmlformats.org/officeDocument/2006/relationships/image" Target="../media/image13.png"/><Relationship Id="rId10" Type="http://schemas.openxmlformats.org/officeDocument/2006/relationships/image" Target="../media/image62.png"/><Relationship Id="rId4" Type="http://schemas.openxmlformats.org/officeDocument/2006/relationships/image" Target="../media/image19.svg"/><Relationship Id="rId9" Type="http://schemas.openxmlformats.org/officeDocument/2006/relationships/image" Target="../media/image61.png"/></Relationships>
</file>

<file path=ppt/slides/_rels/slide1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6.svg"/><Relationship Id="rId7"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64.png"/></Relationships>
</file>

<file path=ppt/slides/_rels/slide2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59.svg"/><Relationship Id="rId5" Type="http://schemas.openxmlformats.org/officeDocument/2006/relationships/image" Target="../media/image5.png"/><Relationship Id="rId4" Type="http://schemas.openxmlformats.org/officeDocument/2006/relationships/image" Target="../media/image66.svg"/></Relationships>
</file>

<file path=ppt/slides/_rels/slide21.xml.rels><?xml version="1.0" encoding="UTF-8" standalone="yes"?>
<Relationships xmlns="http://schemas.openxmlformats.org/package/2006/relationships"><Relationship Id="rId8" Type="http://schemas.openxmlformats.org/officeDocument/2006/relationships/image" Target="../media/image69.png"/><Relationship Id="rId13" Type="http://schemas.microsoft.com/office/2007/relationships/hdphoto" Target="../media/hdphoto1.wdp"/><Relationship Id="rId3" Type="http://schemas.openxmlformats.org/officeDocument/2006/relationships/image" Target="../media/image2.svg"/><Relationship Id="rId7" Type="http://schemas.openxmlformats.org/officeDocument/2006/relationships/image" Target="../media/image68.svg"/><Relationship Id="rId12" Type="http://schemas.openxmlformats.org/officeDocument/2006/relationships/image" Target="../media/image73.png"/><Relationship Id="rId2" Type="http://schemas.openxmlformats.org/officeDocument/2006/relationships/image" Target="../media/image1.png"/><Relationship Id="rId1" Type="http://schemas.openxmlformats.org/officeDocument/2006/relationships/slideLayout" Target="../slideLayouts/slideLayout3.xml"/><Relationship Id="rId6" Type="http://schemas.openxmlformats.org/officeDocument/2006/relationships/image" Target="../media/image67.png"/><Relationship Id="rId11" Type="http://schemas.openxmlformats.org/officeDocument/2006/relationships/image" Target="../media/image72.svg"/><Relationship Id="rId5" Type="http://schemas.openxmlformats.org/officeDocument/2006/relationships/image" Target="../media/image6.svg"/><Relationship Id="rId10" Type="http://schemas.openxmlformats.org/officeDocument/2006/relationships/image" Target="../media/image71.png"/><Relationship Id="rId4" Type="http://schemas.openxmlformats.org/officeDocument/2006/relationships/image" Target="../media/image5.png"/><Relationship Id="rId9" Type="http://schemas.openxmlformats.org/officeDocument/2006/relationships/image" Target="../media/image70.svg"/></Relationships>
</file>

<file path=ppt/slides/_rels/slide22.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59.svg"/><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image" Target="../media/image5.png"/><Relationship Id="rId5" Type="http://schemas.openxmlformats.org/officeDocument/2006/relationships/image" Target="../media/image76.png"/><Relationship Id="rId4" Type="http://schemas.openxmlformats.org/officeDocument/2006/relationships/image" Target="../media/image75.svg"/></Relationships>
</file>

<file path=ppt/slides/_rels/slide2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26.svg"/><Relationship Id="rId4" Type="http://schemas.openxmlformats.org/officeDocument/2006/relationships/image" Target="../media/image3.png"/><Relationship Id="rId9" Type="http://schemas.openxmlformats.org/officeDocument/2006/relationships/image" Target="../media/image77.png"/></Relationships>
</file>

<file path=ppt/slides/_rels/slide2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81.svg"/><Relationship Id="rId5" Type="http://schemas.openxmlformats.org/officeDocument/2006/relationships/image" Target="../media/image80.png"/><Relationship Id="rId4" Type="http://schemas.openxmlformats.org/officeDocument/2006/relationships/image" Target="../media/image79.svg"/></Relationships>
</file>

<file path=ppt/slides/_rels/slide2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3.png"/><Relationship Id="rId7"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83.svg"/><Relationship Id="rId5" Type="http://schemas.openxmlformats.org/officeDocument/2006/relationships/image" Target="../media/image82.png"/><Relationship Id="rId4" Type="http://schemas.openxmlformats.org/officeDocument/2006/relationships/image" Target="../media/image14.svg"/></Relationships>
</file>

<file path=ppt/slides/_rels/slide26.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13.png"/><Relationship Id="rId7"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3.xml"/><Relationship Id="rId6" Type="http://schemas.microsoft.com/office/2007/relationships/hdphoto" Target="../media/hdphoto2.wdp"/><Relationship Id="rId5" Type="http://schemas.openxmlformats.org/officeDocument/2006/relationships/image" Target="../media/image85.png"/><Relationship Id="rId10" Type="http://schemas.openxmlformats.org/officeDocument/2006/relationships/image" Target="../media/image87.svg"/><Relationship Id="rId4" Type="http://schemas.openxmlformats.org/officeDocument/2006/relationships/image" Target="../media/image84.svg"/><Relationship Id="rId9" Type="http://schemas.openxmlformats.org/officeDocument/2006/relationships/image" Target="../media/image86.png"/></Relationships>
</file>

<file path=ppt/slides/_rels/slide2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20.png"/><Relationship Id="rId5" Type="http://schemas.openxmlformats.org/officeDocument/2006/relationships/image" Target="../media/image26.svg"/><Relationship Id="rId4" Type="http://schemas.openxmlformats.org/officeDocument/2006/relationships/image" Target="../media/image3.png"/><Relationship Id="rId9" Type="http://schemas.openxmlformats.org/officeDocument/2006/relationships/image" Target="../media/image88.png"/></Relationships>
</file>

<file path=ppt/slides/_rels/slide28.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3.xml"/><Relationship Id="rId5" Type="http://schemas.openxmlformats.org/officeDocument/2006/relationships/image" Target="../media/image92.png"/><Relationship Id="rId4" Type="http://schemas.openxmlformats.org/officeDocument/2006/relationships/image" Target="../media/image91.svg"/></Relationships>
</file>

<file path=ppt/slides/_rels/slide29.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90.png"/><Relationship Id="rId1" Type="http://schemas.openxmlformats.org/officeDocument/2006/relationships/slideLayout" Target="../slideLayouts/slideLayout3.xml"/><Relationship Id="rId5" Type="http://schemas.openxmlformats.org/officeDocument/2006/relationships/image" Target="../media/image94.png"/><Relationship Id="rId4" Type="http://schemas.openxmlformats.org/officeDocument/2006/relationships/image" Target="../media/image93.jpeg"/></Relationships>
</file>

<file path=ppt/slides/_rels/slide30.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1.svg"/></Relationships>
</file>

<file path=ppt/slides/_rels/slide31.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98.jpeg"/><Relationship Id="rId5" Type="http://schemas.openxmlformats.org/officeDocument/2006/relationships/image" Target="../media/image97.png"/><Relationship Id="rId4" Type="http://schemas.openxmlformats.org/officeDocument/2006/relationships/image" Target="../media/image91.svg"/></Relationships>
</file>

<file path=ppt/slides/_rels/slide32.xml.rels><?xml version="1.0" encoding="UTF-8" standalone="yes"?>
<Relationships xmlns="http://schemas.openxmlformats.org/package/2006/relationships"><Relationship Id="rId8" Type="http://schemas.openxmlformats.org/officeDocument/2006/relationships/image" Target="../media/image101.png"/><Relationship Id="rId3" Type="http://schemas.openxmlformats.org/officeDocument/2006/relationships/image" Target="../media/image5.png"/><Relationship Id="rId7" Type="http://schemas.openxmlformats.org/officeDocument/2006/relationships/hyperlink" Target="https://www.kidovation.co.uk/" TargetMode="External"/><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00.svg"/><Relationship Id="rId5" Type="http://schemas.openxmlformats.org/officeDocument/2006/relationships/image" Target="../media/image99.png"/><Relationship Id="rId4" Type="http://schemas.openxmlformats.org/officeDocument/2006/relationships/image" Target="../media/image6.svg"/><Relationship Id="rId9" Type="http://schemas.openxmlformats.org/officeDocument/2006/relationships/hyperlink" Target="https://www.youtube.com/watch?v=uRtJXTkV_A0&amp;list=PLBCvwbCR72C6Jb6vqOemVxOe2TycK279X" TargetMode="External"/></Relationships>
</file>

<file path=ppt/slides/_rels/slide33.xml.rels><?xml version="1.0" encoding="UTF-8" standalone="yes"?>
<Relationships xmlns="http://schemas.openxmlformats.org/package/2006/relationships"><Relationship Id="rId8" Type="http://schemas.openxmlformats.org/officeDocument/2006/relationships/hyperlink" Target="youtube.com/watch?v=B-Pty9TBGl0" TargetMode="External"/><Relationship Id="rId3" Type="http://schemas.openxmlformats.org/officeDocument/2006/relationships/image" Target="../media/image90.png"/><Relationship Id="rId7" Type="http://schemas.openxmlformats.org/officeDocument/2006/relationships/hyperlink" Target="https://youtu.be/L4HjH192dg4" TargetMode="External"/><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17.svg"/><Relationship Id="rId11" Type="http://schemas.openxmlformats.org/officeDocument/2006/relationships/image" Target="../media/image102.png"/><Relationship Id="rId5" Type="http://schemas.openxmlformats.org/officeDocument/2006/relationships/image" Target="../media/image16.png"/><Relationship Id="rId10" Type="http://schemas.openxmlformats.org/officeDocument/2006/relationships/hyperlink" Target="https://youtu.be/uBT67hyroXY" TargetMode="External"/><Relationship Id="rId4" Type="http://schemas.openxmlformats.org/officeDocument/2006/relationships/image" Target="../media/image91.svg"/><Relationship Id="rId9" Type="http://schemas.openxmlformats.org/officeDocument/2006/relationships/hyperlink" Target="https://youtu.be/9XxLXz2JQ0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413505B-C0A1-43E4-A8C5-D37FCD072E93}"/>
              </a:ext>
            </a:extLst>
          </p:cNvPr>
          <p:cNvSpPr/>
          <p:nvPr/>
        </p:nvSpPr>
        <p:spPr>
          <a:xfrm flipV="1">
            <a:off x="0" y="4495800"/>
            <a:ext cx="12192000" cy="2362200"/>
          </a:xfrm>
          <a:prstGeom prst="rect">
            <a:avLst/>
          </a:prstGeom>
          <a:gradFill flip="none" rotWithShape="1">
            <a:gsLst>
              <a:gs pos="9000">
                <a:schemeClr val="bg1"/>
              </a:gs>
              <a:gs pos="96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31" name="Graphic 30">
            <a:extLst>
              <a:ext uri="{FF2B5EF4-FFF2-40B4-BE49-F238E27FC236}">
                <a16:creationId xmlns:a16="http://schemas.microsoft.com/office/drawing/2014/main" id="{C3F94538-3AD9-3536-5E4C-D3C8D06652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640694">
            <a:off x="7494328" y="1411162"/>
            <a:ext cx="4035233" cy="5038340"/>
          </a:xfrm>
          <a:prstGeom prst="rect">
            <a:avLst/>
          </a:prstGeom>
        </p:spPr>
      </p:pic>
      <p:pic>
        <p:nvPicPr>
          <p:cNvPr id="14" name="Graphic 13">
            <a:extLst>
              <a:ext uri="{FF2B5EF4-FFF2-40B4-BE49-F238E27FC236}">
                <a16:creationId xmlns:a16="http://schemas.microsoft.com/office/drawing/2014/main" id="{79DF4529-E815-BA8B-7C60-BAC7BD763B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a:off x="-1350" y="0"/>
            <a:ext cx="9132114" cy="6614564"/>
          </a:xfrm>
          <a:prstGeom prst="rect">
            <a:avLst/>
          </a:prstGeom>
        </p:spPr>
      </p:pic>
      <p:pic>
        <p:nvPicPr>
          <p:cNvPr id="25" name="Graphic 24">
            <a:extLst>
              <a:ext uri="{FF2B5EF4-FFF2-40B4-BE49-F238E27FC236}">
                <a16:creationId xmlns:a16="http://schemas.microsoft.com/office/drawing/2014/main" id="{97BFA4B3-81FE-BA5C-BC17-48E36DAD38D8}"/>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431419" y="0"/>
            <a:ext cx="4388005" cy="5062854"/>
          </a:xfrm>
          <a:prstGeom prst="rect">
            <a:avLst/>
          </a:prstGeom>
        </p:spPr>
      </p:pic>
      <p:sp>
        <p:nvSpPr>
          <p:cNvPr id="17" name="Text Placeholder 4">
            <a:extLst>
              <a:ext uri="{FF2B5EF4-FFF2-40B4-BE49-F238E27FC236}">
                <a16:creationId xmlns:a16="http://schemas.microsoft.com/office/drawing/2014/main" id="{79E3349E-19BC-4C12-8A3E-77747E5FEAFB}"/>
              </a:ext>
            </a:extLst>
          </p:cNvPr>
          <p:cNvSpPr txBox="1">
            <a:spLocks/>
          </p:cNvSpPr>
          <p:nvPr/>
        </p:nvSpPr>
        <p:spPr>
          <a:xfrm>
            <a:off x="294877" y="2340685"/>
            <a:ext cx="9826352" cy="2226917"/>
          </a:xfrm>
          <a:prstGeom prst="rect">
            <a:avLst/>
          </a:prstGeom>
        </p:spPr>
        <p:txBody>
          <a:bodyPr lIns="0" tIns="0" rIns="0" bIns="0" anchor="ctr">
            <a:noAutofit/>
          </a:bodyPr>
          <a:lstStyle>
            <a:lvl1pPr marL="55561" indent="0" algn="l" defTabSz="914377" rtl="0" eaLnBrk="1" latinLnBrk="0" hangingPunct="1">
              <a:lnSpc>
                <a:spcPct val="85000"/>
              </a:lnSpc>
              <a:spcBef>
                <a:spcPts val="0"/>
              </a:spcBef>
              <a:spcAft>
                <a:spcPts val="1200"/>
              </a:spcAft>
              <a:buFont typeface="Arial" panose="020B0604020202020204" pitchFamily="34" charset="0"/>
              <a:buNone/>
              <a:defRPr sz="2800" b="1" kern="1200" cap="none" baseline="0">
                <a:solidFill>
                  <a:schemeClr val="tx1"/>
                </a:solidFill>
                <a:latin typeface="+mj-lt"/>
                <a:ea typeface="+mn-ea"/>
                <a:cs typeface="+mn-cs"/>
              </a:defRPr>
            </a:lvl1pPr>
            <a:lvl2pPr marL="285744" indent="-230182" algn="l" defTabSz="914377" rtl="0" eaLnBrk="1" latinLnBrk="0" hangingPunct="1">
              <a:lnSpc>
                <a:spcPct val="100000"/>
              </a:lnSpc>
              <a:spcBef>
                <a:spcPts val="0"/>
              </a:spcBef>
              <a:spcAft>
                <a:spcPts val="1200"/>
              </a:spcAft>
              <a:buFont typeface="Arial" panose="020B0604020202020204" pitchFamily="34" charset="0"/>
              <a:buChar char="•"/>
              <a:defRPr sz="2200" kern="1200">
                <a:solidFill>
                  <a:schemeClr val="tx1"/>
                </a:solidFill>
                <a:latin typeface="+mn-lt"/>
                <a:ea typeface="+mn-ea"/>
                <a:cs typeface="+mn-cs"/>
              </a:defRPr>
            </a:lvl2pPr>
            <a:lvl3pPr marL="514338" indent="-230182" algn="l" defTabSz="914377" rtl="0" eaLnBrk="1" latinLnBrk="0" hangingPunct="1">
              <a:lnSpc>
                <a:spcPct val="110000"/>
              </a:lnSpc>
              <a:spcBef>
                <a:spcPts val="0"/>
              </a:spcBef>
              <a:spcAft>
                <a:spcPts val="600"/>
              </a:spcAft>
              <a:buFont typeface="Graphik" panose="020B0503030202060203" pitchFamily="34" charset="0"/>
              <a:buChar char="–"/>
              <a:defRPr sz="1800" kern="1200">
                <a:solidFill>
                  <a:schemeClr val="tx1"/>
                </a:solidFill>
                <a:latin typeface="+mn-lt"/>
                <a:ea typeface="+mn-ea"/>
                <a:cs typeface="+mn-cs"/>
              </a:defRPr>
            </a:lvl3pPr>
            <a:lvl4pPr marL="685783" indent="-171446" algn="l" defTabSz="914377" rtl="0" eaLnBrk="1" latinLnBrk="0" hangingPunct="1">
              <a:lnSpc>
                <a:spcPct val="110000"/>
              </a:lnSpc>
              <a:spcBef>
                <a:spcPts val="0"/>
              </a:spcBef>
              <a:spcAft>
                <a:spcPts val="0"/>
              </a:spcAft>
              <a:buFont typeface="Arial" panose="020B0604020202020204" pitchFamily="34" charset="0"/>
              <a:buChar char="•"/>
              <a:defRPr sz="1600" kern="1200">
                <a:solidFill>
                  <a:schemeClr val="tx1"/>
                </a:solidFill>
                <a:latin typeface="+mn-lt"/>
                <a:ea typeface="+mn-ea"/>
                <a:cs typeface="+mn-cs"/>
              </a:defRPr>
            </a:lvl4pPr>
            <a:lvl5pPr marL="857229" indent="-177796" algn="l" defTabSz="914377" rtl="0" eaLnBrk="1" latinLnBrk="0" hangingPunct="1">
              <a:lnSpc>
                <a:spcPct val="110000"/>
              </a:lnSpc>
              <a:spcBef>
                <a:spcPts val="0"/>
              </a:spcBef>
              <a:spcAft>
                <a:spcPts val="0"/>
              </a:spcAft>
              <a:buFont typeface="Graphik" panose="020B0503030202060203" pitchFamily="34" charset="0"/>
              <a:buChar char="–"/>
              <a:defRPr sz="1400" kern="1200">
                <a:solidFill>
                  <a:schemeClr val="tx1"/>
                </a:solidFill>
                <a:latin typeface="+mn-lt"/>
                <a:ea typeface="+mn-ea"/>
                <a:cs typeface="+mn-cs"/>
              </a:defRPr>
            </a:lvl5pPr>
            <a:lvl6pPr marL="1028674" indent="-173034" algn="l" defTabSz="914377" rtl="0" eaLnBrk="1" latinLnBrk="0" hangingPunct="1">
              <a:lnSpc>
                <a:spcPct val="90000"/>
              </a:lnSpc>
              <a:spcBef>
                <a:spcPts val="500"/>
              </a:spcBef>
              <a:buFont typeface="Arial" panose="020B0604020202020204" pitchFamily="34" charset="0"/>
              <a:buChar char="•"/>
              <a:defRPr sz="1200" kern="1200">
                <a:solidFill>
                  <a:schemeClr val="tx1"/>
                </a:solidFill>
                <a:latin typeface="+mn-lt"/>
                <a:ea typeface="+mn-ea"/>
                <a:cs typeface="+mn-cs"/>
              </a:defRPr>
            </a:lvl6pPr>
            <a:lvl7pPr marL="55561" indent="0" algn="l" defTabSz="914377" rtl="0" eaLnBrk="1" latinLnBrk="0" hangingPunct="1">
              <a:lnSpc>
                <a:spcPct val="90000"/>
              </a:lnSpc>
              <a:spcBef>
                <a:spcPts val="800"/>
              </a:spcBef>
              <a:buFont typeface="Arial" panose="020B0604020202020204" pitchFamily="34" charset="0"/>
              <a:buNone/>
              <a:defRPr sz="1200" b="1" kern="1200" cap="all" baseline="0">
                <a:solidFill>
                  <a:schemeClr val="tx1"/>
                </a:solidFill>
                <a:latin typeface="+mj-lt"/>
                <a:ea typeface="+mn-ea"/>
                <a:cs typeface="+mn-cs"/>
              </a:defRPr>
            </a:lvl7pPr>
            <a:lvl8pPr marL="55561" indent="0" algn="l" defTabSz="914377" rtl="0" eaLnBrk="1" latinLnBrk="0" hangingPunct="1">
              <a:lnSpc>
                <a:spcPct val="100000"/>
              </a:lnSpc>
              <a:spcBef>
                <a:spcPts val="0"/>
              </a:spcBef>
              <a:spcAft>
                <a:spcPts val="800"/>
              </a:spcAft>
              <a:buFont typeface="Arial" panose="020B0604020202020204" pitchFamily="34" charset="0"/>
              <a:buNone/>
              <a:defRPr sz="1800" kern="1200" baseline="0">
                <a:solidFill>
                  <a:schemeClr val="tx1"/>
                </a:solidFill>
                <a:latin typeface="+mn-lt"/>
                <a:ea typeface="+mn-ea"/>
                <a:cs typeface="+mn-cs"/>
              </a:defRPr>
            </a:lvl8pPr>
            <a:lvl9pPr marL="55561" indent="0" algn="l" defTabSz="914377" rtl="0" eaLnBrk="1" latinLnBrk="0" hangingPunct="1">
              <a:lnSpc>
                <a:spcPct val="110000"/>
              </a:lnSpc>
              <a:spcBef>
                <a:spcPts val="0"/>
              </a:spcBef>
              <a:spcAft>
                <a:spcPts val="600"/>
              </a:spcAft>
              <a:buFont typeface="Arial" panose="020B0604020202020204" pitchFamily="34" charset="0"/>
              <a:buNone/>
              <a:defRPr sz="1200" kern="1200">
                <a:solidFill>
                  <a:schemeClr val="tx1"/>
                </a:solidFill>
                <a:latin typeface="+mn-lt"/>
                <a:ea typeface="+mn-ea"/>
                <a:cs typeface="+mn-cs"/>
              </a:defRPr>
            </a:lvl9pPr>
          </a:lstStyle>
          <a:p>
            <a:pPr marL="55560" marR="0" lvl="0" indent="0" algn="l" defTabSz="914354" rtl="0" eaLnBrk="1" fontAlgn="auto" latinLnBrk="0" hangingPunct="1">
              <a:lnSpc>
                <a:spcPct val="85000"/>
              </a:lnSpc>
              <a:spcBef>
                <a:spcPts val="0"/>
              </a:spcBef>
              <a:spcAft>
                <a:spcPts val="1200"/>
              </a:spcAft>
              <a:buClrTx/>
              <a:buSzTx/>
              <a:buFont typeface="Arial" panose="020B0604020202020204" pitchFamily="34" charset="0"/>
              <a:buNone/>
              <a:tabLst/>
              <a:defRPr/>
            </a:pPr>
            <a:r>
              <a:rPr kumimoji="0" lang="en-US" sz="7200" b="0" i="0" u="none" strike="noStrike" kern="1200" cap="none" spc="0" normalizeH="0" baseline="0" noProof="0" dirty="0">
                <a:ln>
                  <a:noFill/>
                </a:ln>
                <a:effectLst/>
                <a:uLnTx/>
                <a:uFillTx/>
                <a:latin typeface="Arial Black" panose="020B0A04020102020204" pitchFamily="34" charset="0"/>
              </a:rPr>
              <a:t>Facilitator </a:t>
            </a:r>
          </a:p>
          <a:p>
            <a:pPr marL="55560" marR="0" lvl="0" indent="0" algn="l" defTabSz="914354" rtl="0" eaLnBrk="1" fontAlgn="auto" latinLnBrk="0" hangingPunct="1">
              <a:lnSpc>
                <a:spcPct val="85000"/>
              </a:lnSpc>
              <a:spcBef>
                <a:spcPts val="0"/>
              </a:spcBef>
              <a:spcAft>
                <a:spcPts val="1200"/>
              </a:spcAft>
              <a:buClrTx/>
              <a:buSzTx/>
              <a:buFont typeface="Arial" panose="020B0604020202020204" pitchFamily="34" charset="0"/>
              <a:buNone/>
              <a:tabLst/>
              <a:defRPr/>
            </a:pPr>
            <a:r>
              <a:rPr lang="en-US" sz="7200" b="0" dirty="0">
                <a:latin typeface="Arial Black" panose="020B0A04020102020204" pitchFamily="34" charset="0"/>
              </a:rPr>
              <a:t>Playbook</a:t>
            </a:r>
            <a:endParaRPr kumimoji="0" lang="en-US" sz="7200" b="0" i="0" u="none" strike="noStrike" kern="1200" cap="none" spc="0" normalizeH="0" baseline="0" noProof="0" dirty="0">
              <a:ln>
                <a:noFill/>
              </a:ln>
              <a:effectLst/>
              <a:uLnTx/>
              <a:uFillTx/>
              <a:latin typeface="Arial Black" panose="020B0A04020102020204" pitchFamily="34" charset="0"/>
            </a:endParaRPr>
          </a:p>
        </p:txBody>
      </p:sp>
      <p:sp>
        <p:nvSpPr>
          <p:cNvPr id="18" name="Text Placeholder 13">
            <a:extLst>
              <a:ext uri="{FF2B5EF4-FFF2-40B4-BE49-F238E27FC236}">
                <a16:creationId xmlns:a16="http://schemas.microsoft.com/office/drawing/2014/main" id="{EA043246-EFE4-414C-AAF6-DFEE1A6AFF46}"/>
              </a:ext>
            </a:extLst>
          </p:cNvPr>
          <p:cNvSpPr txBox="1">
            <a:spLocks/>
          </p:cNvSpPr>
          <p:nvPr/>
        </p:nvSpPr>
        <p:spPr>
          <a:xfrm>
            <a:off x="381000" y="6158593"/>
            <a:ext cx="3630288" cy="321274"/>
          </a:xfrm>
          <a:prstGeom prst="rect">
            <a:avLst/>
          </a:prstGeom>
        </p:spPr>
        <p:txBody>
          <a:bodyPr vert="horz" lIns="0" tIns="0" rIns="0" bIns="0" rtlCol="0">
            <a:noAutofit/>
          </a:bodyPr>
          <a:lstStyle>
            <a:lvl1pPr marL="0" indent="0" algn="l" rtl="0" eaLnBrk="1" fontAlgn="base" hangingPunct="1">
              <a:lnSpc>
                <a:spcPct val="110000"/>
              </a:lnSpc>
              <a:spcBef>
                <a:spcPts val="1200"/>
              </a:spcBef>
              <a:spcAft>
                <a:spcPct val="0"/>
              </a:spcAft>
              <a:buFont typeface="Arial" pitchFamily="34" charset="0"/>
              <a:buNone/>
              <a:defRPr sz="1400" b="0" i="0" kern="1200">
                <a:solidFill>
                  <a:schemeClr val="tx1"/>
                </a:solidFill>
                <a:latin typeface="Graphik Regular" panose="020B0503030202060203" pitchFamily="34" charset="77"/>
                <a:ea typeface="Roboto" panose="02000000000000000000" pitchFamily="2" charset="0"/>
                <a:cs typeface="Arial" panose="020B0604020202020204" pitchFamily="34" charset="0"/>
              </a:defRPr>
            </a:lvl1pPr>
            <a:lvl2pPr marL="215957" indent="-215957" algn="l" rtl="0" eaLnBrk="1" fontAlgn="base" hangingPunct="1">
              <a:lnSpc>
                <a:spcPct val="110000"/>
              </a:lnSpc>
              <a:spcBef>
                <a:spcPts val="800"/>
              </a:spcBef>
              <a:spcAft>
                <a:spcPct val="0"/>
              </a:spcAft>
              <a:buFont typeface="Arial" pitchFamily="34" charset="0"/>
              <a:buChar char="•"/>
              <a:defRPr sz="1400" b="0" i="0" kern="1200">
                <a:solidFill>
                  <a:schemeClr val="tx1"/>
                </a:solidFill>
                <a:latin typeface="Graphik Regular" panose="020B0503030202060203" pitchFamily="34" charset="77"/>
                <a:ea typeface="Roboto" panose="02000000000000000000" pitchFamily="2" charset="0"/>
                <a:cs typeface="Arial" panose="020B0604020202020204" pitchFamily="34" charset="0"/>
              </a:defRPr>
            </a:lvl2pPr>
            <a:lvl3pPr marL="431914" indent="-215957" algn="l" rtl="0" eaLnBrk="1" fontAlgn="base" hangingPunct="1">
              <a:lnSpc>
                <a:spcPct val="110000"/>
              </a:lnSpc>
              <a:spcBef>
                <a:spcPts val="800"/>
              </a:spcBef>
              <a:spcAft>
                <a:spcPct val="0"/>
              </a:spcAft>
              <a:buFont typeface="Arial" pitchFamily="34" charset="0"/>
              <a:buChar char="‒"/>
              <a:tabLst/>
              <a:defRPr sz="1400" b="0" i="0" kern="1200">
                <a:solidFill>
                  <a:schemeClr val="tx1"/>
                </a:solidFill>
                <a:latin typeface="Graphik Regular" panose="020B0503030202060203" pitchFamily="34" charset="77"/>
                <a:ea typeface="Roboto" panose="02000000000000000000" pitchFamily="2" charset="0"/>
                <a:cs typeface="Arial" panose="020B0604020202020204" pitchFamily="34" charset="0"/>
              </a:defRPr>
            </a:lvl3pPr>
            <a:lvl4pPr marL="611878" indent="-215957" algn="l" rtl="0" eaLnBrk="1" fontAlgn="base" hangingPunct="1">
              <a:lnSpc>
                <a:spcPct val="110000"/>
              </a:lnSpc>
              <a:spcBef>
                <a:spcPts val="800"/>
              </a:spcBef>
              <a:spcAft>
                <a:spcPct val="0"/>
              </a:spcAft>
              <a:buFont typeface="Arial" pitchFamily="34" charset="0"/>
              <a:buChar char="•"/>
              <a:defRPr sz="1400" b="0" i="0" kern="1200">
                <a:solidFill>
                  <a:schemeClr val="tx1"/>
                </a:solidFill>
                <a:latin typeface="Graphik Regular" panose="020B0503030202060203" pitchFamily="34" charset="77"/>
                <a:ea typeface="Roboto" panose="02000000000000000000" pitchFamily="2" charset="0"/>
                <a:cs typeface="Arial" panose="020B0604020202020204" pitchFamily="34" charset="0"/>
              </a:defRPr>
            </a:lvl4pPr>
            <a:lvl5pPr marL="863827" indent="-215957" algn="l" rtl="0" eaLnBrk="1" fontAlgn="base" hangingPunct="1">
              <a:lnSpc>
                <a:spcPct val="110000"/>
              </a:lnSpc>
              <a:spcBef>
                <a:spcPts val="800"/>
              </a:spcBef>
              <a:spcAft>
                <a:spcPct val="0"/>
              </a:spcAft>
              <a:buFont typeface="Arial" pitchFamily="34" charset="0"/>
              <a:buChar char="‒"/>
              <a:defRPr sz="1400" b="0" i="0" kern="1200">
                <a:solidFill>
                  <a:schemeClr val="tx1"/>
                </a:solidFill>
                <a:latin typeface="Graphik Regular" panose="020B0503030202060203" pitchFamily="34" charset="77"/>
                <a:ea typeface="Roboto" panose="02000000000000000000" pitchFamily="2" charset="0"/>
                <a:cs typeface="Arial" panose="020B0604020202020204" pitchFamily="34" charset="0"/>
              </a:defRPr>
            </a:lvl5pPr>
            <a:lvl6pPr marL="3351263" indent="-304662" algn="l" defTabSz="1218641" rtl="0" eaLnBrk="1" latinLnBrk="0" hangingPunct="1">
              <a:spcBef>
                <a:spcPct val="20000"/>
              </a:spcBef>
              <a:buFont typeface="Arial" pitchFamily="34" charset="0"/>
              <a:buChar char="•"/>
              <a:defRPr sz="2699" kern="1200">
                <a:solidFill>
                  <a:schemeClr val="tx1"/>
                </a:solidFill>
                <a:latin typeface="+mn-lt"/>
                <a:ea typeface="+mn-ea"/>
                <a:cs typeface="+mn-cs"/>
              </a:defRPr>
            </a:lvl6pPr>
            <a:lvl7pPr marL="3960584" indent="-304662" algn="l" defTabSz="1218641" rtl="0" eaLnBrk="1" latinLnBrk="0" hangingPunct="1">
              <a:spcBef>
                <a:spcPct val="20000"/>
              </a:spcBef>
              <a:buFont typeface="Arial" pitchFamily="34" charset="0"/>
              <a:buChar char="•"/>
              <a:defRPr sz="2699" kern="1200">
                <a:solidFill>
                  <a:schemeClr val="tx1"/>
                </a:solidFill>
                <a:latin typeface="+mn-lt"/>
                <a:ea typeface="+mn-ea"/>
                <a:cs typeface="+mn-cs"/>
              </a:defRPr>
            </a:lvl7pPr>
            <a:lvl8pPr marL="4569905" indent="-304662" algn="l" defTabSz="1218641" rtl="0" eaLnBrk="1" latinLnBrk="0" hangingPunct="1">
              <a:spcBef>
                <a:spcPct val="20000"/>
              </a:spcBef>
              <a:buFont typeface="Arial" pitchFamily="34" charset="0"/>
              <a:buChar char="•"/>
              <a:defRPr sz="2699" kern="1200">
                <a:solidFill>
                  <a:schemeClr val="tx1"/>
                </a:solidFill>
                <a:latin typeface="+mn-lt"/>
                <a:ea typeface="+mn-ea"/>
                <a:cs typeface="+mn-cs"/>
              </a:defRPr>
            </a:lvl8pPr>
            <a:lvl9pPr marL="5179225" indent="-304662" algn="l" defTabSz="1218641" rtl="0" eaLnBrk="1" latinLnBrk="0" hangingPunct="1">
              <a:spcBef>
                <a:spcPct val="20000"/>
              </a:spcBef>
              <a:buFont typeface="Arial" pitchFamily="34" charset="0"/>
              <a:buChar char="•"/>
              <a:defRPr sz="2699" kern="1200">
                <a:solidFill>
                  <a:schemeClr val="tx1"/>
                </a:solidFill>
                <a:latin typeface="+mn-lt"/>
                <a:ea typeface="+mn-ea"/>
                <a:cs typeface="+mn-cs"/>
              </a:defRPr>
            </a:lvl9pPr>
          </a:lstStyle>
          <a:p>
            <a:pPr marL="0" marR="0" lvl="0" indent="0" algn="l" defTabSz="914400" rtl="0" eaLnBrk="1" fontAlgn="base" latinLnBrk="0" hangingPunct="1">
              <a:lnSpc>
                <a:spcPct val="100000"/>
              </a:lnSpc>
              <a:spcBef>
                <a:spcPts val="1200"/>
              </a:spcBef>
              <a:spcAft>
                <a:spcPct val="0"/>
              </a:spcAft>
              <a:buClrTx/>
              <a:buSzTx/>
              <a:buFont typeface="Arial" pitchFamily="34" charset="0"/>
              <a:buNone/>
              <a:tabLst/>
              <a:defRPr/>
            </a:pPr>
            <a:r>
              <a:rPr kumimoji="0" lang="en-US" b="1" i="0" u="none" strike="noStrike" kern="1200" cap="none" spc="0" normalizeH="0" baseline="0" noProof="0">
                <a:ln>
                  <a:noFill/>
                </a:ln>
                <a:effectLst/>
                <a:uLnTx/>
                <a:uFillTx/>
                <a:latin typeface="+mj-lt"/>
              </a:rPr>
              <a:t>Accenture Development Partnerships</a:t>
            </a:r>
            <a:endParaRPr kumimoji="0" lang="en-US" b="0" i="0" u="none" strike="noStrike" kern="1200" cap="none" spc="0" normalizeH="0" baseline="0" noProof="0">
              <a:ln>
                <a:noFill/>
              </a:ln>
              <a:effectLst/>
              <a:uLnTx/>
              <a:uFillTx/>
              <a:latin typeface="+mj-lt"/>
            </a:endParaRPr>
          </a:p>
        </p:txBody>
      </p:sp>
      <p:pic>
        <p:nvPicPr>
          <p:cNvPr id="9" name="Graphic 8">
            <a:extLst>
              <a:ext uri="{FF2B5EF4-FFF2-40B4-BE49-F238E27FC236}">
                <a16:creationId xmlns:a16="http://schemas.microsoft.com/office/drawing/2014/main" id="{DC45F59D-02EF-7FA2-59F6-A5743C10249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9570346" y="2171922"/>
            <a:ext cx="2281129" cy="4687388"/>
          </a:xfrm>
          <a:prstGeom prst="rect">
            <a:avLst/>
          </a:prstGeom>
        </p:spPr>
      </p:pic>
      <p:pic>
        <p:nvPicPr>
          <p:cNvPr id="7" name="Graphic 6">
            <a:extLst>
              <a:ext uri="{FF2B5EF4-FFF2-40B4-BE49-F238E27FC236}">
                <a16:creationId xmlns:a16="http://schemas.microsoft.com/office/drawing/2014/main" id="{889D714E-05F7-2143-BDC1-7A8949165AAD}"/>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flipH="1">
            <a:off x="8274494" y="2417311"/>
            <a:ext cx="2140857" cy="4440689"/>
          </a:xfrm>
          <a:prstGeom prst="rect">
            <a:avLst/>
          </a:prstGeom>
        </p:spPr>
      </p:pic>
      <p:sp>
        <p:nvSpPr>
          <p:cNvPr id="15" name="TextBox 14">
            <a:extLst>
              <a:ext uri="{FF2B5EF4-FFF2-40B4-BE49-F238E27FC236}">
                <a16:creationId xmlns:a16="http://schemas.microsoft.com/office/drawing/2014/main" id="{0920E911-FE43-4C7B-8460-EC6D962291DA}"/>
              </a:ext>
            </a:extLst>
          </p:cNvPr>
          <p:cNvSpPr txBox="1"/>
          <p:nvPr/>
        </p:nvSpPr>
        <p:spPr>
          <a:xfrm>
            <a:off x="294877" y="1915225"/>
            <a:ext cx="5521370" cy="314125"/>
          </a:xfrm>
          <a:prstGeom prst="rect">
            <a:avLst/>
          </a:prstGeom>
          <a:noFill/>
        </p:spPr>
        <p:txBody>
          <a:bodyPr wrap="square" lIns="0" tIns="0" rIns="0" bIns="0">
            <a:spAutoFit/>
          </a:bodyPr>
          <a:lstStyle/>
          <a:p>
            <a:pPr marL="55560" marR="0" lvl="0" indent="0" algn="l" defTabSz="914354" rtl="0" eaLnBrk="1" fontAlgn="auto" latinLnBrk="0" hangingPunct="1">
              <a:lnSpc>
                <a:spcPct val="85000"/>
              </a:lnSpc>
              <a:spcBef>
                <a:spcPts val="0"/>
              </a:spcBef>
              <a:spcAft>
                <a:spcPts val="1200"/>
              </a:spcAft>
              <a:buClrTx/>
              <a:buSzTx/>
              <a:buFont typeface="Arial" panose="020B0604020202020204" pitchFamily="34" charset="0"/>
              <a:buNone/>
              <a:tabLst/>
              <a:defRPr/>
            </a:pPr>
            <a:r>
              <a:rPr kumimoji="0" lang="en-US" sz="2400" b="0" i="0" u="none" strike="noStrike" kern="1200" cap="none" spc="0" normalizeH="0" baseline="0" noProof="0" dirty="0">
                <a:ln>
                  <a:noFill/>
                </a:ln>
                <a:solidFill>
                  <a:schemeClr val="accent6"/>
                </a:solidFill>
                <a:effectLst/>
                <a:uLnTx/>
                <a:uFillTx/>
                <a:latin typeface="Arial Black" panose="020B0A04020102020204" pitchFamily="34" charset="0"/>
              </a:rPr>
              <a:t>Youth Innovation Fund (YIF)</a:t>
            </a:r>
            <a:endParaRPr kumimoji="0" lang="en-US" sz="2200" b="1" i="0" u="none" strike="noStrike" kern="1200" cap="none" spc="0" normalizeH="0" baseline="0" noProof="0" dirty="0">
              <a:ln>
                <a:noFill/>
              </a:ln>
              <a:solidFill>
                <a:schemeClr val="accent6"/>
              </a:solidFill>
              <a:effectLst/>
              <a:uLnTx/>
              <a:uFillTx/>
              <a:latin typeface="+mj-lt"/>
            </a:endParaRPr>
          </a:p>
        </p:txBody>
      </p:sp>
      <p:sp>
        <p:nvSpPr>
          <p:cNvPr id="16" name="TextBox 15">
            <a:extLst>
              <a:ext uri="{FF2B5EF4-FFF2-40B4-BE49-F238E27FC236}">
                <a16:creationId xmlns:a16="http://schemas.microsoft.com/office/drawing/2014/main" id="{FEB7A049-C832-497E-8D8A-334EC0F4E380}"/>
              </a:ext>
            </a:extLst>
          </p:cNvPr>
          <p:cNvSpPr txBox="1"/>
          <p:nvPr/>
        </p:nvSpPr>
        <p:spPr>
          <a:xfrm>
            <a:off x="340525" y="4618640"/>
            <a:ext cx="6596712" cy="235449"/>
          </a:xfrm>
          <a:prstGeom prst="rect">
            <a:avLst/>
          </a:prstGeom>
          <a:noFill/>
        </p:spPr>
        <p:txBody>
          <a:bodyPr wrap="square" lIns="0" tIns="0" rIns="0" bIns="0">
            <a:spAutoFit/>
          </a:bodyPr>
          <a:lstStyle/>
          <a:p>
            <a:pPr marL="55560" marR="0" lvl="0" indent="0" algn="l" defTabSz="914354" rtl="0" eaLnBrk="1" fontAlgn="auto" latinLnBrk="0" hangingPunct="1">
              <a:lnSpc>
                <a:spcPct val="85000"/>
              </a:lnSpc>
              <a:spcBef>
                <a:spcPts val="0"/>
              </a:spcBef>
              <a:spcAft>
                <a:spcPts val="1200"/>
              </a:spcAft>
              <a:buClrTx/>
              <a:buSzTx/>
              <a:buFont typeface="Arial" panose="020B0604020202020204" pitchFamily="34" charset="0"/>
              <a:buNone/>
              <a:tabLst/>
              <a:defRPr/>
            </a:pPr>
            <a:r>
              <a:rPr kumimoji="0" lang="en-GB" b="1" i="0" u="none" strike="noStrike" kern="1200" cap="none" spc="0" normalizeH="0" baseline="0" noProof="0" dirty="0">
                <a:ln>
                  <a:noFill/>
                </a:ln>
                <a:solidFill>
                  <a:schemeClr val="bg1">
                    <a:lumMod val="65000"/>
                  </a:schemeClr>
                </a:solidFill>
                <a:effectLst/>
                <a:uLnTx/>
                <a:uFillTx/>
                <a:latin typeface="+mj-lt"/>
              </a:rPr>
              <a:t>Prepared for Global Opportunity Youth Network (GOYN)</a:t>
            </a:r>
          </a:p>
        </p:txBody>
      </p:sp>
      <p:grpSp>
        <p:nvGrpSpPr>
          <p:cNvPr id="19" name="Group 18">
            <a:extLst>
              <a:ext uri="{FF2B5EF4-FFF2-40B4-BE49-F238E27FC236}">
                <a16:creationId xmlns:a16="http://schemas.microsoft.com/office/drawing/2014/main" id="{5B3DE7B9-F492-4D10-A6D9-97581C4830D7}"/>
              </a:ext>
            </a:extLst>
          </p:cNvPr>
          <p:cNvGrpSpPr/>
          <p:nvPr/>
        </p:nvGrpSpPr>
        <p:grpSpPr>
          <a:xfrm>
            <a:off x="381000" y="378134"/>
            <a:ext cx="2955588" cy="564788"/>
            <a:chOff x="381000" y="378134"/>
            <a:chExt cx="2955588" cy="564788"/>
          </a:xfrm>
        </p:grpSpPr>
        <p:pic>
          <p:nvPicPr>
            <p:cNvPr id="20" name="Picture 2" descr="Global Opportunity Youth Network">
              <a:extLst>
                <a:ext uri="{FF2B5EF4-FFF2-40B4-BE49-F238E27FC236}">
                  <a16:creationId xmlns:a16="http://schemas.microsoft.com/office/drawing/2014/main" id="{BA0C58FA-FF60-4B34-A4B0-7A790672B9E3}"/>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81000" y="378134"/>
              <a:ext cx="1166957" cy="564788"/>
            </a:xfrm>
            <a:prstGeom prst="rect">
              <a:avLst/>
            </a:prstGeom>
            <a:noFill/>
            <a:extLst>
              <a:ext uri="{909E8E84-426E-40DD-AFC4-6F175D3DCCD1}">
                <a14:hiddenFill xmlns:a14="http://schemas.microsoft.com/office/drawing/2010/main">
                  <a:solidFill>
                    <a:srgbClr val="FFFFFF"/>
                  </a:solidFill>
                </a14:hiddenFill>
              </a:ext>
            </a:extLst>
          </p:spPr>
        </p:pic>
        <p:cxnSp>
          <p:nvCxnSpPr>
            <p:cNvPr id="21" name="Straight Connector 20">
              <a:extLst>
                <a:ext uri="{FF2B5EF4-FFF2-40B4-BE49-F238E27FC236}">
                  <a16:creationId xmlns:a16="http://schemas.microsoft.com/office/drawing/2014/main" id="{64B9AEE8-9457-4E1A-AA1B-2AEA76B675B8}"/>
                </a:ext>
              </a:extLst>
            </p:cNvPr>
            <p:cNvCxnSpPr>
              <a:cxnSpLocks/>
            </p:cNvCxnSpPr>
            <p:nvPr/>
          </p:nvCxnSpPr>
          <p:spPr>
            <a:xfrm>
              <a:off x="1718090" y="378134"/>
              <a:ext cx="0" cy="564788"/>
            </a:xfrm>
            <a:prstGeom prst="line">
              <a:avLst/>
            </a:prstGeom>
            <a:ln w="12700">
              <a:solidFill>
                <a:schemeClr val="bg2"/>
              </a:solidFill>
            </a:ln>
          </p:spPr>
          <p:style>
            <a:lnRef idx="1">
              <a:schemeClr val="accent1"/>
            </a:lnRef>
            <a:fillRef idx="0">
              <a:schemeClr val="accent1"/>
            </a:fillRef>
            <a:effectRef idx="0">
              <a:schemeClr val="accent1"/>
            </a:effectRef>
            <a:fontRef idx="minor">
              <a:schemeClr val="tx1"/>
            </a:fontRef>
          </p:style>
        </p:cxnSp>
        <p:pic>
          <p:nvPicPr>
            <p:cNvPr id="22" name="Picture 21" descr="A picture containing text&#10;&#10;Description automatically generated">
              <a:extLst>
                <a:ext uri="{FF2B5EF4-FFF2-40B4-BE49-F238E27FC236}">
                  <a16:creationId xmlns:a16="http://schemas.microsoft.com/office/drawing/2014/main" id="{950ECBE5-6D54-4E98-827B-C14DF32D0F35}"/>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998965" y="493867"/>
              <a:ext cx="1337623" cy="352648"/>
            </a:xfrm>
            <a:prstGeom prst="rect">
              <a:avLst/>
            </a:prstGeom>
          </p:spPr>
        </p:pic>
      </p:grpSp>
    </p:spTree>
    <p:extLst>
      <p:ext uri="{BB962C8B-B14F-4D97-AF65-F5344CB8AC3E}">
        <p14:creationId xmlns:p14="http://schemas.microsoft.com/office/powerpoint/2010/main" val="29675757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F2DAD7AC-DE8B-41AD-8EF7-58B590AD8EE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2888343" y="3171684"/>
            <a:ext cx="9303657" cy="2717487"/>
          </a:xfrm>
          <a:prstGeom prst="rect">
            <a:avLst/>
          </a:prstGeom>
        </p:spPr>
      </p:pic>
      <p:pic>
        <p:nvPicPr>
          <p:cNvPr id="7" name="Picture 6">
            <a:extLst>
              <a:ext uri="{FF2B5EF4-FFF2-40B4-BE49-F238E27FC236}">
                <a16:creationId xmlns:a16="http://schemas.microsoft.com/office/drawing/2014/main" id="{C760B739-4982-4806-A0C6-6B10DD7BE556}"/>
              </a:ext>
            </a:extLst>
          </p:cNvPr>
          <p:cNvPicPr>
            <a:picLocks noChangeAspect="1"/>
          </p:cNvPicPr>
          <p:nvPr/>
        </p:nvPicPr>
        <p:blipFill rotWithShape="1">
          <a:blip r:embed="rId5">
            <a:extLst>
              <a:ext uri="{28A0092B-C50C-407E-A947-70E740481C1C}">
                <a14:useLocalDpi xmlns:a14="http://schemas.microsoft.com/office/drawing/2010/main" val="0"/>
              </a:ext>
            </a:extLst>
          </a:blip>
          <a:srcRect l="11567" t="4553" r="11365" b="2423"/>
          <a:stretch/>
        </p:blipFill>
        <p:spPr>
          <a:xfrm>
            <a:off x="3749290" y="2163146"/>
            <a:ext cx="4083050" cy="4131865"/>
          </a:xfrm>
          <a:prstGeom prst="ellipse">
            <a:avLst/>
          </a:prstGeom>
          <a:ln>
            <a:noFill/>
          </a:ln>
        </p:spPr>
      </p:pic>
      <p:pic>
        <p:nvPicPr>
          <p:cNvPr id="10" name="Graphic 9">
            <a:extLst>
              <a:ext uri="{FF2B5EF4-FFF2-40B4-BE49-F238E27FC236}">
                <a16:creationId xmlns:a16="http://schemas.microsoft.com/office/drawing/2014/main" id="{1A950AD3-B5CE-42D1-9D34-ACEB5D541FD2}"/>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809826" y="1411814"/>
            <a:ext cx="2075586" cy="2394800"/>
          </a:xfrm>
          <a:prstGeom prst="rect">
            <a:avLst/>
          </a:prstGeom>
        </p:spPr>
      </p:pic>
      <p:sp>
        <p:nvSpPr>
          <p:cNvPr id="3" name="Title 2">
            <a:extLst>
              <a:ext uri="{FF2B5EF4-FFF2-40B4-BE49-F238E27FC236}">
                <a16:creationId xmlns:a16="http://schemas.microsoft.com/office/drawing/2014/main" id="{5F65E941-A58A-450C-97CC-7F120B265EFE}"/>
              </a:ext>
            </a:extLst>
          </p:cNvPr>
          <p:cNvSpPr>
            <a:spLocks noGrp="1"/>
          </p:cNvSpPr>
          <p:nvPr>
            <p:ph type="title"/>
          </p:nvPr>
        </p:nvSpPr>
        <p:spPr/>
        <p:txBody>
          <a:bodyPr/>
          <a:lstStyle/>
          <a:p>
            <a:pPr lvl="0"/>
            <a:r>
              <a:rPr lang="en-GB" sz="3600" noProof="0" dirty="0"/>
              <a:t>What’s in the YIF Facilitator Playbook?</a:t>
            </a:r>
          </a:p>
        </p:txBody>
      </p:sp>
      <p:pic>
        <p:nvPicPr>
          <p:cNvPr id="13" name="Graphic 12">
            <a:extLst>
              <a:ext uri="{FF2B5EF4-FFF2-40B4-BE49-F238E27FC236}">
                <a16:creationId xmlns:a16="http://schemas.microsoft.com/office/drawing/2014/main" id="{4B969441-78B6-EC95-6202-00011F39502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600737" y="1719591"/>
            <a:ext cx="3520201" cy="2455116"/>
          </a:xfrm>
          <a:prstGeom prst="rect">
            <a:avLst/>
          </a:prstGeom>
        </p:spPr>
      </p:pic>
      <p:sp>
        <p:nvSpPr>
          <p:cNvPr id="14" name="TextBox 13">
            <a:extLst>
              <a:ext uri="{FF2B5EF4-FFF2-40B4-BE49-F238E27FC236}">
                <a16:creationId xmlns:a16="http://schemas.microsoft.com/office/drawing/2014/main" id="{7EABB2FD-6407-9663-7B5F-C00247B17D75}"/>
              </a:ext>
            </a:extLst>
          </p:cNvPr>
          <p:cNvSpPr txBox="1"/>
          <p:nvPr/>
        </p:nvSpPr>
        <p:spPr>
          <a:xfrm>
            <a:off x="729759" y="1756440"/>
            <a:ext cx="3282299" cy="2077403"/>
          </a:xfrm>
          <a:prstGeom prst="ellipse">
            <a:avLst/>
          </a:prstGeom>
          <a:solidFill>
            <a:schemeClr val="bg1">
              <a:lumMod val="95000"/>
            </a:schemeClr>
          </a:solidFill>
        </p:spPr>
        <p:txBody>
          <a:bodyPr wrap="square" lIns="0" tIns="0" rIns="0" bIns="0">
            <a:spAutoFit/>
          </a:bodyPr>
          <a:lstStyle>
            <a:defPPr>
              <a:defRPr lang="en-US"/>
            </a:defPPr>
            <a:lvl1pPr algn="ctr">
              <a:defRPr sz="1600">
                <a:latin typeface="+mj-lt"/>
              </a:defRPr>
            </a:lvl1pPr>
          </a:lstStyle>
          <a:p>
            <a:r>
              <a:rPr lang="en-GB" dirty="0"/>
              <a:t>The Facilitator Playbook is a holistic guide crafted to help Anchor Partners in supporting youth innovators on their Design Thinking journey.</a:t>
            </a:r>
          </a:p>
        </p:txBody>
      </p:sp>
      <p:pic>
        <p:nvPicPr>
          <p:cNvPr id="16" name="Graphic 15">
            <a:extLst>
              <a:ext uri="{FF2B5EF4-FFF2-40B4-BE49-F238E27FC236}">
                <a16:creationId xmlns:a16="http://schemas.microsoft.com/office/drawing/2014/main" id="{29548E2F-A445-89AF-3B82-B0E90F9F728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058952" y="1692406"/>
            <a:ext cx="3520201" cy="2455116"/>
          </a:xfrm>
          <a:prstGeom prst="rect">
            <a:avLst/>
          </a:prstGeom>
        </p:spPr>
      </p:pic>
      <p:sp>
        <p:nvSpPr>
          <p:cNvPr id="17" name="TextBox 16">
            <a:extLst>
              <a:ext uri="{FF2B5EF4-FFF2-40B4-BE49-F238E27FC236}">
                <a16:creationId xmlns:a16="http://schemas.microsoft.com/office/drawing/2014/main" id="{D2611D43-9ABA-886B-5D3C-8E7581091399}"/>
              </a:ext>
            </a:extLst>
          </p:cNvPr>
          <p:cNvSpPr txBox="1"/>
          <p:nvPr/>
        </p:nvSpPr>
        <p:spPr>
          <a:xfrm>
            <a:off x="8161777" y="1746777"/>
            <a:ext cx="3310300" cy="2077403"/>
          </a:xfrm>
          <a:prstGeom prst="ellipse">
            <a:avLst/>
          </a:prstGeom>
          <a:solidFill>
            <a:schemeClr val="bg1">
              <a:lumMod val="95000"/>
            </a:schemeClr>
          </a:solidFill>
        </p:spPr>
        <p:txBody>
          <a:bodyPr wrap="square" lIns="0" tIns="0" rIns="0" bIns="0">
            <a:spAutoFit/>
          </a:bodyPr>
          <a:lstStyle/>
          <a:p>
            <a:pPr algn="ctr"/>
            <a:r>
              <a:rPr lang="en-GB" sz="1600" dirty="0">
                <a:latin typeface="+mj-lt"/>
              </a:rPr>
              <a:t>It is divided into 5 key sections, to ensure Anchor Partners deliver great and engaging sessions for youth innovators.</a:t>
            </a:r>
          </a:p>
        </p:txBody>
      </p:sp>
      <p:sp>
        <p:nvSpPr>
          <p:cNvPr id="11" name="Slide Number Placeholder 23">
            <a:extLst>
              <a:ext uri="{FF2B5EF4-FFF2-40B4-BE49-F238E27FC236}">
                <a16:creationId xmlns:a16="http://schemas.microsoft.com/office/drawing/2014/main" id="{F599F270-6693-4AFB-BE96-DB93DD70EA76}"/>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240992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 name="Picture 67">
            <a:extLst>
              <a:ext uri="{FF2B5EF4-FFF2-40B4-BE49-F238E27FC236}">
                <a16:creationId xmlns:a16="http://schemas.microsoft.com/office/drawing/2014/main" id="{0972EBE4-F146-4608-9C0C-ADF00D36FC18}"/>
              </a:ext>
            </a:extLst>
          </p:cNvPr>
          <p:cNvPicPr>
            <a:picLocks noChangeAspect="1"/>
          </p:cNvPicPr>
          <p:nvPr/>
        </p:nvPicPr>
        <p:blipFill rotWithShape="1">
          <a:blip r:embed="rId3"/>
          <a:srcRect b="86400"/>
          <a:stretch/>
        </p:blipFill>
        <p:spPr>
          <a:xfrm>
            <a:off x="-63700" y="2815380"/>
            <a:ext cx="12192000" cy="234554"/>
          </a:xfrm>
          <a:prstGeom prst="rect">
            <a:avLst/>
          </a:prstGeom>
        </p:spPr>
      </p:pic>
      <p:sp>
        <p:nvSpPr>
          <p:cNvPr id="99" name="Rectangle 98">
            <a:extLst>
              <a:ext uri="{FF2B5EF4-FFF2-40B4-BE49-F238E27FC236}">
                <a16:creationId xmlns:a16="http://schemas.microsoft.com/office/drawing/2014/main" id="{58876F14-E0D0-43EF-B76F-ED6669C69377}"/>
              </a:ext>
            </a:extLst>
          </p:cNvPr>
          <p:cNvSpPr/>
          <p:nvPr/>
        </p:nvSpPr>
        <p:spPr>
          <a:xfrm>
            <a:off x="0" y="3781502"/>
            <a:ext cx="12192000" cy="2543098"/>
          </a:xfrm>
          <a:prstGeom prst="rect">
            <a:avLst/>
          </a:prstGeom>
          <a:solidFill>
            <a:schemeClr val="bg1">
              <a:lumMod val="9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14" name="TextBox 13">
            <a:extLst>
              <a:ext uri="{FF2B5EF4-FFF2-40B4-BE49-F238E27FC236}">
                <a16:creationId xmlns:a16="http://schemas.microsoft.com/office/drawing/2014/main" id="{E781E000-9D24-4068-B23F-8754DDE62BFF}"/>
              </a:ext>
            </a:extLst>
          </p:cNvPr>
          <p:cNvSpPr txBox="1"/>
          <p:nvPr/>
        </p:nvSpPr>
        <p:spPr>
          <a:xfrm>
            <a:off x="318804" y="3213038"/>
            <a:ext cx="1852195" cy="510909"/>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accent1"/>
                </a:solidFill>
                <a:effectLst/>
                <a:uLnTx/>
                <a:uFillTx/>
                <a:latin typeface="Arial" panose="020B0604020202020204"/>
                <a:ea typeface="+mn-ea"/>
                <a:cs typeface="+mn-cs"/>
              </a:rPr>
              <a:t>Preparing for your session</a:t>
            </a:r>
          </a:p>
        </p:txBody>
      </p:sp>
      <p:sp>
        <p:nvSpPr>
          <p:cNvPr id="18" name="TextBox 17">
            <a:extLst>
              <a:ext uri="{FF2B5EF4-FFF2-40B4-BE49-F238E27FC236}">
                <a16:creationId xmlns:a16="http://schemas.microsoft.com/office/drawing/2014/main" id="{B9DCC131-4AD2-43C7-A1DF-D5AD6290980C}"/>
              </a:ext>
            </a:extLst>
          </p:cNvPr>
          <p:cNvSpPr txBox="1"/>
          <p:nvPr/>
        </p:nvSpPr>
        <p:spPr>
          <a:xfrm>
            <a:off x="2625393" y="3213038"/>
            <a:ext cx="2142951" cy="510909"/>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497B"/>
                </a:solidFill>
                <a:effectLst/>
                <a:uLnTx/>
                <a:uFillTx/>
                <a:latin typeface="Arial" panose="020B0604020202020204"/>
                <a:ea typeface="+mn-ea"/>
                <a:cs typeface="+mn-cs"/>
              </a:rPr>
              <a:t>Introducing </a:t>
            </a:r>
          </a:p>
          <a:p>
            <a:pPr marL="0" marR="0" lvl="0" indent="0" algn="ctr" defTabSz="914400" rtl="0" eaLnBrk="1" fontAlgn="auto" latinLnBrk="0" hangingPunct="1">
              <a:lnSpc>
                <a:spcPct val="85000"/>
              </a:lnSpc>
              <a:spcBef>
                <a:spcPts val="0"/>
              </a:spcBef>
              <a:spcAft>
                <a:spcPts val="0"/>
              </a:spcAft>
              <a:buClrTx/>
              <a:buSzTx/>
              <a:buFontTx/>
              <a:buNone/>
              <a:tabLst/>
              <a:defRPr/>
            </a:pPr>
            <a:r>
              <a:rPr kumimoji="0" lang="en-GB" sz="1600" b="1" i="0" u="none" strike="noStrike" kern="1200" cap="none" spc="0" normalizeH="0" baseline="0" noProof="0">
                <a:ln>
                  <a:noFill/>
                </a:ln>
                <a:solidFill>
                  <a:srgbClr val="00497B"/>
                </a:solidFill>
                <a:effectLst/>
                <a:uLnTx/>
                <a:uFillTx/>
                <a:latin typeface="Arial" panose="020B0604020202020204"/>
                <a:ea typeface="+mn-ea"/>
                <a:cs typeface="+mn-cs"/>
              </a:rPr>
              <a:t>your session</a:t>
            </a:r>
          </a:p>
        </p:txBody>
      </p:sp>
      <p:sp>
        <p:nvSpPr>
          <p:cNvPr id="20" name="TextBox 19">
            <a:extLst>
              <a:ext uri="{FF2B5EF4-FFF2-40B4-BE49-F238E27FC236}">
                <a16:creationId xmlns:a16="http://schemas.microsoft.com/office/drawing/2014/main" id="{2F0ABF74-694A-4393-AB0C-BBF14D7683C8}"/>
              </a:ext>
            </a:extLst>
          </p:cNvPr>
          <p:cNvSpPr txBox="1"/>
          <p:nvPr/>
        </p:nvSpPr>
        <p:spPr>
          <a:xfrm>
            <a:off x="4585537" y="3213038"/>
            <a:ext cx="3010907" cy="510909"/>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FF50A0"/>
                </a:solidFill>
                <a:effectLst/>
                <a:uLnTx/>
                <a:uFillTx/>
                <a:latin typeface="Arial" panose="020B0604020202020204"/>
                <a:ea typeface="+mn-ea"/>
                <a:cs typeface="+mn-cs"/>
              </a:rPr>
              <a:t>Session </a:t>
            </a:r>
          </a:p>
          <a:p>
            <a:pPr marL="0" marR="0" lvl="0" indent="0" algn="ctr" defTabSz="914400" rtl="0" eaLnBrk="1" fontAlgn="auto" latinLnBrk="0" hangingPunct="1">
              <a:lnSpc>
                <a:spcPct val="85000"/>
              </a:lnSpc>
              <a:spcBef>
                <a:spcPts val="0"/>
              </a:spcBef>
              <a:spcAft>
                <a:spcPts val="0"/>
              </a:spcAft>
              <a:buClrTx/>
              <a:buSzTx/>
              <a:buFontTx/>
              <a:buNone/>
              <a:tabLst/>
              <a:defRPr/>
            </a:pPr>
            <a:r>
              <a:rPr lang="en-GB" sz="1600" b="1" dirty="0">
                <a:solidFill>
                  <a:srgbClr val="FF50A0"/>
                </a:solidFill>
                <a:latin typeface="Arial" panose="020B0604020202020204"/>
              </a:rPr>
              <a:t>d</a:t>
            </a:r>
            <a:r>
              <a:rPr kumimoji="0" lang="en-GB" sz="1600" b="1" i="0" u="none" strike="noStrike" kern="1200" cap="none" spc="0" normalizeH="0" baseline="0" noProof="0" dirty="0" err="1">
                <a:ln>
                  <a:noFill/>
                </a:ln>
                <a:solidFill>
                  <a:srgbClr val="FF50A0"/>
                </a:solidFill>
                <a:effectLst/>
                <a:uLnTx/>
                <a:uFillTx/>
                <a:latin typeface="Arial" panose="020B0604020202020204"/>
                <a:ea typeface="+mn-ea"/>
                <a:cs typeface="+mn-cs"/>
              </a:rPr>
              <a:t>elivery</a:t>
            </a:r>
            <a:endParaRPr kumimoji="0" lang="en-GB" sz="1600" b="1" i="0" u="none" strike="noStrike" kern="1200" cap="none" spc="0" normalizeH="0" baseline="0" noProof="0" dirty="0">
              <a:ln>
                <a:noFill/>
              </a:ln>
              <a:solidFill>
                <a:srgbClr val="FF50A0"/>
              </a:solidFill>
              <a:effectLst/>
              <a:uLnTx/>
              <a:uFillTx/>
              <a:latin typeface="Arial" panose="020B0604020202020204"/>
              <a:ea typeface="+mn-ea"/>
              <a:cs typeface="+mn-cs"/>
            </a:endParaRPr>
          </a:p>
        </p:txBody>
      </p:sp>
      <p:sp>
        <p:nvSpPr>
          <p:cNvPr id="72" name="Rectangle: Rounded Corners 71">
            <a:extLst>
              <a:ext uri="{FF2B5EF4-FFF2-40B4-BE49-F238E27FC236}">
                <a16:creationId xmlns:a16="http://schemas.microsoft.com/office/drawing/2014/main" id="{75E83F9F-B8F5-4D37-A88A-83DCE36B51AE}"/>
              </a:ext>
            </a:extLst>
          </p:cNvPr>
          <p:cNvSpPr/>
          <p:nvPr/>
        </p:nvSpPr>
        <p:spPr>
          <a:xfrm>
            <a:off x="2884707" y="4055051"/>
            <a:ext cx="1637899" cy="43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FFFF"/>
                </a:solidFill>
                <a:effectLst/>
                <a:uLnTx/>
                <a:uFillTx/>
                <a:latin typeface="Arial" panose="020B0604020202020204"/>
                <a:ea typeface="+mn-ea"/>
                <a:cs typeface="+mn-cs"/>
              </a:rPr>
              <a:t>Starting well</a:t>
            </a:r>
          </a:p>
        </p:txBody>
      </p:sp>
      <p:sp>
        <p:nvSpPr>
          <p:cNvPr id="60" name="Rectangle: Rounded Corners 59">
            <a:extLst>
              <a:ext uri="{FF2B5EF4-FFF2-40B4-BE49-F238E27FC236}">
                <a16:creationId xmlns:a16="http://schemas.microsoft.com/office/drawing/2014/main" id="{5A86F425-7FC0-49ED-B16A-195CFCF3AAF8}"/>
              </a:ext>
            </a:extLst>
          </p:cNvPr>
          <p:cNvSpPr/>
          <p:nvPr/>
        </p:nvSpPr>
        <p:spPr>
          <a:xfrm>
            <a:off x="5269103" y="4055051"/>
            <a:ext cx="1637899" cy="432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rPr>
              <a:t>How to facilitate with the Toolkit</a:t>
            </a:r>
          </a:p>
        </p:txBody>
      </p:sp>
      <p:sp>
        <p:nvSpPr>
          <p:cNvPr id="6" name="Title 5">
            <a:extLst>
              <a:ext uri="{FF2B5EF4-FFF2-40B4-BE49-F238E27FC236}">
                <a16:creationId xmlns:a16="http://schemas.microsoft.com/office/drawing/2014/main" id="{5C8D7FFA-54F7-4C11-B33A-13414AFF0E5E}"/>
              </a:ext>
            </a:extLst>
          </p:cNvPr>
          <p:cNvSpPr>
            <a:spLocks noGrp="1"/>
          </p:cNvSpPr>
          <p:nvPr>
            <p:ph type="title"/>
          </p:nvPr>
        </p:nvSpPr>
        <p:spPr/>
        <p:txBody>
          <a:bodyPr/>
          <a:lstStyle/>
          <a:p>
            <a:r>
              <a:rPr lang="en-GB" noProof="0" dirty="0"/>
              <a:t>The YIF Facilitator Playbook </a:t>
            </a:r>
            <a:r>
              <a:rPr lang="en-GB" dirty="0"/>
              <a:t>g</a:t>
            </a:r>
            <a:r>
              <a:rPr lang="en-GB" noProof="0" dirty="0" err="1"/>
              <a:t>uide</a:t>
            </a:r>
            <a:br>
              <a:rPr lang="en-GB" noProof="0" dirty="0"/>
            </a:br>
            <a:endParaRPr lang="en-GB" dirty="0"/>
          </a:p>
        </p:txBody>
      </p:sp>
      <p:sp>
        <p:nvSpPr>
          <p:cNvPr id="70" name="TextBox 69">
            <a:extLst>
              <a:ext uri="{FF2B5EF4-FFF2-40B4-BE49-F238E27FC236}">
                <a16:creationId xmlns:a16="http://schemas.microsoft.com/office/drawing/2014/main" id="{8B082D17-E6B4-45C0-93E8-BF01EA18621E}"/>
              </a:ext>
            </a:extLst>
          </p:cNvPr>
          <p:cNvSpPr txBox="1"/>
          <p:nvPr/>
        </p:nvSpPr>
        <p:spPr>
          <a:xfrm>
            <a:off x="9902693" y="3213038"/>
            <a:ext cx="1908308" cy="510909"/>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GB" sz="16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rPr>
              <a:t>Useful</a:t>
            </a:r>
          </a:p>
          <a:p>
            <a:pPr marL="0" marR="0" lvl="0" indent="0" algn="ctr" defTabSz="914400" rtl="0" eaLnBrk="1" fontAlgn="auto" latinLnBrk="0" hangingPunct="1">
              <a:lnSpc>
                <a:spcPct val="85000"/>
              </a:lnSpc>
              <a:spcBef>
                <a:spcPts val="0"/>
              </a:spcBef>
              <a:spcAft>
                <a:spcPts val="0"/>
              </a:spcAft>
              <a:buClrTx/>
              <a:buSzTx/>
              <a:buFontTx/>
              <a:buNone/>
              <a:tabLst/>
              <a:defRPr/>
            </a:pPr>
            <a:r>
              <a:rPr lang="en-GB" sz="1600" b="1" dirty="0">
                <a:solidFill>
                  <a:schemeClr val="tx1">
                    <a:lumMod val="65000"/>
                    <a:lumOff val="35000"/>
                  </a:schemeClr>
                </a:solidFill>
                <a:latin typeface="Arial" panose="020B0604020202020204"/>
              </a:rPr>
              <a:t>resources</a:t>
            </a:r>
            <a:endParaRPr kumimoji="0" lang="en-GB" sz="1600" b="1" i="0" u="none" strike="noStrike" kern="1200" cap="none" spc="0" normalizeH="0" baseline="0" noProof="0" dirty="0">
              <a:ln>
                <a:noFill/>
              </a:ln>
              <a:solidFill>
                <a:schemeClr val="tx1">
                  <a:lumMod val="65000"/>
                  <a:lumOff val="35000"/>
                </a:schemeClr>
              </a:solidFill>
              <a:effectLst/>
              <a:uLnTx/>
              <a:uFillTx/>
              <a:latin typeface="Arial" panose="020B0604020202020204"/>
              <a:ea typeface="+mn-ea"/>
              <a:cs typeface="+mn-cs"/>
            </a:endParaRPr>
          </a:p>
        </p:txBody>
      </p:sp>
      <p:sp>
        <p:nvSpPr>
          <p:cNvPr id="74" name="Rectangle: Rounded Corners 73">
            <a:extLst>
              <a:ext uri="{FF2B5EF4-FFF2-40B4-BE49-F238E27FC236}">
                <a16:creationId xmlns:a16="http://schemas.microsoft.com/office/drawing/2014/main" id="{98944BEF-6FF7-4D9F-A1F1-419ADACE899C}"/>
              </a:ext>
            </a:extLst>
          </p:cNvPr>
          <p:cNvSpPr/>
          <p:nvPr/>
        </p:nvSpPr>
        <p:spPr>
          <a:xfrm>
            <a:off x="500311" y="4055051"/>
            <a:ext cx="1637899" cy="432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rPr>
              <a:t>Session checklist</a:t>
            </a:r>
          </a:p>
        </p:txBody>
      </p:sp>
      <p:sp>
        <p:nvSpPr>
          <p:cNvPr id="75" name="Rectangle: Rounded Corners 74">
            <a:extLst>
              <a:ext uri="{FF2B5EF4-FFF2-40B4-BE49-F238E27FC236}">
                <a16:creationId xmlns:a16="http://schemas.microsoft.com/office/drawing/2014/main" id="{7F7246BB-D66E-4F2B-B0FF-EB2F994EEA38}"/>
              </a:ext>
            </a:extLst>
          </p:cNvPr>
          <p:cNvSpPr/>
          <p:nvPr/>
        </p:nvSpPr>
        <p:spPr>
          <a:xfrm>
            <a:off x="500311" y="4802492"/>
            <a:ext cx="1637899" cy="432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rPr>
              <a:t>Session plan</a:t>
            </a:r>
          </a:p>
        </p:txBody>
      </p:sp>
      <p:sp>
        <p:nvSpPr>
          <p:cNvPr id="76" name="Rectangle: Rounded Corners 75">
            <a:extLst>
              <a:ext uri="{FF2B5EF4-FFF2-40B4-BE49-F238E27FC236}">
                <a16:creationId xmlns:a16="http://schemas.microsoft.com/office/drawing/2014/main" id="{AA20979D-D63F-4359-9B20-33CAB6CE913A}"/>
              </a:ext>
            </a:extLst>
          </p:cNvPr>
          <p:cNvSpPr/>
          <p:nvPr/>
        </p:nvSpPr>
        <p:spPr>
          <a:xfrm>
            <a:off x="500312" y="5555078"/>
            <a:ext cx="1637899" cy="432000"/>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rPr>
              <a:t>Session agenda</a:t>
            </a:r>
          </a:p>
        </p:txBody>
      </p:sp>
      <p:sp>
        <p:nvSpPr>
          <p:cNvPr id="2" name="Oval 1">
            <a:extLst>
              <a:ext uri="{FF2B5EF4-FFF2-40B4-BE49-F238E27FC236}">
                <a16:creationId xmlns:a16="http://schemas.microsoft.com/office/drawing/2014/main" id="{BBDC5360-F622-48D6-AB48-3B2A7FA056FC}"/>
              </a:ext>
            </a:extLst>
          </p:cNvPr>
          <p:cNvSpPr/>
          <p:nvPr/>
        </p:nvSpPr>
        <p:spPr>
          <a:xfrm>
            <a:off x="864798" y="891316"/>
            <a:ext cx="2005214" cy="1828800"/>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69" name="Oval 68">
            <a:extLst>
              <a:ext uri="{FF2B5EF4-FFF2-40B4-BE49-F238E27FC236}">
                <a16:creationId xmlns:a16="http://schemas.microsoft.com/office/drawing/2014/main" id="{DA15DAB3-3584-4406-B8E9-980BAD8AA14E}"/>
              </a:ext>
            </a:extLst>
          </p:cNvPr>
          <p:cNvSpPr/>
          <p:nvPr/>
        </p:nvSpPr>
        <p:spPr>
          <a:xfrm>
            <a:off x="465985" y="1306019"/>
            <a:ext cx="1759623" cy="1729042"/>
          </a:xfrm>
          <a:prstGeom prst="ellipse">
            <a:avLst/>
          </a:prstGeom>
          <a:blipFill dpi="0" rotWithShape="1">
            <a:blip r:embed="rId4" cstate="print">
              <a:extLst>
                <a:ext uri="{28A0092B-C50C-407E-A947-70E740481C1C}">
                  <a14:useLocalDpi xmlns:a14="http://schemas.microsoft.com/office/drawing/2010/main" val="0"/>
                </a:ext>
              </a:extLst>
            </a:blip>
            <a:srcRect/>
            <a:stretch>
              <a:fillRect l="-4958" t="-1301" r="-36100" b="1301"/>
            </a:stretch>
          </a:blipFill>
          <a:ln w="139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71" name="Oval 70">
            <a:extLst>
              <a:ext uri="{FF2B5EF4-FFF2-40B4-BE49-F238E27FC236}">
                <a16:creationId xmlns:a16="http://schemas.microsoft.com/office/drawing/2014/main" id="{F63943F2-E03F-42D3-A3D3-CE1358902423}"/>
              </a:ext>
            </a:extLst>
          </p:cNvPr>
          <p:cNvSpPr/>
          <p:nvPr/>
        </p:nvSpPr>
        <p:spPr>
          <a:xfrm>
            <a:off x="2809237" y="1306019"/>
            <a:ext cx="1759623" cy="1729042"/>
          </a:xfrm>
          <a:prstGeom prst="ellipse">
            <a:avLst/>
          </a:prstGeom>
          <a:blipFill>
            <a:blip r:embed="rId5" cstate="print">
              <a:extLst>
                <a:ext uri="{28A0092B-C50C-407E-A947-70E740481C1C}">
                  <a14:useLocalDpi xmlns:a14="http://schemas.microsoft.com/office/drawing/2010/main" val="0"/>
                </a:ext>
              </a:extLst>
            </a:blip>
            <a:stretch>
              <a:fillRect l="3282" t="-2951" r="-9184" b="-2951"/>
            </a:stretch>
          </a:blipFill>
          <a:ln w="139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73" name="Rectangle: Rounded Corners 72">
            <a:extLst>
              <a:ext uri="{FF2B5EF4-FFF2-40B4-BE49-F238E27FC236}">
                <a16:creationId xmlns:a16="http://schemas.microsoft.com/office/drawing/2014/main" id="{041ED18F-9D68-4E56-BB62-7412DA0BC5B6}"/>
              </a:ext>
            </a:extLst>
          </p:cNvPr>
          <p:cNvSpPr/>
          <p:nvPr/>
        </p:nvSpPr>
        <p:spPr>
          <a:xfrm>
            <a:off x="2884707" y="4802492"/>
            <a:ext cx="1637899" cy="43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rPr>
              <a:t>Online icebreakers</a:t>
            </a:r>
          </a:p>
        </p:txBody>
      </p:sp>
      <p:sp>
        <p:nvSpPr>
          <p:cNvPr id="77" name="Rectangle: Rounded Corners 76">
            <a:extLst>
              <a:ext uri="{FF2B5EF4-FFF2-40B4-BE49-F238E27FC236}">
                <a16:creationId xmlns:a16="http://schemas.microsoft.com/office/drawing/2014/main" id="{379E7CCE-33EB-4133-9B86-0239926BE090}"/>
              </a:ext>
            </a:extLst>
          </p:cNvPr>
          <p:cNvSpPr/>
          <p:nvPr/>
        </p:nvSpPr>
        <p:spPr>
          <a:xfrm>
            <a:off x="2884707" y="5555078"/>
            <a:ext cx="1637899" cy="43200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rPr>
              <a:t>In person icebreakers</a:t>
            </a:r>
          </a:p>
        </p:txBody>
      </p:sp>
      <p:sp>
        <p:nvSpPr>
          <p:cNvPr id="78" name="Oval 77">
            <a:extLst>
              <a:ext uri="{FF2B5EF4-FFF2-40B4-BE49-F238E27FC236}">
                <a16:creationId xmlns:a16="http://schemas.microsoft.com/office/drawing/2014/main" id="{FA4610EF-43E4-4A03-BCEE-817D5014C014}"/>
              </a:ext>
            </a:extLst>
          </p:cNvPr>
          <p:cNvSpPr/>
          <p:nvPr/>
        </p:nvSpPr>
        <p:spPr>
          <a:xfrm>
            <a:off x="5152489" y="1306019"/>
            <a:ext cx="1759623" cy="1727929"/>
          </a:xfrm>
          <a:prstGeom prst="ellipse">
            <a:avLst/>
          </a:prstGeom>
          <a:blipFill>
            <a:blip r:embed="rId6" cstate="print">
              <a:extLst>
                <a:ext uri="{28A0092B-C50C-407E-A947-70E740481C1C}">
                  <a14:useLocalDpi xmlns:a14="http://schemas.microsoft.com/office/drawing/2010/main" val="0"/>
                </a:ext>
              </a:extLst>
            </a:blip>
            <a:stretch>
              <a:fillRect/>
            </a:stretch>
          </a:blip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81" name="Rectangle: Rounded Corners 80">
            <a:extLst>
              <a:ext uri="{FF2B5EF4-FFF2-40B4-BE49-F238E27FC236}">
                <a16:creationId xmlns:a16="http://schemas.microsoft.com/office/drawing/2014/main" id="{1C2B473F-1245-4E8D-A7D8-EC40A8D6FF23}"/>
              </a:ext>
            </a:extLst>
          </p:cNvPr>
          <p:cNvSpPr/>
          <p:nvPr/>
        </p:nvSpPr>
        <p:spPr>
          <a:xfrm>
            <a:off x="7653500" y="4055051"/>
            <a:ext cx="1637899" cy="4320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FFFF"/>
                </a:solidFill>
                <a:effectLst/>
                <a:uLnTx/>
                <a:uFillTx/>
                <a:latin typeface="Arial" panose="020B0604020202020204"/>
                <a:ea typeface="+mn-ea"/>
                <a:cs typeface="+mn-cs"/>
              </a:rPr>
              <a:t>How to end your sessions</a:t>
            </a:r>
          </a:p>
        </p:txBody>
      </p:sp>
      <p:sp>
        <p:nvSpPr>
          <p:cNvPr id="82" name="Rectangle: Rounded Corners 81">
            <a:extLst>
              <a:ext uri="{FF2B5EF4-FFF2-40B4-BE49-F238E27FC236}">
                <a16:creationId xmlns:a16="http://schemas.microsoft.com/office/drawing/2014/main" id="{1AB6746F-3926-4233-B658-05F09E1CEA57}"/>
              </a:ext>
            </a:extLst>
          </p:cNvPr>
          <p:cNvSpPr/>
          <p:nvPr/>
        </p:nvSpPr>
        <p:spPr>
          <a:xfrm>
            <a:off x="7653500" y="4802492"/>
            <a:ext cx="1637899" cy="4320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FFFF"/>
                </a:solidFill>
                <a:effectLst/>
                <a:uLnTx/>
                <a:uFillTx/>
                <a:latin typeface="Arial" panose="020B0604020202020204"/>
                <a:ea typeface="+mn-ea"/>
                <a:cs typeface="+mn-cs"/>
              </a:rPr>
              <a:t>I Like, I Wish, I Feel</a:t>
            </a:r>
          </a:p>
        </p:txBody>
      </p:sp>
      <p:sp>
        <p:nvSpPr>
          <p:cNvPr id="83" name="TextBox 82">
            <a:extLst>
              <a:ext uri="{FF2B5EF4-FFF2-40B4-BE49-F238E27FC236}">
                <a16:creationId xmlns:a16="http://schemas.microsoft.com/office/drawing/2014/main" id="{96333D39-9662-43D2-97C1-84344A04E57F}"/>
              </a:ext>
            </a:extLst>
          </p:cNvPr>
          <p:cNvSpPr txBox="1"/>
          <p:nvPr/>
        </p:nvSpPr>
        <p:spPr>
          <a:xfrm>
            <a:off x="6957277" y="3213038"/>
            <a:ext cx="3010907" cy="510909"/>
          </a:xfrm>
          <a:prstGeom prst="rect">
            <a:avLst/>
          </a:prstGeom>
          <a:noFill/>
        </p:spPr>
        <p:txBody>
          <a:bodyPr wrap="square" rtlCol="0">
            <a:spAutoFit/>
          </a:bodyP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7030A0"/>
                </a:solidFill>
                <a:effectLst/>
                <a:uLnTx/>
                <a:uFillTx/>
                <a:latin typeface="Arial" panose="020B0604020202020204"/>
                <a:ea typeface="+mn-ea"/>
                <a:cs typeface="+mn-cs"/>
              </a:rPr>
              <a:t>Getting </a:t>
            </a:r>
          </a:p>
          <a:p>
            <a:pPr marL="0" marR="0" lvl="0" indent="0" algn="ctr" defTabSz="914400" rtl="0" eaLnBrk="1" fontAlgn="auto" latinLnBrk="0" hangingPunct="1">
              <a:lnSpc>
                <a:spcPct val="85000"/>
              </a:lnSpc>
              <a:spcBef>
                <a:spcPts val="0"/>
              </a:spcBef>
              <a:spcAft>
                <a:spcPts val="0"/>
              </a:spcAft>
              <a:buClrTx/>
              <a:buSzTx/>
              <a:buFontTx/>
              <a:buNone/>
              <a:tabLst/>
              <a:defRPr/>
            </a:pPr>
            <a:r>
              <a:rPr lang="en-GB" sz="1600" b="1" dirty="0">
                <a:solidFill>
                  <a:srgbClr val="7030A0"/>
                </a:solidFill>
                <a:latin typeface="Arial" panose="020B0604020202020204"/>
              </a:rPr>
              <a:t>f</a:t>
            </a:r>
            <a:r>
              <a:rPr kumimoji="0" lang="en-GB" sz="1600" b="1" i="0" u="none" strike="noStrike" kern="1200" cap="none" spc="0" normalizeH="0" baseline="0" noProof="0" dirty="0" err="1">
                <a:ln>
                  <a:noFill/>
                </a:ln>
                <a:solidFill>
                  <a:srgbClr val="7030A0"/>
                </a:solidFill>
                <a:effectLst/>
                <a:uLnTx/>
                <a:uFillTx/>
                <a:latin typeface="Arial" panose="020B0604020202020204"/>
                <a:ea typeface="+mn-ea"/>
                <a:cs typeface="+mn-cs"/>
              </a:rPr>
              <a:t>eedback</a:t>
            </a:r>
            <a:endParaRPr kumimoji="0" lang="en-GB" sz="1600" b="1" i="0" u="none" strike="noStrike" kern="1200" cap="none" spc="0" normalizeH="0" baseline="0" noProof="0" dirty="0">
              <a:ln>
                <a:noFill/>
              </a:ln>
              <a:solidFill>
                <a:srgbClr val="7030A0"/>
              </a:solidFill>
              <a:effectLst/>
              <a:uLnTx/>
              <a:uFillTx/>
              <a:latin typeface="Arial" panose="020B0604020202020204"/>
              <a:ea typeface="+mn-ea"/>
              <a:cs typeface="+mn-cs"/>
            </a:endParaRPr>
          </a:p>
        </p:txBody>
      </p:sp>
      <p:sp>
        <p:nvSpPr>
          <p:cNvPr id="84" name="Oval 83">
            <a:extLst>
              <a:ext uri="{FF2B5EF4-FFF2-40B4-BE49-F238E27FC236}">
                <a16:creationId xmlns:a16="http://schemas.microsoft.com/office/drawing/2014/main" id="{4BC28950-ED91-4FE9-917B-7B6EEEF3A41F}"/>
              </a:ext>
            </a:extLst>
          </p:cNvPr>
          <p:cNvSpPr/>
          <p:nvPr/>
        </p:nvSpPr>
        <p:spPr>
          <a:xfrm>
            <a:off x="7495741" y="1306019"/>
            <a:ext cx="1823322" cy="1765599"/>
          </a:xfrm>
          <a:prstGeom prst="ellipse">
            <a:avLst/>
          </a:prstGeom>
          <a:blipFill>
            <a:blip r:embed="rId7" cstate="print">
              <a:extLst>
                <a:ext uri="{28A0092B-C50C-407E-A947-70E740481C1C}">
                  <a14:useLocalDpi xmlns:a14="http://schemas.microsoft.com/office/drawing/2010/main" val="0"/>
                </a:ext>
              </a:extLst>
            </a:blip>
            <a:stretch>
              <a:fillRect l="-12068" t="-5873" r="-9184" b="2040"/>
            </a:stretch>
          </a:blipFill>
          <a:ln w="139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85" name="Oval 84">
            <a:extLst>
              <a:ext uri="{FF2B5EF4-FFF2-40B4-BE49-F238E27FC236}">
                <a16:creationId xmlns:a16="http://schemas.microsoft.com/office/drawing/2014/main" id="{CCC06D39-B593-49F0-AB89-47096F7C4C35}"/>
              </a:ext>
            </a:extLst>
          </p:cNvPr>
          <p:cNvSpPr/>
          <p:nvPr/>
        </p:nvSpPr>
        <p:spPr>
          <a:xfrm>
            <a:off x="9902693" y="1306019"/>
            <a:ext cx="1823322" cy="1769555"/>
          </a:xfrm>
          <a:prstGeom prst="ellipse">
            <a:avLst/>
          </a:prstGeom>
          <a:blipFill>
            <a:blip r:embed="rId8" cstate="print">
              <a:extLst>
                <a:ext uri="{28A0092B-C50C-407E-A947-70E740481C1C}">
                  <a14:useLocalDpi xmlns:a14="http://schemas.microsoft.com/office/drawing/2010/main" val="0"/>
                </a:ext>
              </a:extLst>
            </a:blip>
            <a:stretch>
              <a:fillRect l="1" t="802" r="3809" b="3007"/>
            </a:stretch>
          </a:blipFill>
          <a:ln w="139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86" name="Rectangle: Rounded Corners 85">
            <a:extLst>
              <a:ext uri="{FF2B5EF4-FFF2-40B4-BE49-F238E27FC236}">
                <a16:creationId xmlns:a16="http://schemas.microsoft.com/office/drawing/2014/main" id="{B5C9BDA5-007C-4B6F-B58B-C836DDF467D8}"/>
              </a:ext>
            </a:extLst>
          </p:cNvPr>
          <p:cNvSpPr/>
          <p:nvPr/>
        </p:nvSpPr>
        <p:spPr>
          <a:xfrm>
            <a:off x="10037897" y="4055051"/>
            <a:ext cx="1637899" cy="4320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rPr>
              <a:t>Collaboration tools</a:t>
            </a:r>
          </a:p>
        </p:txBody>
      </p:sp>
      <p:sp>
        <p:nvSpPr>
          <p:cNvPr id="87" name="Rectangle: Rounded Corners 86">
            <a:extLst>
              <a:ext uri="{FF2B5EF4-FFF2-40B4-BE49-F238E27FC236}">
                <a16:creationId xmlns:a16="http://schemas.microsoft.com/office/drawing/2014/main" id="{E4C9926A-6C6E-4704-8537-666C9552A51F}"/>
              </a:ext>
            </a:extLst>
          </p:cNvPr>
          <p:cNvSpPr/>
          <p:nvPr/>
        </p:nvSpPr>
        <p:spPr>
          <a:xfrm>
            <a:off x="5291183" y="4802492"/>
            <a:ext cx="1637899" cy="432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rPr>
              <a:t>Taking pictures</a:t>
            </a:r>
          </a:p>
        </p:txBody>
      </p:sp>
      <p:sp>
        <p:nvSpPr>
          <p:cNvPr id="88" name="Rectangle: Rounded Corners 87">
            <a:extLst>
              <a:ext uri="{FF2B5EF4-FFF2-40B4-BE49-F238E27FC236}">
                <a16:creationId xmlns:a16="http://schemas.microsoft.com/office/drawing/2014/main" id="{DBB1E0A7-230B-41E3-9D15-DA2C60C7C94A}"/>
              </a:ext>
            </a:extLst>
          </p:cNvPr>
          <p:cNvSpPr/>
          <p:nvPr/>
        </p:nvSpPr>
        <p:spPr>
          <a:xfrm>
            <a:off x="5270178" y="5555078"/>
            <a:ext cx="1637899" cy="43200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rgbClr val="FFFFFF"/>
                </a:solidFill>
                <a:effectLst/>
                <a:uLnTx/>
                <a:uFillTx/>
                <a:latin typeface="Arial" panose="020B0604020202020204"/>
                <a:ea typeface="+mn-ea"/>
                <a:cs typeface="+mn-cs"/>
              </a:rPr>
              <a:t>Delivering a strong presentation</a:t>
            </a:r>
          </a:p>
        </p:txBody>
      </p:sp>
      <p:sp>
        <p:nvSpPr>
          <p:cNvPr id="89" name="Rectangle: Rounded Corners 88">
            <a:extLst>
              <a:ext uri="{FF2B5EF4-FFF2-40B4-BE49-F238E27FC236}">
                <a16:creationId xmlns:a16="http://schemas.microsoft.com/office/drawing/2014/main" id="{55E4A63A-840F-45CE-A2ED-65CE71175153}"/>
              </a:ext>
            </a:extLst>
          </p:cNvPr>
          <p:cNvSpPr/>
          <p:nvPr/>
        </p:nvSpPr>
        <p:spPr>
          <a:xfrm>
            <a:off x="7653500" y="5555078"/>
            <a:ext cx="1637899" cy="432000"/>
          </a:xfrm>
          <a:prstGeom prst="round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rPr>
              <a:t>Recording feedback</a:t>
            </a:r>
          </a:p>
        </p:txBody>
      </p:sp>
      <p:sp>
        <p:nvSpPr>
          <p:cNvPr id="31" name="Rectangle: Rounded Corners 30">
            <a:extLst>
              <a:ext uri="{FF2B5EF4-FFF2-40B4-BE49-F238E27FC236}">
                <a16:creationId xmlns:a16="http://schemas.microsoft.com/office/drawing/2014/main" id="{2A851919-0FDB-40A0-B43B-31C786CBD81C}"/>
              </a:ext>
            </a:extLst>
          </p:cNvPr>
          <p:cNvSpPr/>
          <p:nvPr/>
        </p:nvSpPr>
        <p:spPr>
          <a:xfrm>
            <a:off x="10037896" y="4802492"/>
            <a:ext cx="1637899" cy="4320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rPr>
              <a:t>Online libraries &amp; learning resources</a:t>
            </a:r>
          </a:p>
        </p:txBody>
      </p:sp>
      <p:sp>
        <p:nvSpPr>
          <p:cNvPr id="32" name="Rectangle: Rounded Corners 31">
            <a:extLst>
              <a:ext uri="{FF2B5EF4-FFF2-40B4-BE49-F238E27FC236}">
                <a16:creationId xmlns:a16="http://schemas.microsoft.com/office/drawing/2014/main" id="{F666E550-7303-457D-8771-D88DC186D5A1}"/>
              </a:ext>
            </a:extLst>
          </p:cNvPr>
          <p:cNvSpPr/>
          <p:nvPr/>
        </p:nvSpPr>
        <p:spPr>
          <a:xfrm>
            <a:off x="10037896" y="5555078"/>
            <a:ext cx="1637899" cy="432000"/>
          </a:xfrm>
          <a:prstGeom prst="round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dirty="0">
                <a:ln>
                  <a:noFill/>
                </a:ln>
                <a:solidFill>
                  <a:srgbClr val="FFFFFF"/>
                </a:solidFill>
                <a:effectLst/>
                <a:uLnTx/>
                <a:uFillTx/>
                <a:latin typeface="Arial" panose="020B0604020202020204"/>
                <a:ea typeface="+mn-ea"/>
                <a:cs typeface="+mn-cs"/>
              </a:rPr>
              <a:t>Session recordings</a:t>
            </a:r>
          </a:p>
        </p:txBody>
      </p:sp>
      <p:sp>
        <p:nvSpPr>
          <p:cNvPr id="33" name="Slide Number Placeholder 23">
            <a:extLst>
              <a:ext uri="{FF2B5EF4-FFF2-40B4-BE49-F238E27FC236}">
                <a16:creationId xmlns:a16="http://schemas.microsoft.com/office/drawing/2014/main" id="{CBF7800D-11BC-4A65-B46A-C14016E07D04}"/>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2768983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4" name="Graphic 33">
            <a:extLst>
              <a:ext uri="{FF2B5EF4-FFF2-40B4-BE49-F238E27FC236}">
                <a16:creationId xmlns:a16="http://schemas.microsoft.com/office/drawing/2014/main" id="{94F7AAAE-651F-4ABC-B6EC-122F43B73F5F}"/>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640694">
            <a:off x="6443027" y="2010063"/>
            <a:ext cx="4035233" cy="5038340"/>
          </a:xfrm>
          <a:prstGeom prst="rect">
            <a:avLst/>
          </a:prstGeom>
        </p:spPr>
      </p:pic>
      <p:pic>
        <p:nvPicPr>
          <p:cNvPr id="14" name="Graphic 13">
            <a:extLst>
              <a:ext uri="{FF2B5EF4-FFF2-40B4-BE49-F238E27FC236}">
                <a16:creationId xmlns:a16="http://schemas.microsoft.com/office/drawing/2014/main" id="{6772FFD7-6E5F-41BD-8A3C-F1DD02FC1F9C}"/>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2146" y="0"/>
            <a:ext cx="8598953" cy="6324600"/>
          </a:xfrm>
          <a:prstGeom prst="rect">
            <a:avLst/>
          </a:prstGeom>
        </p:spPr>
      </p:pic>
      <p:grpSp>
        <p:nvGrpSpPr>
          <p:cNvPr id="2" name="Group 1">
            <a:extLst>
              <a:ext uri="{FF2B5EF4-FFF2-40B4-BE49-F238E27FC236}">
                <a16:creationId xmlns:a16="http://schemas.microsoft.com/office/drawing/2014/main" id="{9E8CBD19-51F8-4E5A-98A1-CBEB4B8AC07D}"/>
              </a:ext>
            </a:extLst>
          </p:cNvPr>
          <p:cNvGrpSpPr/>
          <p:nvPr/>
        </p:nvGrpSpPr>
        <p:grpSpPr>
          <a:xfrm>
            <a:off x="87086" y="4805410"/>
            <a:ext cx="12192000" cy="234554"/>
            <a:chOff x="70757" y="4805410"/>
            <a:chExt cx="12192000" cy="234554"/>
          </a:xfrm>
          <a:effectLst/>
        </p:grpSpPr>
        <p:pic>
          <p:nvPicPr>
            <p:cNvPr id="17" name="Picture 16">
              <a:extLst>
                <a:ext uri="{FF2B5EF4-FFF2-40B4-BE49-F238E27FC236}">
                  <a16:creationId xmlns:a16="http://schemas.microsoft.com/office/drawing/2014/main" id="{ED160D11-B808-450F-97ED-6B82DE89BB32}"/>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pic>
          <p:nvPicPr>
            <p:cNvPr id="27" name="Picture 26">
              <a:extLst>
                <a:ext uri="{FF2B5EF4-FFF2-40B4-BE49-F238E27FC236}">
                  <a16:creationId xmlns:a16="http://schemas.microsoft.com/office/drawing/2014/main" id="{787A8090-1DF2-478E-B800-C1F246F7058D}"/>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grpSp>
      <p:pic>
        <p:nvPicPr>
          <p:cNvPr id="32" name="Graphic 31">
            <a:extLst>
              <a:ext uri="{FF2B5EF4-FFF2-40B4-BE49-F238E27FC236}">
                <a16:creationId xmlns:a16="http://schemas.microsoft.com/office/drawing/2014/main" id="{0E87B5F0-05FC-4A54-BE13-0A18F2D7A85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7561045" y="950480"/>
            <a:ext cx="3504606" cy="4043594"/>
          </a:xfrm>
          <a:prstGeom prst="rect">
            <a:avLst/>
          </a:prstGeom>
        </p:spPr>
      </p:pic>
      <p:sp>
        <p:nvSpPr>
          <p:cNvPr id="5" name="Text Box 2">
            <a:extLst>
              <a:ext uri="{FF2B5EF4-FFF2-40B4-BE49-F238E27FC236}">
                <a16:creationId xmlns:a16="http://schemas.microsoft.com/office/drawing/2014/main" id="{52489087-C597-4171-80EC-1814DA8C250B}"/>
              </a:ext>
            </a:extLst>
          </p:cNvPr>
          <p:cNvSpPr txBox="1">
            <a:spLocks noChangeArrowheads="1"/>
          </p:cNvSpPr>
          <p:nvPr/>
        </p:nvSpPr>
        <p:spPr bwMode="auto">
          <a:xfrm>
            <a:off x="311151" y="1115408"/>
            <a:ext cx="6179406" cy="3147978"/>
          </a:xfrm>
          <a:prstGeom prst="rect">
            <a:avLst/>
          </a:prstGeom>
          <a:noFill/>
          <a:ln w="9525">
            <a:noFill/>
            <a:miter lim="800000"/>
            <a:headEnd/>
            <a:tailEnd/>
          </a:ln>
        </p:spPr>
        <p:txBody>
          <a:bodyPr rot="0" vert="horz" wrap="square" lIns="0" tIns="0" rIns="0" bIns="0" anchor="t" anchorCtr="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80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rPr>
              <a:t>Preparing For </a:t>
            </a:r>
            <a:r>
              <a:rPr lang="en-GB" sz="8000" dirty="0">
                <a:solidFill>
                  <a:srgbClr val="000000"/>
                </a:solidFill>
                <a:latin typeface="Arial Black" panose="020B0A04020102020204" pitchFamily="34" charset="0"/>
              </a:rPr>
              <a:t>Y</a:t>
            </a:r>
            <a:r>
              <a:rPr kumimoji="0" lang="en-GB" sz="80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rPr>
              <a:t>our </a:t>
            </a:r>
            <a:r>
              <a:rPr lang="en-GB" sz="8000" dirty="0">
                <a:solidFill>
                  <a:srgbClr val="000000"/>
                </a:solidFill>
                <a:latin typeface="Arial Black" panose="020B0A04020102020204" pitchFamily="34" charset="0"/>
              </a:rPr>
              <a:t>S</a:t>
            </a:r>
            <a:r>
              <a:rPr kumimoji="0" lang="en-GB" sz="8000" b="0" i="0" u="none" strike="noStrike" kern="1200" cap="none" spc="0" normalizeH="0" baseline="0" noProof="0" dirty="0" err="1">
                <a:ln>
                  <a:noFill/>
                </a:ln>
                <a:solidFill>
                  <a:srgbClr val="000000"/>
                </a:solidFill>
                <a:effectLst/>
                <a:uLnTx/>
                <a:uFillTx/>
                <a:latin typeface="Arial Black" panose="020B0A04020102020204" pitchFamily="34" charset="0"/>
                <a:ea typeface="+mn-ea"/>
                <a:cs typeface="+mn-cs"/>
              </a:rPr>
              <a:t>ession</a:t>
            </a:r>
            <a:endParaRPr kumimoji="0" lang="en-GB" sz="80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8" name="Oval 7">
            <a:extLst>
              <a:ext uri="{FF2B5EF4-FFF2-40B4-BE49-F238E27FC236}">
                <a16:creationId xmlns:a16="http://schemas.microsoft.com/office/drawing/2014/main" id="{6F36732E-23A4-465C-AFA0-4A7CA733EF35}"/>
              </a:ext>
            </a:extLst>
          </p:cNvPr>
          <p:cNvSpPr/>
          <p:nvPr/>
        </p:nvSpPr>
        <p:spPr>
          <a:xfrm>
            <a:off x="6436994" y="3025324"/>
            <a:ext cx="2885162" cy="2767836"/>
          </a:xfrm>
          <a:prstGeom prst="ellipse">
            <a:avLst/>
          </a:prstGeom>
          <a:blipFill dpi="0" rotWithShape="1">
            <a:blip r:embed="rId9">
              <a:extLst>
                <a:ext uri="{28A0092B-C50C-407E-A947-70E740481C1C}">
                  <a14:useLocalDpi xmlns:a14="http://schemas.microsoft.com/office/drawing/2010/main" val="0"/>
                </a:ext>
              </a:extLst>
            </a:blip>
            <a:srcRect/>
            <a:stretch>
              <a:fillRect l="-23430" t="-21346" r="-53518" b="-4096"/>
            </a:stretch>
          </a:blipFill>
          <a:ln w="139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10" name="Slide Number Placeholder 23">
            <a:extLst>
              <a:ext uri="{FF2B5EF4-FFF2-40B4-BE49-F238E27FC236}">
                <a16:creationId xmlns:a16="http://schemas.microsoft.com/office/drawing/2014/main" id="{E6C81E61-1123-4BD0-92A0-93CA609ED560}"/>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4</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616420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1E186499-B2F0-EC00-29B0-045EA0DBD713}"/>
              </a:ext>
            </a:extLst>
          </p:cNvPr>
          <p:cNvSpPr/>
          <p:nvPr/>
        </p:nvSpPr>
        <p:spPr>
          <a:xfrm>
            <a:off x="0" y="1600201"/>
            <a:ext cx="12192000" cy="47244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26" name="Graphic 25">
            <a:extLst>
              <a:ext uri="{FF2B5EF4-FFF2-40B4-BE49-F238E27FC236}">
                <a16:creationId xmlns:a16="http://schemas.microsoft.com/office/drawing/2014/main" id="{4D3490F7-D360-888A-C8D8-1E40CEE5694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024755" flipH="1" flipV="1">
            <a:off x="3484728" y="2331650"/>
            <a:ext cx="653267" cy="719143"/>
          </a:xfrm>
          <a:prstGeom prst="rect">
            <a:avLst/>
          </a:prstGeom>
        </p:spPr>
      </p:pic>
      <p:sp>
        <p:nvSpPr>
          <p:cNvPr id="16" name="Oval 15">
            <a:extLst>
              <a:ext uri="{FF2B5EF4-FFF2-40B4-BE49-F238E27FC236}">
                <a16:creationId xmlns:a16="http://schemas.microsoft.com/office/drawing/2014/main" id="{38CC94FA-83FA-4E78-AD2F-0038B382E629}"/>
              </a:ext>
            </a:extLst>
          </p:cNvPr>
          <p:cNvSpPr/>
          <p:nvPr/>
        </p:nvSpPr>
        <p:spPr>
          <a:xfrm>
            <a:off x="2571519" y="4639239"/>
            <a:ext cx="721417" cy="731520"/>
          </a:xfrm>
          <a:prstGeom prst="ellipse">
            <a:avLst/>
          </a:prstGeom>
          <a:solidFill>
            <a:schemeClr val="accent2">
              <a:lumMod val="20000"/>
              <a:lumOff val="80000"/>
            </a:schemeClr>
          </a:solidFill>
          <a:ln w="117475">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rial Black" panose="020B0A04020102020204" pitchFamily="34" charset="0"/>
              </a:rPr>
              <a:t>3</a:t>
            </a:r>
            <a:endParaRPr kumimoji="0" lang="en-US" sz="1800" b="0" i="0" u="none" strike="noStrike" kern="1200" cap="none" spc="0" normalizeH="0" baseline="0" noProof="0">
              <a:ln>
                <a:noFill/>
              </a:ln>
              <a:solidFill>
                <a:srgbClr val="000000"/>
              </a:solidFill>
              <a:effectLst/>
              <a:uLnTx/>
              <a:uFillTx/>
              <a:latin typeface="Arial Black" panose="020B0A04020102020204" pitchFamily="34" charset="0"/>
            </a:endParaRPr>
          </a:p>
        </p:txBody>
      </p:sp>
      <p:sp>
        <p:nvSpPr>
          <p:cNvPr id="20" name="Oval 19">
            <a:extLst>
              <a:ext uri="{FF2B5EF4-FFF2-40B4-BE49-F238E27FC236}">
                <a16:creationId xmlns:a16="http://schemas.microsoft.com/office/drawing/2014/main" id="{4DC0C11E-84C8-4D66-AD50-E412C29F2E14}"/>
              </a:ext>
            </a:extLst>
          </p:cNvPr>
          <p:cNvSpPr/>
          <p:nvPr/>
        </p:nvSpPr>
        <p:spPr>
          <a:xfrm>
            <a:off x="8804020" y="4639239"/>
            <a:ext cx="721417" cy="731520"/>
          </a:xfrm>
          <a:prstGeom prst="ellipse">
            <a:avLst/>
          </a:prstGeom>
          <a:solidFill>
            <a:schemeClr val="accent2">
              <a:lumMod val="20000"/>
              <a:lumOff val="80000"/>
            </a:schemeClr>
          </a:solidFill>
          <a:ln w="117475">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rial Black" panose="020B0A04020102020204" pitchFamily="34" charset="0"/>
              </a:rPr>
              <a:t>4</a:t>
            </a:r>
          </a:p>
        </p:txBody>
      </p:sp>
      <p:sp>
        <p:nvSpPr>
          <p:cNvPr id="2" name="Title 1">
            <a:extLst>
              <a:ext uri="{FF2B5EF4-FFF2-40B4-BE49-F238E27FC236}">
                <a16:creationId xmlns:a16="http://schemas.microsoft.com/office/drawing/2014/main" id="{A2DCFB84-A2DF-46F6-98F2-238E20DEBF62}"/>
              </a:ext>
            </a:extLst>
          </p:cNvPr>
          <p:cNvSpPr>
            <a:spLocks noGrp="1"/>
          </p:cNvSpPr>
          <p:nvPr>
            <p:ph type="title"/>
          </p:nvPr>
        </p:nvSpPr>
        <p:spPr>
          <a:xfrm>
            <a:off x="381000" y="381000"/>
            <a:ext cx="11430000" cy="762000"/>
          </a:xfrm>
        </p:spPr>
        <p:txBody>
          <a:bodyPr/>
          <a:lstStyle/>
          <a:p>
            <a:r>
              <a:rPr lang="en-GB" noProof="0" dirty="0"/>
              <a:t>How to </a:t>
            </a:r>
            <a:r>
              <a:rPr lang="en-GB" dirty="0"/>
              <a:t>p</a:t>
            </a:r>
            <a:r>
              <a:rPr lang="en-GB" noProof="0" dirty="0" err="1"/>
              <a:t>repare</a:t>
            </a:r>
            <a:r>
              <a:rPr lang="en-GB" noProof="0" dirty="0"/>
              <a:t> for a </a:t>
            </a:r>
            <a:r>
              <a:rPr lang="en-GB" dirty="0"/>
              <a:t>s</a:t>
            </a:r>
            <a:r>
              <a:rPr lang="en-GB" noProof="0" dirty="0" err="1"/>
              <a:t>ession</a:t>
            </a:r>
            <a:endParaRPr lang="en-GB" dirty="0"/>
          </a:p>
        </p:txBody>
      </p:sp>
      <p:sp>
        <p:nvSpPr>
          <p:cNvPr id="6" name="TextBox 5">
            <a:extLst>
              <a:ext uri="{FF2B5EF4-FFF2-40B4-BE49-F238E27FC236}">
                <a16:creationId xmlns:a16="http://schemas.microsoft.com/office/drawing/2014/main" id="{6F79DFD5-CDB9-44B7-9FB4-452B5E9F3074}"/>
              </a:ext>
            </a:extLst>
          </p:cNvPr>
          <p:cNvSpPr txBox="1"/>
          <p:nvPr/>
        </p:nvSpPr>
        <p:spPr>
          <a:xfrm>
            <a:off x="392154" y="1824186"/>
            <a:ext cx="1837846" cy="129266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j-lt"/>
                <a:ea typeface="+mn-ea"/>
                <a:cs typeface="+mn-cs"/>
              </a:rPr>
              <a:t>Decide if the session will take place in-person or if it will take place online via Zoom. </a:t>
            </a:r>
            <a:r>
              <a:rPr lang="en-US" sz="1400" dirty="0">
                <a:solidFill>
                  <a:srgbClr val="000000"/>
                </a:solidFill>
                <a:latin typeface="+mj-lt"/>
              </a:rPr>
              <a:t>U</a:t>
            </a:r>
            <a:r>
              <a:rPr kumimoji="0" lang="en-US" sz="1400" b="0" i="0" u="none" strike="noStrike" kern="1200" cap="none" spc="0" normalizeH="0" baseline="0" noProof="0" dirty="0">
                <a:ln>
                  <a:noFill/>
                </a:ln>
                <a:solidFill>
                  <a:srgbClr val="000000"/>
                </a:solidFill>
                <a:effectLst/>
                <a:uLnTx/>
                <a:uFillTx/>
                <a:latin typeface="+mj-lt"/>
                <a:ea typeface="+mn-ea"/>
                <a:cs typeface="+mn-cs"/>
              </a:rPr>
              <a:t>se a </a:t>
            </a:r>
            <a:r>
              <a:rPr lang="en-US" sz="1400" dirty="0">
                <a:solidFill>
                  <a:srgbClr val="000000"/>
                </a:solidFill>
                <a:latin typeface="+mj-lt"/>
              </a:rPr>
              <a:t>session</a:t>
            </a:r>
            <a:r>
              <a:rPr kumimoji="0" lang="en-US" sz="1400" b="0" i="0" u="none" strike="noStrike" kern="1200" cap="none" spc="0" normalizeH="0" baseline="0" noProof="0" dirty="0">
                <a:ln>
                  <a:noFill/>
                </a:ln>
                <a:solidFill>
                  <a:srgbClr val="000000"/>
                </a:solidFill>
                <a:effectLst/>
                <a:uLnTx/>
                <a:uFillTx/>
                <a:latin typeface="+mj-lt"/>
                <a:ea typeface="+mn-ea"/>
                <a:cs typeface="+mn-cs"/>
              </a:rPr>
              <a:t> plan template</a:t>
            </a:r>
            <a:r>
              <a:rPr lang="en-US" sz="1400" dirty="0">
                <a:solidFill>
                  <a:srgbClr val="000000"/>
                </a:solidFill>
                <a:latin typeface="+mj-lt"/>
              </a:rPr>
              <a:t> to prepare.</a:t>
            </a:r>
            <a:endParaRPr kumimoji="0" lang="en-US" sz="1400" b="0" i="0" u="none" strike="noStrike" kern="1200" cap="none" spc="0" normalizeH="0" baseline="0" noProof="0" dirty="0">
              <a:ln>
                <a:noFill/>
              </a:ln>
              <a:solidFill>
                <a:srgbClr val="000000"/>
              </a:solidFill>
              <a:effectLst/>
              <a:uLnTx/>
              <a:uFillTx/>
              <a:latin typeface="+mj-lt"/>
              <a:ea typeface="+mn-ea"/>
              <a:cs typeface="+mn-cs"/>
            </a:endParaRPr>
          </a:p>
        </p:txBody>
      </p:sp>
      <p:sp>
        <p:nvSpPr>
          <p:cNvPr id="14" name="TextBox 13">
            <a:extLst>
              <a:ext uri="{FF2B5EF4-FFF2-40B4-BE49-F238E27FC236}">
                <a16:creationId xmlns:a16="http://schemas.microsoft.com/office/drawing/2014/main" id="{3B9277FB-B7CA-402D-9D26-1E2CBDD06B5C}"/>
              </a:ext>
            </a:extLst>
          </p:cNvPr>
          <p:cNvSpPr txBox="1"/>
          <p:nvPr/>
        </p:nvSpPr>
        <p:spPr>
          <a:xfrm>
            <a:off x="392154" y="4437501"/>
            <a:ext cx="1898964" cy="1292662"/>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400" b="0" i="0" u="none" strike="noStrike" kern="1200" cap="none" spc="0" normalizeH="0" baseline="0" noProof="0">
                <a:ln>
                  <a:noFill/>
                </a:ln>
                <a:solidFill>
                  <a:srgbClr val="000000"/>
                </a:solidFill>
                <a:effectLst/>
                <a:uLnTx/>
                <a:uFillTx/>
                <a:latin typeface="+mj-lt"/>
                <a:ea typeface="+mn-ea"/>
                <a:cs typeface="+mn-cs"/>
              </a:rPr>
              <a:t>Select the phase of Design Thinking you will focus on and what tools you will be presenting during the session.</a:t>
            </a:r>
          </a:p>
        </p:txBody>
      </p:sp>
      <p:sp>
        <p:nvSpPr>
          <p:cNvPr id="18" name="TextBox 17">
            <a:extLst>
              <a:ext uri="{FF2B5EF4-FFF2-40B4-BE49-F238E27FC236}">
                <a16:creationId xmlns:a16="http://schemas.microsoft.com/office/drawing/2014/main" id="{041D3B20-BD09-40E1-A987-E16BD20738B4}"/>
              </a:ext>
            </a:extLst>
          </p:cNvPr>
          <p:cNvSpPr txBox="1"/>
          <p:nvPr/>
        </p:nvSpPr>
        <p:spPr>
          <a:xfrm>
            <a:off x="9991082" y="4437501"/>
            <a:ext cx="1819918" cy="1508105"/>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1400" b="0" i="0" u="none" strike="noStrike" kern="1200" cap="none" spc="0" normalizeH="0" baseline="0" noProof="0">
                <a:ln>
                  <a:noFill/>
                </a:ln>
                <a:solidFill>
                  <a:srgbClr val="000000"/>
                </a:solidFill>
                <a:effectLst/>
                <a:uLnTx/>
                <a:uFillTx/>
                <a:latin typeface="+mj-lt"/>
                <a:ea typeface="+mn-ea"/>
                <a:cs typeface="+mn-cs"/>
              </a:rPr>
              <a:t>At the end of each session gather feedback from your audience and use these takeaways to improve future sessions.</a:t>
            </a:r>
          </a:p>
        </p:txBody>
      </p:sp>
      <p:sp>
        <p:nvSpPr>
          <p:cNvPr id="22" name="TextBox 21">
            <a:extLst>
              <a:ext uri="{FF2B5EF4-FFF2-40B4-BE49-F238E27FC236}">
                <a16:creationId xmlns:a16="http://schemas.microsoft.com/office/drawing/2014/main" id="{4C710B4C-B339-4948-966D-5A328CA77BEE}"/>
              </a:ext>
            </a:extLst>
          </p:cNvPr>
          <p:cNvSpPr txBox="1"/>
          <p:nvPr/>
        </p:nvSpPr>
        <p:spPr>
          <a:xfrm>
            <a:off x="9991082" y="1824186"/>
            <a:ext cx="1819918" cy="1077218"/>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GB" sz="1400" b="0" i="0" u="none" strike="noStrike" kern="1200" cap="none" spc="0" normalizeH="0" baseline="0" noProof="0" dirty="0">
                <a:ln>
                  <a:noFill/>
                </a:ln>
                <a:solidFill>
                  <a:srgbClr val="000000"/>
                </a:solidFill>
                <a:effectLst/>
                <a:uLnTx/>
                <a:uFillTx/>
                <a:latin typeface="+mj-lt"/>
                <a:ea typeface="+mn-ea"/>
                <a:cs typeface="+mn-cs"/>
              </a:rPr>
              <a:t>Select icebreakers that work well for your audience and are suitable for where the session will take place.</a:t>
            </a:r>
          </a:p>
        </p:txBody>
      </p:sp>
      <p:pic>
        <p:nvPicPr>
          <p:cNvPr id="15" name="Graphic 14">
            <a:extLst>
              <a:ext uri="{FF2B5EF4-FFF2-40B4-BE49-F238E27FC236}">
                <a16:creationId xmlns:a16="http://schemas.microsoft.com/office/drawing/2014/main" id="{72AB23A2-EAE3-4963-839E-B307C6A08D9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6318556">
            <a:off x="4279416" y="1586254"/>
            <a:ext cx="3490323" cy="4469729"/>
          </a:xfrm>
          <a:prstGeom prst="rect">
            <a:avLst/>
          </a:prstGeom>
        </p:spPr>
      </p:pic>
      <p:pic>
        <p:nvPicPr>
          <p:cNvPr id="21" name="Graphic 20">
            <a:extLst>
              <a:ext uri="{FF2B5EF4-FFF2-40B4-BE49-F238E27FC236}">
                <a16:creationId xmlns:a16="http://schemas.microsoft.com/office/drawing/2014/main" id="{027541AE-FB8C-4185-A951-889C16D20FB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639963" y="1390095"/>
            <a:ext cx="2971800" cy="3428846"/>
          </a:xfrm>
          <a:prstGeom prst="rect">
            <a:avLst/>
          </a:prstGeom>
        </p:spPr>
      </p:pic>
      <p:pic>
        <p:nvPicPr>
          <p:cNvPr id="17" name="Graphic 16">
            <a:extLst>
              <a:ext uri="{FF2B5EF4-FFF2-40B4-BE49-F238E27FC236}">
                <a16:creationId xmlns:a16="http://schemas.microsoft.com/office/drawing/2014/main" id="{04A0BA27-C22F-410C-B491-61B9C2A868A7}"/>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284658" y="2977773"/>
            <a:ext cx="2087008" cy="2368086"/>
          </a:xfrm>
          <a:prstGeom prst="rect">
            <a:avLst/>
          </a:prstGeom>
        </p:spPr>
      </p:pic>
      <p:pic>
        <p:nvPicPr>
          <p:cNvPr id="19" name="Picture 18" descr="Icon&#10;&#10;Description automatically generated">
            <a:extLst>
              <a:ext uri="{FF2B5EF4-FFF2-40B4-BE49-F238E27FC236}">
                <a16:creationId xmlns:a16="http://schemas.microsoft.com/office/drawing/2014/main" id="{FD2108D4-BE50-43FE-96D1-F9F179A9B17E}"/>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6177870" y="2107053"/>
            <a:ext cx="2401577" cy="2856535"/>
          </a:xfrm>
          <a:prstGeom prst="rect">
            <a:avLst/>
          </a:prstGeom>
        </p:spPr>
      </p:pic>
      <p:sp>
        <p:nvSpPr>
          <p:cNvPr id="23" name="Oval 22">
            <a:extLst>
              <a:ext uri="{FF2B5EF4-FFF2-40B4-BE49-F238E27FC236}">
                <a16:creationId xmlns:a16="http://schemas.microsoft.com/office/drawing/2014/main" id="{3EB072DD-04A4-4709-8D4C-7BC14165ECED}"/>
              </a:ext>
            </a:extLst>
          </p:cNvPr>
          <p:cNvSpPr/>
          <p:nvPr/>
        </p:nvSpPr>
        <p:spPr>
          <a:xfrm>
            <a:off x="2571519" y="1851155"/>
            <a:ext cx="731520" cy="731520"/>
          </a:xfrm>
          <a:prstGeom prst="ellipse">
            <a:avLst/>
          </a:prstGeom>
          <a:solidFill>
            <a:schemeClr val="accent2">
              <a:lumMod val="20000"/>
              <a:lumOff val="80000"/>
            </a:schemeClr>
          </a:solidFill>
          <a:ln w="117475">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rial Black" panose="020B0A04020102020204" pitchFamily="34" charset="0"/>
              </a:rPr>
              <a:t>1</a:t>
            </a:r>
          </a:p>
        </p:txBody>
      </p:sp>
      <p:sp>
        <p:nvSpPr>
          <p:cNvPr id="24" name="Oval 23">
            <a:extLst>
              <a:ext uri="{FF2B5EF4-FFF2-40B4-BE49-F238E27FC236}">
                <a16:creationId xmlns:a16="http://schemas.microsoft.com/office/drawing/2014/main" id="{02D162F4-16DD-4426-8F1F-AF674F59981A}"/>
              </a:ext>
            </a:extLst>
          </p:cNvPr>
          <p:cNvSpPr/>
          <p:nvPr/>
        </p:nvSpPr>
        <p:spPr>
          <a:xfrm>
            <a:off x="8793917" y="1851155"/>
            <a:ext cx="731520" cy="731520"/>
          </a:xfrm>
          <a:prstGeom prst="ellipse">
            <a:avLst/>
          </a:prstGeom>
          <a:solidFill>
            <a:schemeClr val="accent2">
              <a:lumMod val="20000"/>
              <a:lumOff val="80000"/>
            </a:schemeClr>
          </a:solidFill>
          <a:ln w="117475">
            <a:solidFill>
              <a:schemeClr val="accent4"/>
            </a:solidFill>
            <a:prstDash val="solid"/>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3200" b="0" i="0" u="none" strike="noStrike" kern="1200" cap="none" spc="0" normalizeH="0" baseline="0" noProof="0">
                <a:ln>
                  <a:noFill/>
                </a:ln>
                <a:solidFill>
                  <a:srgbClr val="FFFFFF"/>
                </a:solidFill>
                <a:effectLst/>
                <a:uLnTx/>
                <a:uFillTx/>
                <a:latin typeface="Arial Black" panose="020B0A04020102020204" pitchFamily="34" charset="0"/>
              </a:rPr>
              <a:t>2</a:t>
            </a:r>
          </a:p>
        </p:txBody>
      </p:sp>
      <p:pic>
        <p:nvPicPr>
          <p:cNvPr id="27" name="Graphic 26">
            <a:extLst>
              <a:ext uri="{FF2B5EF4-FFF2-40B4-BE49-F238E27FC236}">
                <a16:creationId xmlns:a16="http://schemas.microsoft.com/office/drawing/2014/main" id="{6961E069-4FFE-3494-7CDC-0C31B3554D6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957566" flipH="1">
            <a:off x="3513988" y="4182892"/>
            <a:ext cx="653267" cy="719143"/>
          </a:xfrm>
          <a:prstGeom prst="rect">
            <a:avLst/>
          </a:prstGeom>
        </p:spPr>
      </p:pic>
      <p:pic>
        <p:nvPicPr>
          <p:cNvPr id="28" name="Graphic 27">
            <a:extLst>
              <a:ext uri="{FF2B5EF4-FFF2-40B4-BE49-F238E27FC236}">
                <a16:creationId xmlns:a16="http://schemas.microsoft.com/office/drawing/2014/main" id="{5D2BA520-41B6-54B7-8BD5-BA9E1E3F30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575245" flipV="1">
            <a:off x="7931367" y="2353298"/>
            <a:ext cx="653267" cy="719143"/>
          </a:xfrm>
          <a:prstGeom prst="rect">
            <a:avLst/>
          </a:prstGeom>
        </p:spPr>
      </p:pic>
      <p:pic>
        <p:nvPicPr>
          <p:cNvPr id="29" name="Graphic 28">
            <a:extLst>
              <a:ext uri="{FF2B5EF4-FFF2-40B4-BE49-F238E27FC236}">
                <a16:creationId xmlns:a16="http://schemas.microsoft.com/office/drawing/2014/main" id="{9282EF32-D9F5-7EFD-82A7-E4FF7CDD626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4642434">
            <a:off x="7960627" y="4204540"/>
            <a:ext cx="653267" cy="719143"/>
          </a:xfrm>
          <a:prstGeom prst="rect">
            <a:avLst/>
          </a:prstGeom>
        </p:spPr>
      </p:pic>
      <p:sp>
        <p:nvSpPr>
          <p:cNvPr id="30" name="Slide Number Placeholder 23">
            <a:extLst>
              <a:ext uri="{FF2B5EF4-FFF2-40B4-BE49-F238E27FC236}">
                <a16:creationId xmlns:a16="http://schemas.microsoft.com/office/drawing/2014/main" id="{739EDDD4-7675-41E8-AF0A-FF061BBD83A0}"/>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5</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036253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07E0D074-6A0B-0E54-86AD-5015193F4E1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80940" y="1719059"/>
            <a:ext cx="3374370" cy="4570657"/>
          </a:xfrm>
          <a:prstGeom prst="rect">
            <a:avLst/>
          </a:prstGeom>
        </p:spPr>
      </p:pic>
      <p:pic>
        <p:nvPicPr>
          <p:cNvPr id="15" name="Graphic 14">
            <a:extLst>
              <a:ext uri="{FF2B5EF4-FFF2-40B4-BE49-F238E27FC236}">
                <a16:creationId xmlns:a16="http://schemas.microsoft.com/office/drawing/2014/main" id="{ACB229A4-46CF-6F0A-FF94-132EE4BFD46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36630" y="1719059"/>
            <a:ext cx="3374370" cy="4570657"/>
          </a:xfrm>
          <a:prstGeom prst="rect">
            <a:avLst/>
          </a:prstGeom>
        </p:spPr>
      </p:pic>
      <p:sp>
        <p:nvSpPr>
          <p:cNvPr id="2" name="Title 1">
            <a:extLst>
              <a:ext uri="{FF2B5EF4-FFF2-40B4-BE49-F238E27FC236}">
                <a16:creationId xmlns:a16="http://schemas.microsoft.com/office/drawing/2014/main" id="{A2DCFB84-A2DF-46F6-98F2-238E20DEBF62}"/>
              </a:ext>
            </a:extLst>
          </p:cNvPr>
          <p:cNvSpPr>
            <a:spLocks noGrp="1"/>
          </p:cNvSpPr>
          <p:nvPr>
            <p:ph type="title"/>
          </p:nvPr>
        </p:nvSpPr>
        <p:spPr/>
        <p:txBody>
          <a:bodyPr/>
          <a:lstStyle/>
          <a:p>
            <a:r>
              <a:rPr lang="en-GB" dirty="0"/>
              <a:t>Session checklist </a:t>
            </a:r>
          </a:p>
        </p:txBody>
      </p:sp>
      <p:pic>
        <p:nvPicPr>
          <p:cNvPr id="16" name="Picture 15" descr="Diagram&#10;&#10;Description automatically generated">
            <a:extLst>
              <a:ext uri="{FF2B5EF4-FFF2-40B4-BE49-F238E27FC236}">
                <a16:creationId xmlns:a16="http://schemas.microsoft.com/office/drawing/2014/main" id="{942BEDA8-B717-4635-AAA4-F42D62438D3C}"/>
              </a:ext>
            </a:extLst>
          </p:cNvPr>
          <p:cNvPicPr>
            <a:picLocks noChangeAspect="1"/>
          </p:cNvPicPr>
          <p:nvPr/>
        </p:nvPicPr>
        <p:blipFill rotWithShape="1">
          <a:blip r:embed="rId5">
            <a:extLst>
              <a:ext uri="{28A0092B-C50C-407E-A947-70E740481C1C}">
                <a14:useLocalDpi xmlns:a14="http://schemas.microsoft.com/office/drawing/2010/main" val="0"/>
              </a:ext>
            </a:extLst>
          </a:blip>
          <a:srcRect l="14518" t="9009" r="16424" b="7469"/>
          <a:stretch/>
        </p:blipFill>
        <p:spPr>
          <a:xfrm flipH="1">
            <a:off x="0" y="1502172"/>
            <a:ext cx="4299620" cy="5029148"/>
          </a:xfrm>
          <a:prstGeom prst="rect">
            <a:avLst/>
          </a:prstGeom>
        </p:spPr>
      </p:pic>
      <p:sp>
        <p:nvSpPr>
          <p:cNvPr id="19" name="TextBox 18">
            <a:extLst>
              <a:ext uri="{FF2B5EF4-FFF2-40B4-BE49-F238E27FC236}">
                <a16:creationId xmlns:a16="http://schemas.microsoft.com/office/drawing/2014/main" id="{F83585B1-85D7-4ECD-A1C2-A40FB5C38F7B}"/>
              </a:ext>
            </a:extLst>
          </p:cNvPr>
          <p:cNvSpPr txBox="1"/>
          <p:nvPr/>
        </p:nvSpPr>
        <p:spPr>
          <a:xfrm>
            <a:off x="5015704" y="1612881"/>
            <a:ext cx="1557976" cy="276999"/>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GB" sz="2000" b="1" i="0" u="none" strike="noStrike" kern="1200" cap="none" spc="0" normalizeH="0" baseline="0" noProof="0">
                <a:ln>
                  <a:noFill/>
                </a:ln>
                <a:solidFill>
                  <a:schemeClr val="accent2"/>
                </a:solidFill>
                <a:effectLst/>
                <a:uLnTx/>
                <a:uFillTx/>
                <a:latin typeface="+mj-lt"/>
                <a:ea typeface="+mn-ea"/>
                <a:cs typeface="+mn-cs"/>
              </a:rPr>
              <a:t> In-Person</a:t>
            </a:r>
          </a:p>
        </p:txBody>
      </p:sp>
      <p:sp>
        <p:nvSpPr>
          <p:cNvPr id="20" name="TextBox 19">
            <a:extLst>
              <a:ext uri="{FF2B5EF4-FFF2-40B4-BE49-F238E27FC236}">
                <a16:creationId xmlns:a16="http://schemas.microsoft.com/office/drawing/2014/main" id="{0E812012-9593-4BFA-B784-372C01B69392}"/>
              </a:ext>
            </a:extLst>
          </p:cNvPr>
          <p:cNvSpPr txBox="1"/>
          <p:nvPr/>
        </p:nvSpPr>
        <p:spPr>
          <a:xfrm>
            <a:off x="8667958" y="1612881"/>
            <a:ext cx="1557976" cy="276999"/>
          </a:xfrm>
          <a:prstGeom prst="rect">
            <a:avLst/>
          </a:prstGeom>
          <a:solidFill>
            <a:schemeClr val="bg1"/>
          </a:solidFill>
        </p:spPr>
        <p:txBody>
          <a:bodyPr wrap="square" lIns="0" tIns="0" rIns="0" bIns="0"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lang="en-GB" sz="2000" b="1">
                <a:solidFill>
                  <a:schemeClr val="accent2"/>
                </a:solidFill>
                <a:latin typeface="+mj-lt"/>
              </a:rPr>
              <a:t> Online</a:t>
            </a:r>
            <a:endParaRPr kumimoji="0" lang="en-GB" sz="2000" b="1" i="0" u="none" strike="noStrike" kern="1200" cap="none" spc="0" normalizeH="0" baseline="0" noProof="0">
              <a:ln>
                <a:noFill/>
              </a:ln>
              <a:solidFill>
                <a:schemeClr val="accent2"/>
              </a:solidFill>
              <a:effectLst/>
              <a:uLnTx/>
              <a:uFillTx/>
              <a:latin typeface="+mj-lt"/>
              <a:ea typeface="+mn-ea"/>
              <a:cs typeface="+mn-cs"/>
            </a:endParaRPr>
          </a:p>
        </p:txBody>
      </p:sp>
      <p:sp>
        <p:nvSpPr>
          <p:cNvPr id="17" name="Content Placeholder 4">
            <a:extLst>
              <a:ext uri="{FF2B5EF4-FFF2-40B4-BE49-F238E27FC236}">
                <a16:creationId xmlns:a16="http://schemas.microsoft.com/office/drawing/2014/main" id="{D2BA408E-90B1-49DB-8481-7716F3892196}"/>
              </a:ext>
            </a:extLst>
          </p:cNvPr>
          <p:cNvSpPr txBox="1">
            <a:spLocks/>
          </p:cNvSpPr>
          <p:nvPr/>
        </p:nvSpPr>
        <p:spPr>
          <a:xfrm>
            <a:off x="8828191" y="2060702"/>
            <a:ext cx="2591247" cy="3503630"/>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r>
              <a:rPr lang="en-GB" sz="1400" b="1" dirty="0">
                <a:solidFill>
                  <a:schemeClr val="accent1"/>
                </a:solidFill>
              </a:rPr>
              <a:t>Location</a:t>
            </a:r>
          </a:p>
          <a:p>
            <a:pPr marL="108000" indent="-108000">
              <a:spcBef>
                <a:spcPts val="300"/>
              </a:spcBef>
              <a:spcAft>
                <a:spcPts val="300"/>
              </a:spcAft>
              <a:buFont typeface="Arial" panose="020B0604020202020204" pitchFamily="34" charset="0"/>
              <a:buChar char="•"/>
            </a:pPr>
            <a:r>
              <a:rPr lang="en-GB" sz="1200" dirty="0"/>
              <a:t>Zoom invite sent to participants</a:t>
            </a:r>
          </a:p>
          <a:p>
            <a:r>
              <a:rPr lang="en-GB" sz="1400" b="1" dirty="0">
                <a:solidFill>
                  <a:schemeClr val="accent1"/>
                </a:solidFill>
              </a:rPr>
              <a:t>Tools for session delivery</a:t>
            </a:r>
          </a:p>
          <a:p>
            <a:pPr marL="108000" indent="-108000">
              <a:spcBef>
                <a:spcPts val="300"/>
              </a:spcBef>
              <a:spcAft>
                <a:spcPts val="300"/>
              </a:spcAft>
              <a:buFont typeface="Arial" panose="020B0604020202020204" pitchFamily="34" charset="0"/>
              <a:buChar char="•"/>
            </a:pPr>
            <a:r>
              <a:rPr lang="en-GB" sz="1200" dirty="0"/>
              <a:t>Laptop</a:t>
            </a:r>
          </a:p>
          <a:p>
            <a:pPr marL="108000" indent="-108000">
              <a:spcBef>
                <a:spcPts val="300"/>
              </a:spcBef>
              <a:spcAft>
                <a:spcPts val="300"/>
              </a:spcAft>
              <a:buFont typeface="Arial" panose="020B0604020202020204" pitchFamily="34" charset="0"/>
              <a:buChar char="•"/>
            </a:pPr>
            <a:r>
              <a:rPr lang="en-GB" sz="1200" dirty="0"/>
              <a:t>Wi-Fi/ internet connection</a:t>
            </a:r>
          </a:p>
          <a:p>
            <a:pPr marL="108000" indent="-108000">
              <a:spcBef>
                <a:spcPts val="300"/>
              </a:spcBef>
              <a:spcAft>
                <a:spcPts val="300"/>
              </a:spcAft>
              <a:buFont typeface="Arial" panose="020B0604020202020204" pitchFamily="34" charset="0"/>
              <a:buChar char="•"/>
            </a:pPr>
            <a:r>
              <a:rPr lang="en-GB" sz="1200" dirty="0"/>
              <a:t>Polling Tools (</a:t>
            </a:r>
            <a:r>
              <a:rPr lang="en-GB" sz="1200" dirty="0" err="1"/>
              <a:t>e.g</a:t>
            </a:r>
            <a:r>
              <a:rPr lang="en-GB" sz="1200" dirty="0"/>
              <a:t> </a:t>
            </a:r>
            <a:r>
              <a:rPr lang="en-GB" sz="1200" dirty="0" err="1"/>
              <a:t>Menti</a:t>
            </a:r>
            <a:r>
              <a:rPr lang="en-GB" sz="1200" dirty="0"/>
              <a:t>)</a:t>
            </a:r>
          </a:p>
          <a:p>
            <a:pPr marL="342900" indent="-342900">
              <a:spcBef>
                <a:spcPts val="0"/>
              </a:spcBef>
              <a:spcAft>
                <a:spcPts val="0"/>
              </a:spcAft>
              <a:buFont typeface="Wingdings" panose="05000000000000000000" pitchFamily="2" charset="2"/>
              <a:buChar char="ü"/>
            </a:pPr>
            <a:endParaRPr lang="en-GB" sz="1600" dirty="0"/>
          </a:p>
          <a:p>
            <a:r>
              <a:rPr lang="en-GB" sz="1400" b="1" dirty="0">
                <a:solidFill>
                  <a:schemeClr val="accent1"/>
                </a:solidFill>
              </a:rPr>
              <a:t>Resources for youth innovators</a:t>
            </a:r>
          </a:p>
          <a:p>
            <a:pPr marL="108000" indent="-108000">
              <a:spcBef>
                <a:spcPts val="300"/>
              </a:spcBef>
              <a:spcAft>
                <a:spcPts val="300"/>
              </a:spcAft>
              <a:buFont typeface="Arial" panose="020B0604020202020204" pitchFamily="34" charset="0"/>
              <a:buChar char="•"/>
            </a:pPr>
            <a:r>
              <a:rPr lang="en-GB" sz="1200" dirty="0"/>
              <a:t>Design Thinking Toolkit</a:t>
            </a:r>
          </a:p>
          <a:p>
            <a:pPr marL="108000" indent="-108000">
              <a:spcBef>
                <a:spcPts val="300"/>
              </a:spcBef>
              <a:spcAft>
                <a:spcPts val="300"/>
              </a:spcAft>
              <a:buFont typeface="Arial" panose="020B0604020202020204" pitchFamily="34" charset="0"/>
              <a:buChar char="•"/>
            </a:pPr>
            <a:r>
              <a:rPr lang="en-GB" sz="1200" dirty="0"/>
              <a:t>Paper &amp; Pens</a:t>
            </a:r>
          </a:p>
          <a:p>
            <a:endParaRPr lang="en-GB" sz="1600" dirty="0"/>
          </a:p>
        </p:txBody>
      </p:sp>
      <p:sp>
        <p:nvSpPr>
          <p:cNvPr id="22" name="Content Placeholder 4">
            <a:extLst>
              <a:ext uri="{FF2B5EF4-FFF2-40B4-BE49-F238E27FC236}">
                <a16:creationId xmlns:a16="http://schemas.microsoft.com/office/drawing/2014/main" id="{4CBCA179-0185-CA22-72CC-25E2C71B82F2}"/>
              </a:ext>
            </a:extLst>
          </p:cNvPr>
          <p:cNvSpPr txBox="1">
            <a:spLocks/>
          </p:cNvSpPr>
          <p:nvPr/>
        </p:nvSpPr>
        <p:spPr>
          <a:xfrm>
            <a:off x="5072501" y="2060702"/>
            <a:ext cx="2591247" cy="3503630"/>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2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18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14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2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a:spcAft>
                <a:spcPts val="100"/>
              </a:spcAft>
            </a:pPr>
            <a:r>
              <a:rPr lang="en-GB" sz="1400" b="1" dirty="0">
                <a:solidFill>
                  <a:schemeClr val="accent1"/>
                </a:solidFill>
              </a:rPr>
              <a:t>Location</a:t>
            </a:r>
          </a:p>
          <a:p>
            <a:pPr marL="108000" indent="-108000">
              <a:spcAft>
                <a:spcPts val="100"/>
              </a:spcAft>
              <a:buFont typeface="Arial" panose="020B0604020202020204" pitchFamily="34" charset="0"/>
              <a:buChar char="•"/>
            </a:pPr>
            <a:r>
              <a:rPr lang="en-GB" sz="1200" dirty="0"/>
              <a:t>Confirm an appropriate venue</a:t>
            </a:r>
          </a:p>
          <a:p>
            <a:r>
              <a:rPr lang="en-GB" sz="1400" b="1" dirty="0">
                <a:solidFill>
                  <a:schemeClr val="accent1"/>
                </a:solidFill>
              </a:rPr>
              <a:t>Tools for session delivery</a:t>
            </a:r>
          </a:p>
          <a:p>
            <a:pPr marL="108000" indent="-108000">
              <a:spcBef>
                <a:spcPts val="0"/>
              </a:spcBef>
              <a:buFont typeface="Arial" panose="020B0604020202020204" pitchFamily="34" charset="0"/>
              <a:buChar char="•"/>
            </a:pPr>
            <a:r>
              <a:rPr lang="en-GB" sz="1200" dirty="0"/>
              <a:t>Laptop</a:t>
            </a:r>
          </a:p>
          <a:p>
            <a:pPr marL="108000" indent="-108000">
              <a:spcBef>
                <a:spcPts val="0"/>
              </a:spcBef>
              <a:buFont typeface="Arial" panose="020B0604020202020204" pitchFamily="34" charset="0"/>
              <a:buChar char="•"/>
            </a:pPr>
            <a:r>
              <a:rPr lang="en-GB" sz="1200" dirty="0"/>
              <a:t>Wi-Fi/ internet connection (if needed)</a:t>
            </a:r>
          </a:p>
          <a:p>
            <a:pPr marL="108000" indent="-108000">
              <a:spcBef>
                <a:spcPts val="0"/>
              </a:spcBef>
              <a:buFont typeface="Arial" panose="020B0604020202020204" pitchFamily="34" charset="0"/>
              <a:buChar char="•"/>
            </a:pPr>
            <a:r>
              <a:rPr lang="en-GB" sz="1200" dirty="0"/>
              <a:t>Projector</a:t>
            </a:r>
          </a:p>
          <a:p>
            <a:pPr marL="108000" indent="-108000">
              <a:spcBef>
                <a:spcPts val="0"/>
              </a:spcBef>
              <a:buFont typeface="Arial" panose="020B0604020202020204" pitchFamily="34" charset="0"/>
              <a:buChar char="•"/>
            </a:pPr>
            <a:r>
              <a:rPr lang="en-GB" sz="1200" dirty="0"/>
              <a:t>Polling Tools (</a:t>
            </a:r>
            <a:r>
              <a:rPr lang="en-GB" sz="1200" dirty="0" err="1"/>
              <a:t>e.g</a:t>
            </a:r>
            <a:r>
              <a:rPr lang="en-GB" sz="1200" dirty="0"/>
              <a:t> </a:t>
            </a:r>
            <a:r>
              <a:rPr lang="en-GB" sz="1200" dirty="0" err="1"/>
              <a:t>Menti</a:t>
            </a:r>
            <a:r>
              <a:rPr lang="en-GB" sz="1200" dirty="0"/>
              <a:t> or Paper methods)</a:t>
            </a:r>
          </a:p>
          <a:p>
            <a:r>
              <a:rPr lang="en-GB" sz="1400" b="1" dirty="0">
                <a:solidFill>
                  <a:schemeClr val="accent1"/>
                </a:solidFill>
              </a:rPr>
              <a:t>Resources for youth innovators</a:t>
            </a:r>
          </a:p>
          <a:p>
            <a:pPr marL="108000" indent="-108000">
              <a:spcBef>
                <a:spcPts val="0"/>
              </a:spcBef>
              <a:buFont typeface="Arial" panose="020B0604020202020204" pitchFamily="34" charset="0"/>
              <a:buChar char="•"/>
            </a:pPr>
            <a:r>
              <a:rPr lang="en-GB" sz="1200" dirty="0"/>
              <a:t>Design Thinking Toolkit</a:t>
            </a:r>
          </a:p>
          <a:p>
            <a:pPr marL="108000" indent="-108000">
              <a:spcBef>
                <a:spcPts val="0"/>
              </a:spcBef>
              <a:buFont typeface="Arial" panose="020B0604020202020204" pitchFamily="34" charset="0"/>
              <a:buChar char="•"/>
            </a:pPr>
            <a:r>
              <a:rPr lang="en-GB" sz="1200" dirty="0"/>
              <a:t>Paper &amp; Pens</a:t>
            </a:r>
          </a:p>
          <a:p>
            <a:endParaRPr lang="en-GB" sz="1400" dirty="0"/>
          </a:p>
        </p:txBody>
      </p:sp>
      <p:sp>
        <p:nvSpPr>
          <p:cNvPr id="10" name="Slide Number Placeholder 23">
            <a:extLst>
              <a:ext uri="{FF2B5EF4-FFF2-40B4-BE49-F238E27FC236}">
                <a16:creationId xmlns:a16="http://schemas.microsoft.com/office/drawing/2014/main" id="{870A6B42-8128-49D5-978A-7E6854B723AD}"/>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6</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8412028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92128E-E6D0-48AE-BEC8-E421A92552F9}"/>
              </a:ext>
            </a:extLst>
          </p:cNvPr>
          <p:cNvSpPr>
            <a:spLocks noGrp="1"/>
          </p:cNvSpPr>
          <p:nvPr>
            <p:ph type="title"/>
          </p:nvPr>
        </p:nvSpPr>
        <p:spPr>
          <a:xfrm>
            <a:off x="359247" y="372944"/>
            <a:ext cx="11430000" cy="762000"/>
          </a:xfrm>
        </p:spPr>
        <p:txBody>
          <a:bodyPr/>
          <a:lstStyle/>
          <a:p>
            <a:r>
              <a:rPr lang="en-GB" dirty="0"/>
              <a:t>Session plan template</a:t>
            </a:r>
          </a:p>
        </p:txBody>
      </p:sp>
      <p:sp>
        <p:nvSpPr>
          <p:cNvPr id="5" name="Rectangle 4">
            <a:extLst>
              <a:ext uri="{FF2B5EF4-FFF2-40B4-BE49-F238E27FC236}">
                <a16:creationId xmlns:a16="http://schemas.microsoft.com/office/drawing/2014/main" id="{20FE6BFA-98F9-40F6-A710-9F7A71657968}"/>
              </a:ext>
            </a:extLst>
          </p:cNvPr>
          <p:cNvSpPr/>
          <p:nvPr/>
        </p:nvSpPr>
        <p:spPr>
          <a:xfrm>
            <a:off x="0" y="1153016"/>
            <a:ext cx="12192000" cy="5181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6" name="Rectangle: Rounded Corners 5">
            <a:extLst>
              <a:ext uri="{FF2B5EF4-FFF2-40B4-BE49-F238E27FC236}">
                <a16:creationId xmlns:a16="http://schemas.microsoft.com/office/drawing/2014/main" id="{242ABEC7-51E9-40A7-9240-6182E73882C2}"/>
              </a:ext>
            </a:extLst>
          </p:cNvPr>
          <p:cNvSpPr/>
          <p:nvPr/>
        </p:nvSpPr>
        <p:spPr>
          <a:xfrm>
            <a:off x="383790" y="1344173"/>
            <a:ext cx="7341305" cy="616644"/>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a:solidFill>
                  <a:schemeClr val="accent1"/>
                </a:solidFill>
              </a:rPr>
              <a:t>Session Title:</a:t>
            </a:r>
          </a:p>
          <a:p>
            <a:endParaRPr lang="en-GB" sz="1200">
              <a:solidFill>
                <a:schemeClr val="accent1"/>
              </a:solidFill>
            </a:endParaRPr>
          </a:p>
        </p:txBody>
      </p:sp>
      <p:sp>
        <p:nvSpPr>
          <p:cNvPr id="7" name="Rectangle: Rounded Corners 6">
            <a:extLst>
              <a:ext uri="{FF2B5EF4-FFF2-40B4-BE49-F238E27FC236}">
                <a16:creationId xmlns:a16="http://schemas.microsoft.com/office/drawing/2014/main" id="{316BC4FB-193A-4027-91DB-49BE50EEAE8A}"/>
              </a:ext>
            </a:extLst>
          </p:cNvPr>
          <p:cNvSpPr/>
          <p:nvPr/>
        </p:nvSpPr>
        <p:spPr>
          <a:xfrm>
            <a:off x="383790" y="3396354"/>
            <a:ext cx="5753086" cy="1235503"/>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a:solidFill>
                  <a:schemeClr val="accent1"/>
                </a:solidFill>
              </a:rPr>
              <a:t>Goals and Objectives:</a:t>
            </a:r>
          </a:p>
        </p:txBody>
      </p:sp>
      <p:sp>
        <p:nvSpPr>
          <p:cNvPr id="8" name="Rectangle: Rounded Corners 7">
            <a:extLst>
              <a:ext uri="{FF2B5EF4-FFF2-40B4-BE49-F238E27FC236}">
                <a16:creationId xmlns:a16="http://schemas.microsoft.com/office/drawing/2014/main" id="{22F9B1ED-485F-471A-87CE-0A6504D8159B}"/>
              </a:ext>
            </a:extLst>
          </p:cNvPr>
          <p:cNvSpPr/>
          <p:nvPr/>
        </p:nvSpPr>
        <p:spPr>
          <a:xfrm>
            <a:off x="8390549" y="1352727"/>
            <a:ext cx="3417662" cy="554232"/>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a:solidFill>
                  <a:schemeClr val="accent1"/>
                </a:solidFill>
              </a:rPr>
              <a:t>Date and Time:</a:t>
            </a:r>
            <a:endParaRPr lang="en-GB" sz="1200">
              <a:solidFill>
                <a:schemeClr val="accent1"/>
              </a:solidFill>
            </a:endParaRPr>
          </a:p>
        </p:txBody>
      </p:sp>
      <p:sp>
        <p:nvSpPr>
          <p:cNvPr id="12" name="Rectangle: Rounded Corners 11">
            <a:extLst>
              <a:ext uri="{FF2B5EF4-FFF2-40B4-BE49-F238E27FC236}">
                <a16:creationId xmlns:a16="http://schemas.microsoft.com/office/drawing/2014/main" id="{0446F180-282A-413F-8F32-520C7CE63FE5}"/>
              </a:ext>
            </a:extLst>
          </p:cNvPr>
          <p:cNvSpPr/>
          <p:nvPr/>
        </p:nvSpPr>
        <p:spPr>
          <a:xfrm>
            <a:off x="383790" y="4858006"/>
            <a:ext cx="11427210" cy="1235504"/>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a:solidFill>
                  <a:schemeClr val="accent1"/>
                </a:solidFill>
              </a:rPr>
              <a:t>Any other Important information:</a:t>
            </a:r>
            <a:endParaRPr lang="en-GB" sz="1200">
              <a:solidFill>
                <a:schemeClr val="accent1"/>
              </a:solidFill>
            </a:endParaRPr>
          </a:p>
        </p:txBody>
      </p:sp>
      <p:sp>
        <p:nvSpPr>
          <p:cNvPr id="21" name="Rectangle: Rounded Corners 20">
            <a:extLst>
              <a:ext uri="{FF2B5EF4-FFF2-40B4-BE49-F238E27FC236}">
                <a16:creationId xmlns:a16="http://schemas.microsoft.com/office/drawing/2014/main" id="{7933194A-28D4-4D52-AA0F-2300187384DF}"/>
              </a:ext>
            </a:extLst>
          </p:cNvPr>
          <p:cNvSpPr/>
          <p:nvPr/>
        </p:nvSpPr>
        <p:spPr>
          <a:xfrm>
            <a:off x="6677515" y="3396354"/>
            <a:ext cx="5130695" cy="1241813"/>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dirty="0">
                <a:solidFill>
                  <a:schemeClr val="accent1"/>
                </a:solidFill>
              </a:rPr>
              <a:t>What Design Thinking Tools will youth innovators learn:</a:t>
            </a:r>
          </a:p>
        </p:txBody>
      </p:sp>
      <p:sp>
        <p:nvSpPr>
          <p:cNvPr id="27" name="Rectangle: Rounded Corners 26">
            <a:extLst>
              <a:ext uri="{FF2B5EF4-FFF2-40B4-BE49-F238E27FC236}">
                <a16:creationId xmlns:a16="http://schemas.microsoft.com/office/drawing/2014/main" id="{AAF48D4A-0FFD-42FF-A1CF-9D7B801C8529}"/>
              </a:ext>
            </a:extLst>
          </p:cNvPr>
          <p:cNvSpPr/>
          <p:nvPr/>
        </p:nvSpPr>
        <p:spPr>
          <a:xfrm>
            <a:off x="383790" y="2227239"/>
            <a:ext cx="5753086" cy="959126"/>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a:solidFill>
                  <a:schemeClr val="accent1"/>
                </a:solidFill>
              </a:rPr>
              <a:t>Location (In-Person or Online):</a:t>
            </a:r>
          </a:p>
        </p:txBody>
      </p:sp>
      <p:sp>
        <p:nvSpPr>
          <p:cNvPr id="29" name="Rectangle: Rounded Corners 28">
            <a:extLst>
              <a:ext uri="{FF2B5EF4-FFF2-40B4-BE49-F238E27FC236}">
                <a16:creationId xmlns:a16="http://schemas.microsoft.com/office/drawing/2014/main" id="{417FC790-3CDB-453E-BAEC-9F8FA425A405}"/>
              </a:ext>
            </a:extLst>
          </p:cNvPr>
          <p:cNvSpPr/>
          <p:nvPr/>
        </p:nvSpPr>
        <p:spPr>
          <a:xfrm>
            <a:off x="6677515" y="2227239"/>
            <a:ext cx="5133485" cy="964024"/>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a:solidFill>
                  <a:schemeClr val="accent1"/>
                </a:solidFill>
              </a:rPr>
              <a:t>Participants:</a:t>
            </a:r>
          </a:p>
        </p:txBody>
      </p:sp>
      <p:pic>
        <p:nvPicPr>
          <p:cNvPr id="20" name="Graphic 19">
            <a:extLst>
              <a:ext uri="{FF2B5EF4-FFF2-40B4-BE49-F238E27FC236}">
                <a16:creationId xmlns:a16="http://schemas.microsoft.com/office/drawing/2014/main" id="{89EE6A04-6C3F-8CB0-1319-878AFEB1BD5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81001" y="4836949"/>
            <a:ext cx="11412214" cy="1315268"/>
          </a:xfrm>
          <a:prstGeom prst="rect">
            <a:avLst/>
          </a:prstGeom>
        </p:spPr>
      </p:pic>
      <p:pic>
        <p:nvPicPr>
          <p:cNvPr id="22" name="Graphic 21">
            <a:extLst>
              <a:ext uri="{FF2B5EF4-FFF2-40B4-BE49-F238E27FC236}">
                <a16:creationId xmlns:a16="http://schemas.microsoft.com/office/drawing/2014/main" id="{05B9F623-A85E-BD70-DCA2-E8BFD4E91C2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19760" y="1341782"/>
            <a:ext cx="7477883" cy="616644"/>
          </a:xfrm>
          <a:prstGeom prst="rect">
            <a:avLst/>
          </a:prstGeom>
        </p:spPr>
      </p:pic>
      <p:pic>
        <p:nvPicPr>
          <p:cNvPr id="25" name="Graphic 24">
            <a:extLst>
              <a:ext uri="{FF2B5EF4-FFF2-40B4-BE49-F238E27FC236}">
                <a16:creationId xmlns:a16="http://schemas.microsoft.com/office/drawing/2014/main" id="{8A1E502C-0DE6-2B63-BFF6-4B40E48CF69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8371167" y="1341560"/>
            <a:ext cx="3456425" cy="612292"/>
          </a:xfrm>
          <a:prstGeom prst="rect">
            <a:avLst/>
          </a:prstGeom>
        </p:spPr>
      </p:pic>
      <p:pic>
        <p:nvPicPr>
          <p:cNvPr id="31" name="Graphic 30">
            <a:extLst>
              <a:ext uri="{FF2B5EF4-FFF2-40B4-BE49-F238E27FC236}">
                <a16:creationId xmlns:a16="http://schemas.microsoft.com/office/drawing/2014/main" id="{4A5742E1-3297-0110-20FA-40312E64E79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381001" y="2232138"/>
            <a:ext cx="5857068" cy="959125"/>
          </a:xfrm>
          <a:prstGeom prst="rect">
            <a:avLst/>
          </a:prstGeom>
        </p:spPr>
      </p:pic>
      <p:pic>
        <p:nvPicPr>
          <p:cNvPr id="33" name="Graphic 32">
            <a:extLst>
              <a:ext uri="{FF2B5EF4-FFF2-40B4-BE49-F238E27FC236}">
                <a16:creationId xmlns:a16="http://schemas.microsoft.com/office/drawing/2014/main" id="{4D4CD2FC-347F-5622-08E5-3E79C9DBAFD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6597795" y="2232138"/>
            <a:ext cx="5234958" cy="959125"/>
          </a:xfrm>
          <a:prstGeom prst="rect">
            <a:avLst/>
          </a:prstGeom>
        </p:spPr>
      </p:pic>
      <p:pic>
        <p:nvPicPr>
          <p:cNvPr id="43" name="Graphic 42">
            <a:extLst>
              <a:ext uri="{FF2B5EF4-FFF2-40B4-BE49-F238E27FC236}">
                <a16:creationId xmlns:a16="http://schemas.microsoft.com/office/drawing/2014/main" id="{69383D35-9572-9B3A-8684-9EA4CF60AAD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59247" y="3385147"/>
            <a:ext cx="5819432" cy="1300952"/>
          </a:xfrm>
          <a:prstGeom prst="rect">
            <a:avLst/>
          </a:prstGeom>
        </p:spPr>
      </p:pic>
      <p:pic>
        <p:nvPicPr>
          <p:cNvPr id="46" name="Graphic 45">
            <a:extLst>
              <a:ext uri="{FF2B5EF4-FFF2-40B4-BE49-F238E27FC236}">
                <a16:creationId xmlns:a16="http://schemas.microsoft.com/office/drawing/2014/main" id="{EC5EB9D7-8E22-A574-6C20-6CCA402AAF06}"/>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flipH="1">
            <a:off x="6635374" y="3380461"/>
            <a:ext cx="5192217" cy="1315268"/>
          </a:xfrm>
          <a:prstGeom prst="rect">
            <a:avLst/>
          </a:prstGeom>
        </p:spPr>
      </p:pic>
      <p:sp>
        <p:nvSpPr>
          <p:cNvPr id="18" name="Slide Number Placeholder 23">
            <a:extLst>
              <a:ext uri="{FF2B5EF4-FFF2-40B4-BE49-F238E27FC236}">
                <a16:creationId xmlns:a16="http://schemas.microsoft.com/office/drawing/2014/main" id="{14CD42A5-356E-4794-8FE1-EFB5887DDC4A}"/>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7</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497611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0FE6BFA-98F9-40F6-A710-9F7A71657968}"/>
              </a:ext>
            </a:extLst>
          </p:cNvPr>
          <p:cNvSpPr/>
          <p:nvPr/>
        </p:nvSpPr>
        <p:spPr>
          <a:xfrm>
            <a:off x="0" y="1153016"/>
            <a:ext cx="12192000" cy="5181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sp>
        <p:nvSpPr>
          <p:cNvPr id="20" name="Rectangle 19">
            <a:extLst>
              <a:ext uri="{FF2B5EF4-FFF2-40B4-BE49-F238E27FC236}">
                <a16:creationId xmlns:a16="http://schemas.microsoft.com/office/drawing/2014/main" id="{FEFFE7C7-3940-4B45-8287-9ABE37CB0976}"/>
              </a:ext>
            </a:extLst>
          </p:cNvPr>
          <p:cNvSpPr/>
          <p:nvPr/>
        </p:nvSpPr>
        <p:spPr>
          <a:xfrm>
            <a:off x="0" y="1153016"/>
            <a:ext cx="12192000" cy="51715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pic>
        <p:nvPicPr>
          <p:cNvPr id="55" name="Graphic 54">
            <a:extLst>
              <a:ext uri="{FF2B5EF4-FFF2-40B4-BE49-F238E27FC236}">
                <a16:creationId xmlns:a16="http://schemas.microsoft.com/office/drawing/2014/main" id="{A5B671FF-A631-7004-3762-AE77164A5E1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2784095" flipH="1">
            <a:off x="8931439" y="1151608"/>
            <a:ext cx="2684184" cy="3096996"/>
          </a:xfrm>
          <a:prstGeom prst="rect">
            <a:avLst/>
          </a:prstGeom>
        </p:spPr>
      </p:pic>
      <p:sp>
        <p:nvSpPr>
          <p:cNvPr id="3" name="Title 2">
            <a:extLst>
              <a:ext uri="{FF2B5EF4-FFF2-40B4-BE49-F238E27FC236}">
                <a16:creationId xmlns:a16="http://schemas.microsoft.com/office/drawing/2014/main" id="{9992128E-E6D0-48AE-BEC8-E421A92552F9}"/>
              </a:ext>
            </a:extLst>
          </p:cNvPr>
          <p:cNvSpPr>
            <a:spLocks noGrp="1"/>
          </p:cNvSpPr>
          <p:nvPr>
            <p:ph type="title"/>
          </p:nvPr>
        </p:nvSpPr>
        <p:spPr/>
        <p:txBody>
          <a:bodyPr/>
          <a:lstStyle/>
          <a:p>
            <a:r>
              <a:rPr lang="en-GB" dirty="0"/>
              <a:t>Session plan example</a:t>
            </a:r>
          </a:p>
        </p:txBody>
      </p:sp>
      <p:sp>
        <p:nvSpPr>
          <p:cNvPr id="22" name="Rectangle: Rounded Corners 21">
            <a:extLst>
              <a:ext uri="{FF2B5EF4-FFF2-40B4-BE49-F238E27FC236}">
                <a16:creationId xmlns:a16="http://schemas.microsoft.com/office/drawing/2014/main" id="{F4B24F32-A99D-43B3-970F-59DC41852EFE}"/>
              </a:ext>
            </a:extLst>
          </p:cNvPr>
          <p:cNvSpPr/>
          <p:nvPr/>
        </p:nvSpPr>
        <p:spPr>
          <a:xfrm>
            <a:off x="392658" y="1283013"/>
            <a:ext cx="4470435" cy="616644"/>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a:solidFill>
                  <a:schemeClr val="accent1"/>
                </a:solidFill>
              </a:rPr>
              <a:t>Session Title:</a:t>
            </a:r>
          </a:p>
          <a:p>
            <a:endParaRPr lang="en-GB" sz="1200">
              <a:solidFill>
                <a:schemeClr val="accent1"/>
              </a:solidFill>
            </a:endParaRPr>
          </a:p>
        </p:txBody>
      </p:sp>
      <p:sp>
        <p:nvSpPr>
          <p:cNvPr id="24" name="Rectangle: Rounded Corners 23">
            <a:extLst>
              <a:ext uri="{FF2B5EF4-FFF2-40B4-BE49-F238E27FC236}">
                <a16:creationId xmlns:a16="http://schemas.microsoft.com/office/drawing/2014/main" id="{57063681-473B-45EF-AD02-DEC35076FCE8}"/>
              </a:ext>
            </a:extLst>
          </p:cNvPr>
          <p:cNvSpPr/>
          <p:nvPr/>
        </p:nvSpPr>
        <p:spPr>
          <a:xfrm>
            <a:off x="380616" y="3335194"/>
            <a:ext cx="3823293" cy="1235503"/>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a:solidFill>
                  <a:schemeClr val="accent1"/>
                </a:solidFill>
              </a:rPr>
              <a:t>Goals and Objectives:</a:t>
            </a:r>
          </a:p>
        </p:txBody>
      </p:sp>
      <p:sp>
        <p:nvSpPr>
          <p:cNvPr id="25" name="Rectangle: Rounded Corners 24">
            <a:extLst>
              <a:ext uri="{FF2B5EF4-FFF2-40B4-BE49-F238E27FC236}">
                <a16:creationId xmlns:a16="http://schemas.microsoft.com/office/drawing/2014/main" id="{9FA68138-48A7-4238-90DD-EEC1BB0F7C8E}"/>
              </a:ext>
            </a:extLst>
          </p:cNvPr>
          <p:cNvSpPr/>
          <p:nvPr/>
        </p:nvSpPr>
        <p:spPr>
          <a:xfrm>
            <a:off x="5130056" y="1278562"/>
            <a:ext cx="3280714" cy="616644"/>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a:solidFill>
                  <a:schemeClr val="accent1"/>
                </a:solidFill>
              </a:rPr>
              <a:t>Date and Time:</a:t>
            </a:r>
            <a:endParaRPr lang="en-GB" sz="1200">
              <a:solidFill>
                <a:schemeClr val="accent1"/>
              </a:solidFill>
            </a:endParaRPr>
          </a:p>
        </p:txBody>
      </p:sp>
      <p:sp>
        <p:nvSpPr>
          <p:cNvPr id="26" name="Rectangle: Rounded Corners 25">
            <a:extLst>
              <a:ext uri="{FF2B5EF4-FFF2-40B4-BE49-F238E27FC236}">
                <a16:creationId xmlns:a16="http://schemas.microsoft.com/office/drawing/2014/main" id="{013534AA-78EE-449C-AE40-923A7A99D0A8}"/>
              </a:ext>
            </a:extLst>
          </p:cNvPr>
          <p:cNvSpPr/>
          <p:nvPr/>
        </p:nvSpPr>
        <p:spPr>
          <a:xfrm>
            <a:off x="340375" y="4796846"/>
            <a:ext cx="8001282" cy="1235504"/>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a:solidFill>
                  <a:schemeClr val="accent1"/>
                </a:solidFill>
              </a:rPr>
              <a:t>Any other Important information:</a:t>
            </a:r>
            <a:endParaRPr lang="en-GB" sz="1200">
              <a:solidFill>
                <a:schemeClr val="accent1"/>
              </a:solidFill>
            </a:endParaRPr>
          </a:p>
        </p:txBody>
      </p:sp>
      <p:pic>
        <p:nvPicPr>
          <p:cNvPr id="34" name="Graphic 33">
            <a:extLst>
              <a:ext uri="{FF2B5EF4-FFF2-40B4-BE49-F238E27FC236}">
                <a16:creationId xmlns:a16="http://schemas.microsoft.com/office/drawing/2014/main" id="{B462EE2E-BFAC-4C55-9AE8-5BAC6821588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flipH="1">
            <a:off x="5080300" y="1263628"/>
            <a:ext cx="3330470" cy="612292"/>
          </a:xfrm>
          <a:prstGeom prst="rect">
            <a:avLst/>
          </a:prstGeom>
        </p:spPr>
      </p:pic>
      <p:sp>
        <p:nvSpPr>
          <p:cNvPr id="35" name="Rectangle: Rounded Corners 34">
            <a:extLst>
              <a:ext uri="{FF2B5EF4-FFF2-40B4-BE49-F238E27FC236}">
                <a16:creationId xmlns:a16="http://schemas.microsoft.com/office/drawing/2014/main" id="{8B763FB9-4584-483B-A774-C86A294542AE}"/>
              </a:ext>
            </a:extLst>
          </p:cNvPr>
          <p:cNvSpPr/>
          <p:nvPr/>
        </p:nvSpPr>
        <p:spPr>
          <a:xfrm>
            <a:off x="4518673" y="3288239"/>
            <a:ext cx="3940971" cy="1241813"/>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dirty="0">
                <a:solidFill>
                  <a:schemeClr val="accent1"/>
                </a:solidFill>
              </a:rPr>
              <a:t>What Design Thinking Tools will youth innovators learn:</a:t>
            </a:r>
          </a:p>
        </p:txBody>
      </p:sp>
      <p:pic>
        <p:nvPicPr>
          <p:cNvPr id="36" name="Graphic 35">
            <a:extLst>
              <a:ext uri="{FF2B5EF4-FFF2-40B4-BE49-F238E27FC236}">
                <a16:creationId xmlns:a16="http://schemas.microsoft.com/office/drawing/2014/main" id="{C4C82E6B-5ADB-4DA0-9B10-196E97A0628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4490336" y="3302903"/>
            <a:ext cx="4004614" cy="1260399"/>
          </a:xfrm>
          <a:prstGeom prst="rect">
            <a:avLst/>
          </a:prstGeom>
        </p:spPr>
      </p:pic>
      <p:sp>
        <p:nvSpPr>
          <p:cNvPr id="37" name="Rectangle: Rounded Corners 36">
            <a:extLst>
              <a:ext uri="{FF2B5EF4-FFF2-40B4-BE49-F238E27FC236}">
                <a16:creationId xmlns:a16="http://schemas.microsoft.com/office/drawing/2014/main" id="{8435BA86-F070-4E06-9723-C74367A18415}"/>
              </a:ext>
            </a:extLst>
          </p:cNvPr>
          <p:cNvSpPr/>
          <p:nvPr/>
        </p:nvSpPr>
        <p:spPr>
          <a:xfrm>
            <a:off x="381000" y="2166079"/>
            <a:ext cx="3843926" cy="959126"/>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a:solidFill>
                  <a:schemeClr val="accent1"/>
                </a:solidFill>
              </a:rPr>
              <a:t>Location (In-Person or Online):</a:t>
            </a:r>
          </a:p>
        </p:txBody>
      </p:sp>
      <p:sp>
        <p:nvSpPr>
          <p:cNvPr id="39" name="Rectangle: Rounded Corners 38">
            <a:extLst>
              <a:ext uri="{FF2B5EF4-FFF2-40B4-BE49-F238E27FC236}">
                <a16:creationId xmlns:a16="http://schemas.microsoft.com/office/drawing/2014/main" id="{9C4C6FDA-9182-41AA-BD30-C01056CA63AA}"/>
              </a:ext>
            </a:extLst>
          </p:cNvPr>
          <p:cNvSpPr/>
          <p:nvPr/>
        </p:nvSpPr>
        <p:spPr>
          <a:xfrm>
            <a:off x="4495314" y="2166079"/>
            <a:ext cx="3915456" cy="964024"/>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r>
              <a:rPr lang="en-GB" sz="1200" b="1">
                <a:solidFill>
                  <a:schemeClr val="accent1"/>
                </a:solidFill>
              </a:rPr>
              <a:t>Participants:</a:t>
            </a:r>
          </a:p>
        </p:txBody>
      </p:sp>
      <p:sp>
        <p:nvSpPr>
          <p:cNvPr id="2" name="TextBox 1">
            <a:extLst>
              <a:ext uri="{FF2B5EF4-FFF2-40B4-BE49-F238E27FC236}">
                <a16:creationId xmlns:a16="http://schemas.microsoft.com/office/drawing/2014/main" id="{9C6CE82C-B5BD-416B-B5B6-C739B88A7343}"/>
              </a:ext>
            </a:extLst>
          </p:cNvPr>
          <p:cNvSpPr txBox="1"/>
          <p:nvPr/>
        </p:nvSpPr>
        <p:spPr>
          <a:xfrm>
            <a:off x="523196" y="1567896"/>
            <a:ext cx="1857631" cy="225869"/>
          </a:xfrm>
          <a:prstGeom prst="rect">
            <a:avLst/>
          </a:prstGeom>
          <a:noFill/>
        </p:spPr>
        <p:txBody>
          <a:bodyPr wrap="square" lIns="0" tIns="0" rIns="0" bIns="0" rtlCol="0">
            <a:noAutofit/>
          </a:bodyPr>
          <a:lstStyle/>
          <a:p>
            <a:pPr algn="l" defTabSz="228600">
              <a:spcAft>
                <a:spcPts val="1200"/>
              </a:spcAft>
            </a:pPr>
            <a:r>
              <a:rPr lang="en-GB" sz="1200" noProof="0"/>
              <a:t>Bringing your ideas to life</a:t>
            </a:r>
          </a:p>
        </p:txBody>
      </p:sp>
      <p:sp>
        <p:nvSpPr>
          <p:cNvPr id="42" name="TextBox 41">
            <a:extLst>
              <a:ext uri="{FF2B5EF4-FFF2-40B4-BE49-F238E27FC236}">
                <a16:creationId xmlns:a16="http://schemas.microsoft.com/office/drawing/2014/main" id="{0BE6368F-F092-439E-B09C-91D5EDB1FF9C}"/>
              </a:ext>
            </a:extLst>
          </p:cNvPr>
          <p:cNvSpPr txBox="1"/>
          <p:nvPr/>
        </p:nvSpPr>
        <p:spPr>
          <a:xfrm>
            <a:off x="523196" y="2474237"/>
            <a:ext cx="1857631" cy="225869"/>
          </a:xfrm>
          <a:prstGeom prst="rect">
            <a:avLst/>
          </a:prstGeom>
          <a:noFill/>
        </p:spPr>
        <p:txBody>
          <a:bodyPr wrap="square" lIns="0" tIns="0" rIns="0" bIns="0" rtlCol="0">
            <a:noAutofit/>
          </a:bodyPr>
          <a:lstStyle/>
          <a:p>
            <a:pPr algn="l" defTabSz="228600">
              <a:spcAft>
                <a:spcPts val="1200"/>
              </a:spcAft>
            </a:pPr>
            <a:r>
              <a:rPr lang="en-GB" sz="1200" noProof="0"/>
              <a:t>Online</a:t>
            </a:r>
          </a:p>
        </p:txBody>
      </p:sp>
      <p:sp>
        <p:nvSpPr>
          <p:cNvPr id="43" name="TextBox 42">
            <a:extLst>
              <a:ext uri="{FF2B5EF4-FFF2-40B4-BE49-F238E27FC236}">
                <a16:creationId xmlns:a16="http://schemas.microsoft.com/office/drawing/2014/main" id="{F406451B-6E6B-4300-9283-AC3AA9AF18A0}"/>
              </a:ext>
            </a:extLst>
          </p:cNvPr>
          <p:cNvSpPr txBox="1"/>
          <p:nvPr/>
        </p:nvSpPr>
        <p:spPr>
          <a:xfrm>
            <a:off x="5236300" y="1545704"/>
            <a:ext cx="1857631" cy="225869"/>
          </a:xfrm>
          <a:prstGeom prst="rect">
            <a:avLst/>
          </a:prstGeom>
          <a:noFill/>
        </p:spPr>
        <p:txBody>
          <a:bodyPr wrap="square" lIns="0" tIns="0" rIns="0" bIns="0" rtlCol="0">
            <a:noAutofit/>
          </a:bodyPr>
          <a:lstStyle/>
          <a:p>
            <a:pPr algn="l" defTabSz="228600">
              <a:spcAft>
                <a:spcPts val="1200"/>
              </a:spcAft>
            </a:pPr>
            <a:r>
              <a:rPr lang="en-GB" sz="1200" noProof="0"/>
              <a:t>12 Sep 2022, 4-6pm</a:t>
            </a:r>
          </a:p>
        </p:txBody>
      </p:sp>
      <p:sp>
        <p:nvSpPr>
          <p:cNvPr id="44" name="TextBox 43">
            <a:extLst>
              <a:ext uri="{FF2B5EF4-FFF2-40B4-BE49-F238E27FC236}">
                <a16:creationId xmlns:a16="http://schemas.microsoft.com/office/drawing/2014/main" id="{4E8F39F6-B389-4B2C-A982-D7E04CBB3344}"/>
              </a:ext>
            </a:extLst>
          </p:cNvPr>
          <p:cNvSpPr txBox="1"/>
          <p:nvPr/>
        </p:nvSpPr>
        <p:spPr>
          <a:xfrm>
            <a:off x="4617356" y="2477540"/>
            <a:ext cx="1857631" cy="225869"/>
          </a:xfrm>
          <a:prstGeom prst="rect">
            <a:avLst/>
          </a:prstGeom>
          <a:noFill/>
        </p:spPr>
        <p:txBody>
          <a:bodyPr wrap="square" lIns="0" tIns="0" rIns="0" bIns="0" rtlCol="0">
            <a:noAutofit/>
          </a:bodyPr>
          <a:lstStyle/>
          <a:p>
            <a:pPr algn="l" defTabSz="228600">
              <a:spcAft>
                <a:spcPts val="1200"/>
              </a:spcAft>
            </a:pPr>
            <a:r>
              <a:rPr lang="en-GB" sz="1200" noProof="0" dirty="0"/>
              <a:t>12 youth innovators</a:t>
            </a:r>
          </a:p>
        </p:txBody>
      </p:sp>
      <p:sp>
        <p:nvSpPr>
          <p:cNvPr id="46" name="TextBox 45">
            <a:extLst>
              <a:ext uri="{FF2B5EF4-FFF2-40B4-BE49-F238E27FC236}">
                <a16:creationId xmlns:a16="http://schemas.microsoft.com/office/drawing/2014/main" id="{96214CF7-A28F-49FD-9546-CC271BBD1491}"/>
              </a:ext>
            </a:extLst>
          </p:cNvPr>
          <p:cNvSpPr txBox="1"/>
          <p:nvPr/>
        </p:nvSpPr>
        <p:spPr>
          <a:xfrm>
            <a:off x="523196" y="3654609"/>
            <a:ext cx="3192129" cy="405431"/>
          </a:xfrm>
          <a:prstGeom prst="rect">
            <a:avLst/>
          </a:prstGeom>
          <a:noFill/>
        </p:spPr>
        <p:txBody>
          <a:bodyPr wrap="square" lIns="0" tIns="0" rIns="0" bIns="0" rtlCol="0">
            <a:noAutofit/>
          </a:bodyPr>
          <a:lstStyle/>
          <a:p>
            <a:r>
              <a:rPr lang="en-GB" sz="1200" b="0" dirty="0"/>
              <a:t>To introduce the youth innovators on ways that they can bring their ideas to life.</a:t>
            </a:r>
          </a:p>
        </p:txBody>
      </p:sp>
      <p:sp>
        <p:nvSpPr>
          <p:cNvPr id="47" name="TextBox 46">
            <a:extLst>
              <a:ext uri="{FF2B5EF4-FFF2-40B4-BE49-F238E27FC236}">
                <a16:creationId xmlns:a16="http://schemas.microsoft.com/office/drawing/2014/main" id="{CA13451F-B223-40CE-96AD-4AA9C5CA32D4}"/>
              </a:ext>
            </a:extLst>
          </p:cNvPr>
          <p:cNvSpPr txBox="1"/>
          <p:nvPr/>
        </p:nvSpPr>
        <p:spPr>
          <a:xfrm>
            <a:off x="4661757" y="3816073"/>
            <a:ext cx="2432174" cy="610071"/>
          </a:xfrm>
          <a:prstGeom prst="rect">
            <a:avLst/>
          </a:prstGeom>
          <a:noFill/>
        </p:spPr>
        <p:txBody>
          <a:bodyPr wrap="square" lIns="0" tIns="0" rIns="0" bIns="0" rtlCol="0">
            <a:no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t>Paper Prototyping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t>Storyboard Prototyping</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t>Live Prototyping</a:t>
            </a:r>
          </a:p>
        </p:txBody>
      </p:sp>
      <p:sp>
        <p:nvSpPr>
          <p:cNvPr id="48" name="TextBox 47">
            <a:extLst>
              <a:ext uri="{FF2B5EF4-FFF2-40B4-BE49-F238E27FC236}">
                <a16:creationId xmlns:a16="http://schemas.microsoft.com/office/drawing/2014/main" id="{78AE0A1B-F874-4674-B97E-F00982F765EC}"/>
              </a:ext>
            </a:extLst>
          </p:cNvPr>
          <p:cNvSpPr txBox="1"/>
          <p:nvPr/>
        </p:nvSpPr>
        <p:spPr>
          <a:xfrm>
            <a:off x="611470" y="5158612"/>
            <a:ext cx="7675855" cy="572152"/>
          </a:xfrm>
          <a:prstGeom prst="rect">
            <a:avLst/>
          </a:prstGeom>
          <a:noFill/>
        </p:spPr>
        <p:txBody>
          <a:bodyPr wrap="square" lIns="0" tIns="0" rIns="0" bIns="0" rtlCol="0">
            <a:noAutofit/>
          </a:bodyPr>
          <a:lstStyle/>
          <a:p>
            <a:r>
              <a:rPr lang="en-GB" sz="1200" b="0" dirty="0"/>
              <a:t>We need to ensure all participants have access to a stable Wi-Fi connection to participate in the session.</a:t>
            </a:r>
          </a:p>
          <a:p>
            <a:r>
              <a:rPr lang="en-GB" sz="1200" b="0" dirty="0"/>
              <a:t>Zoom invites should be sent 2 weeks prior to the event.</a:t>
            </a:r>
          </a:p>
          <a:p>
            <a:r>
              <a:rPr lang="en-GB" sz="1200" b="0" dirty="0"/>
              <a:t>Complete PowerPoint which will be presented during the session</a:t>
            </a:r>
          </a:p>
        </p:txBody>
      </p:sp>
      <p:pic>
        <p:nvPicPr>
          <p:cNvPr id="58" name="Graphic 57">
            <a:extLst>
              <a:ext uri="{FF2B5EF4-FFF2-40B4-BE49-F238E27FC236}">
                <a16:creationId xmlns:a16="http://schemas.microsoft.com/office/drawing/2014/main" id="{9BA8CC27-81EF-A68D-7BC9-7AC39886E37C}"/>
              </a:ext>
            </a:extLst>
          </p:cNvPr>
          <p:cNvPicPr>
            <a:picLocks noChangeAspect="1"/>
          </p:cNvPicPr>
          <p:nvPr/>
        </p:nvPicPr>
        <p:blipFill rotWithShape="1">
          <a:blip r:embed="rId8">
            <a:extLst>
              <a:ext uri="{96DAC541-7B7A-43D3-8B79-37D633B846F1}">
                <asvg:svgBlip xmlns:asvg="http://schemas.microsoft.com/office/drawing/2016/SVG/main" r:embed="rId9"/>
              </a:ext>
            </a:extLst>
          </a:blip>
          <a:srcRect l="-1406" r="23512"/>
          <a:stretch/>
        </p:blipFill>
        <p:spPr>
          <a:xfrm>
            <a:off x="9513840" y="3023691"/>
            <a:ext cx="2706497" cy="3333124"/>
          </a:xfrm>
          <a:prstGeom prst="rect">
            <a:avLst/>
          </a:prstGeom>
        </p:spPr>
      </p:pic>
      <p:pic>
        <p:nvPicPr>
          <p:cNvPr id="59" name="Graphic 58">
            <a:extLst>
              <a:ext uri="{FF2B5EF4-FFF2-40B4-BE49-F238E27FC236}">
                <a16:creationId xmlns:a16="http://schemas.microsoft.com/office/drawing/2014/main" id="{716C24F0-F846-843F-0A78-95BE1A6503DF}"/>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330676" y="4734658"/>
            <a:ext cx="8066986" cy="1276780"/>
          </a:xfrm>
          <a:prstGeom prst="rect">
            <a:avLst/>
          </a:prstGeom>
        </p:spPr>
      </p:pic>
      <p:pic>
        <p:nvPicPr>
          <p:cNvPr id="60" name="Graphic 59">
            <a:extLst>
              <a:ext uri="{FF2B5EF4-FFF2-40B4-BE49-F238E27FC236}">
                <a16:creationId xmlns:a16="http://schemas.microsoft.com/office/drawing/2014/main" id="{4157FB27-9E49-9F7F-1875-DFC40DC0919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30676" y="1281295"/>
            <a:ext cx="4532418" cy="616644"/>
          </a:xfrm>
          <a:prstGeom prst="rect">
            <a:avLst/>
          </a:prstGeom>
        </p:spPr>
      </p:pic>
      <p:pic>
        <p:nvPicPr>
          <p:cNvPr id="61" name="Graphic 60">
            <a:extLst>
              <a:ext uri="{FF2B5EF4-FFF2-40B4-BE49-F238E27FC236}">
                <a16:creationId xmlns:a16="http://schemas.microsoft.com/office/drawing/2014/main" id="{397CECA3-7475-8EF5-3262-7F1D42F493E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330676" y="3335194"/>
            <a:ext cx="3915454" cy="1260399"/>
          </a:xfrm>
          <a:prstGeom prst="rect">
            <a:avLst/>
          </a:prstGeom>
        </p:spPr>
      </p:pic>
      <p:pic>
        <p:nvPicPr>
          <p:cNvPr id="63" name="Graphic 62">
            <a:extLst>
              <a:ext uri="{FF2B5EF4-FFF2-40B4-BE49-F238E27FC236}">
                <a16:creationId xmlns:a16="http://schemas.microsoft.com/office/drawing/2014/main" id="{9AA48A8F-0F77-8726-46C0-31FEE32E7FF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4495314" y="2181736"/>
            <a:ext cx="3964378" cy="959125"/>
          </a:xfrm>
          <a:prstGeom prst="rect">
            <a:avLst/>
          </a:prstGeom>
        </p:spPr>
      </p:pic>
      <p:pic>
        <p:nvPicPr>
          <p:cNvPr id="64" name="Graphic 63">
            <a:extLst>
              <a:ext uri="{FF2B5EF4-FFF2-40B4-BE49-F238E27FC236}">
                <a16:creationId xmlns:a16="http://schemas.microsoft.com/office/drawing/2014/main" id="{98F9E882-FC22-1840-9AD8-9CEC695A3AA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330676" y="2181736"/>
            <a:ext cx="3915453" cy="925927"/>
          </a:xfrm>
          <a:prstGeom prst="rect">
            <a:avLst/>
          </a:prstGeom>
        </p:spPr>
      </p:pic>
      <p:sp>
        <p:nvSpPr>
          <p:cNvPr id="28" name="Slide Number Placeholder 23">
            <a:extLst>
              <a:ext uri="{FF2B5EF4-FFF2-40B4-BE49-F238E27FC236}">
                <a16:creationId xmlns:a16="http://schemas.microsoft.com/office/drawing/2014/main" id="{ED318D1D-A6B9-4372-99A4-91191F12FAFC}"/>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8</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8531886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89FE482-2E85-44B0-B49C-6EEAF73E9A69}"/>
              </a:ext>
            </a:extLst>
          </p:cNvPr>
          <p:cNvSpPr/>
          <p:nvPr/>
        </p:nvSpPr>
        <p:spPr>
          <a:xfrm>
            <a:off x="0" y="1140608"/>
            <a:ext cx="12192000" cy="5181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a:extLst>
              <a:ext uri="{FF2B5EF4-FFF2-40B4-BE49-F238E27FC236}">
                <a16:creationId xmlns:a16="http://schemas.microsoft.com/office/drawing/2014/main" id="{AA99937C-AA03-4D0D-B5EC-5905275E6AC1}"/>
              </a:ext>
            </a:extLst>
          </p:cNvPr>
          <p:cNvSpPr>
            <a:spLocks noGrp="1"/>
          </p:cNvSpPr>
          <p:nvPr>
            <p:ph type="title"/>
          </p:nvPr>
        </p:nvSpPr>
        <p:spPr/>
        <p:txBody>
          <a:bodyPr/>
          <a:lstStyle/>
          <a:p>
            <a:r>
              <a:rPr lang="en-GB" noProof="0" dirty="0"/>
              <a:t>Session agenda template</a:t>
            </a:r>
            <a:endParaRPr lang="en-GB" dirty="0"/>
          </a:p>
        </p:txBody>
      </p:sp>
      <p:sp>
        <p:nvSpPr>
          <p:cNvPr id="27" name="Rectangle: Rounded Corners 26">
            <a:extLst>
              <a:ext uri="{FF2B5EF4-FFF2-40B4-BE49-F238E27FC236}">
                <a16:creationId xmlns:a16="http://schemas.microsoft.com/office/drawing/2014/main" id="{8323021B-6373-40E1-B57D-DA2281FEFA85}"/>
              </a:ext>
            </a:extLst>
          </p:cNvPr>
          <p:cNvSpPr/>
          <p:nvPr/>
        </p:nvSpPr>
        <p:spPr>
          <a:xfrm>
            <a:off x="398108" y="1440285"/>
            <a:ext cx="11412214" cy="64763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GB" b="1" noProof="0">
                <a:solidFill>
                  <a:schemeClr val="accent2"/>
                </a:solidFill>
              </a:rPr>
              <a:t>Session Title</a:t>
            </a:r>
          </a:p>
        </p:txBody>
      </p:sp>
      <p:sp>
        <p:nvSpPr>
          <p:cNvPr id="83" name="Rectangle: Rounded Corners 82">
            <a:extLst>
              <a:ext uri="{FF2B5EF4-FFF2-40B4-BE49-F238E27FC236}">
                <a16:creationId xmlns:a16="http://schemas.microsoft.com/office/drawing/2014/main" id="{1E017BCD-234F-4986-A2EA-36E9098CDDD9}"/>
              </a:ext>
            </a:extLst>
          </p:cNvPr>
          <p:cNvSpPr/>
          <p:nvPr/>
        </p:nvSpPr>
        <p:spPr>
          <a:xfrm>
            <a:off x="2756943" y="2442025"/>
            <a:ext cx="9054056" cy="3543145"/>
          </a:xfrm>
          <a:prstGeom prst="roundRect">
            <a:avLst>
              <a:gd name="adj" fmla="val 4661"/>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lstStyle/>
          <a:p>
            <a:endParaRPr lang="en-GB" sz="1000">
              <a:solidFill>
                <a:schemeClr val="tx1"/>
              </a:solidFill>
            </a:endParaRPr>
          </a:p>
        </p:txBody>
      </p:sp>
      <p:grpSp>
        <p:nvGrpSpPr>
          <p:cNvPr id="13" name="Group 12">
            <a:extLst>
              <a:ext uri="{FF2B5EF4-FFF2-40B4-BE49-F238E27FC236}">
                <a16:creationId xmlns:a16="http://schemas.microsoft.com/office/drawing/2014/main" id="{D102F4DB-507A-4EAB-99E2-EAEA6091DC03}"/>
              </a:ext>
            </a:extLst>
          </p:cNvPr>
          <p:cNvGrpSpPr/>
          <p:nvPr/>
        </p:nvGrpSpPr>
        <p:grpSpPr>
          <a:xfrm>
            <a:off x="407788" y="3674603"/>
            <a:ext cx="2048313" cy="1051766"/>
            <a:chOff x="388679" y="3591018"/>
            <a:chExt cx="1548000" cy="640202"/>
          </a:xfrm>
        </p:grpSpPr>
        <p:sp>
          <p:nvSpPr>
            <p:cNvPr id="50" name="Rectangle: Top Corners Rounded 49">
              <a:extLst>
                <a:ext uri="{FF2B5EF4-FFF2-40B4-BE49-F238E27FC236}">
                  <a16:creationId xmlns:a16="http://schemas.microsoft.com/office/drawing/2014/main" id="{5439C38F-9740-44C3-9E68-874D06AA8549}"/>
                </a:ext>
              </a:extLst>
            </p:cNvPr>
            <p:cNvSpPr/>
            <p:nvPr/>
          </p:nvSpPr>
          <p:spPr>
            <a:xfrm>
              <a:off x="388679" y="3591018"/>
              <a:ext cx="1548000" cy="637892"/>
            </a:xfrm>
            <a:prstGeom prst="round2SameRect">
              <a:avLst>
                <a:gd name="adj1" fmla="val 22040"/>
                <a:gd name="adj2" fmla="val 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lstStyle/>
            <a:p>
              <a:r>
                <a:rPr lang="en-GB" sz="1400" b="1">
                  <a:solidFill>
                    <a:schemeClr val="tx1"/>
                  </a:solidFill>
                  <a:latin typeface="+mj-lt"/>
                </a:rPr>
                <a:t>Activity: </a:t>
              </a:r>
            </a:p>
            <a:p>
              <a:r>
                <a:rPr lang="en-GB" sz="1100" i="1">
                  <a:solidFill>
                    <a:schemeClr val="tx1"/>
                  </a:solidFill>
                  <a:latin typeface="+mj-lt"/>
                </a:rPr>
                <a:t>(What will the session cover end to end?)</a:t>
              </a:r>
            </a:p>
          </p:txBody>
        </p:sp>
        <p:pic>
          <p:nvPicPr>
            <p:cNvPr id="86" name="Graphic 85">
              <a:extLst>
                <a:ext uri="{FF2B5EF4-FFF2-40B4-BE49-F238E27FC236}">
                  <a16:creationId xmlns:a16="http://schemas.microsoft.com/office/drawing/2014/main" id="{B4560BE2-EAEC-41B8-A970-E2443C79832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V="1">
              <a:off x="388679" y="4195422"/>
              <a:ext cx="1548000" cy="35798"/>
            </a:xfrm>
            <a:prstGeom prst="rect">
              <a:avLst/>
            </a:prstGeom>
          </p:spPr>
        </p:pic>
      </p:grpSp>
      <p:grpSp>
        <p:nvGrpSpPr>
          <p:cNvPr id="15" name="Group 14">
            <a:extLst>
              <a:ext uri="{FF2B5EF4-FFF2-40B4-BE49-F238E27FC236}">
                <a16:creationId xmlns:a16="http://schemas.microsoft.com/office/drawing/2014/main" id="{F82507EB-4477-4DAB-A713-8B4381D84756}"/>
              </a:ext>
            </a:extLst>
          </p:cNvPr>
          <p:cNvGrpSpPr/>
          <p:nvPr/>
        </p:nvGrpSpPr>
        <p:grpSpPr>
          <a:xfrm>
            <a:off x="398108" y="4986255"/>
            <a:ext cx="2059370" cy="991854"/>
            <a:chOff x="357681" y="4915005"/>
            <a:chExt cx="2090369" cy="991854"/>
          </a:xfrm>
        </p:grpSpPr>
        <p:sp>
          <p:nvSpPr>
            <p:cNvPr id="51" name="Rectangle: Top Corners Rounded 50">
              <a:extLst>
                <a:ext uri="{FF2B5EF4-FFF2-40B4-BE49-F238E27FC236}">
                  <a16:creationId xmlns:a16="http://schemas.microsoft.com/office/drawing/2014/main" id="{0D0CA02C-6029-42E8-9B78-D5FFFC62F5BB}"/>
                </a:ext>
              </a:extLst>
            </p:cNvPr>
            <p:cNvSpPr/>
            <p:nvPr/>
          </p:nvSpPr>
          <p:spPr>
            <a:xfrm>
              <a:off x="368904" y="4915005"/>
              <a:ext cx="2079146" cy="991854"/>
            </a:xfrm>
            <a:prstGeom prst="round2SameRect">
              <a:avLst/>
            </a:prstGeom>
            <a:solidFill>
              <a:srgbClr val="E6DC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b"/>
            <a:lstStyle/>
            <a:p>
              <a:r>
                <a:rPr lang="en-GB" sz="1400" b="1">
                  <a:solidFill>
                    <a:schemeClr val="tx1"/>
                  </a:solidFill>
                  <a:latin typeface="+mj-lt"/>
                </a:rPr>
                <a:t>Resources needed: </a:t>
              </a:r>
            </a:p>
            <a:p>
              <a:r>
                <a:rPr lang="en-GB" sz="1100" i="1">
                  <a:solidFill>
                    <a:schemeClr val="tx1"/>
                  </a:solidFill>
                  <a:latin typeface="+mj-lt"/>
                </a:rPr>
                <a:t>(List all the materials and technology needed for each activity)</a:t>
              </a:r>
            </a:p>
          </p:txBody>
        </p:sp>
        <p:pic>
          <p:nvPicPr>
            <p:cNvPr id="87" name="Graphic 86">
              <a:extLst>
                <a:ext uri="{FF2B5EF4-FFF2-40B4-BE49-F238E27FC236}">
                  <a16:creationId xmlns:a16="http://schemas.microsoft.com/office/drawing/2014/main" id="{C67545A3-43A7-47F1-8DA6-1BC417700ED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V="1">
              <a:off x="357681" y="5851197"/>
              <a:ext cx="2079146" cy="55662"/>
            </a:xfrm>
            <a:prstGeom prst="rect">
              <a:avLst/>
            </a:prstGeom>
          </p:spPr>
        </p:pic>
      </p:grpSp>
      <p:grpSp>
        <p:nvGrpSpPr>
          <p:cNvPr id="4" name="Group 3">
            <a:extLst>
              <a:ext uri="{FF2B5EF4-FFF2-40B4-BE49-F238E27FC236}">
                <a16:creationId xmlns:a16="http://schemas.microsoft.com/office/drawing/2014/main" id="{38D503E3-ADA4-4BCA-9A35-67A830E6A25B}"/>
              </a:ext>
            </a:extLst>
          </p:cNvPr>
          <p:cNvGrpSpPr/>
          <p:nvPr/>
        </p:nvGrpSpPr>
        <p:grpSpPr>
          <a:xfrm>
            <a:off x="407789" y="2449957"/>
            <a:ext cx="2048314" cy="1071301"/>
            <a:chOff x="357683" y="2367467"/>
            <a:chExt cx="2090370" cy="1071301"/>
          </a:xfrm>
        </p:grpSpPr>
        <p:sp>
          <p:nvSpPr>
            <p:cNvPr id="5" name="Rectangle: Top Corners Rounded 4">
              <a:extLst>
                <a:ext uri="{FF2B5EF4-FFF2-40B4-BE49-F238E27FC236}">
                  <a16:creationId xmlns:a16="http://schemas.microsoft.com/office/drawing/2014/main" id="{063B18BD-9B0C-4CAD-8984-CE286B25F7B2}"/>
                </a:ext>
              </a:extLst>
            </p:cNvPr>
            <p:cNvSpPr/>
            <p:nvPr/>
          </p:nvSpPr>
          <p:spPr>
            <a:xfrm>
              <a:off x="357683" y="2367467"/>
              <a:ext cx="2090370" cy="1051766"/>
            </a:xfrm>
            <a:prstGeom prst="round2Same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lstStyle/>
            <a:p>
              <a:r>
                <a:rPr lang="en-GB" sz="1400" b="1" dirty="0">
                  <a:solidFill>
                    <a:schemeClr val="tx1"/>
                  </a:solidFill>
                  <a:latin typeface="+mj-lt"/>
                </a:rPr>
                <a:t>Time:</a:t>
              </a:r>
            </a:p>
            <a:p>
              <a:r>
                <a:rPr lang="en-GB" sz="1100" i="1" dirty="0">
                  <a:solidFill>
                    <a:schemeClr val="tx1"/>
                  </a:solidFill>
                  <a:latin typeface="+mj-lt"/>
                </a:rPr>
                <a:t>(How long will each activity take?)</a:t>
              </a:r>
            </a:p>
            <a:p>
              <a:endParaRPr lang="en-GB" sz="1600" dirty="0">
                <a:solidFill>
                  <a:schemeClr val="tx1"/>
                </a:solidFill>
                <a:latin typeface="+mj-lt"/>
              </a:endParaRPr>
            </a:p>
          </p:txBody>
        </p:sp>
        <p:pic>
          <p:nvPicPr>
            <p:cNvPr id="89" name="Graphic 88">
              <a:extLst>
                <a:ext uri="{FF2B5EF4-FFF2-40B4-BE49-F238E27FC236}">
                  <a16:creationId xmlns:a16="http://schemas.microsoft.com/office/drawing/2014/main" id="{684D5FD5-0E8B-4085-85AF-255695C7EDC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V="1">
              <a:off x="372294" y="3393049"/>
              <a:ext cx="2075759" cy="45719"/>
            </a:xfrm>
            <a:prstGeom prst="rect">
              <a:avLst/>
            </a:prstGeom>
          </p:spPr>
        </p:pic>
      </p:grpSp>
      <p:pic>
        <p:nvPicPr>
          <p:cNvPr id="24" name="Graphic 23">
            <a:extLst>
              <a:ext uri="{FF2B5EF4-FFF2-40B4-BE49-F238E27FC236}">
                <a16:creationId xmlns:a16="http://schemas.microsoft.com/office/drawing/2014/main" id="{146D10A5-9387-0A6F-5AB6-52ADCBA1909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11626" y="1449264"/>
            <a:ext cx="11564354" cy="629928"/>
          </a:xfrm>
          <a:prstGeom prst="rect">
            <a:avLst/>
          </a:prstGeom>
        </p:spPr>
      </p:pic>
      <p:grpSp>
        <p:nvGrpSpPr>
          <p:cNvPr id="22" name="Group 21">
            <a:extLst>
              <a:ext uri="{FF2B5EF4-FFF2-40B4-BE49-F238E27FC236}">
                <a16:creationId xmlns:a16="http://schemas.microsoft.com/office/drawing/2014/main" id="{6A64BAAD-97A4-6C36-A14F-2EAB5B54890F}"/>
              </a:ext>
            </a:extLst>
          </p:cNvPr>
          <p:cNvGrpSpPr/>
          <p:nvPr/>
        </p:nvGrpSpPr>
        <p:grpSpPr>
          <a:xfrm>
            <a:off x="2766625" y="3553854"/>
            <a:ext cx="9109355" cy="175250"/>
            <a:chOff x="70757" y="4805410"/>
            <a:chExt cx="12192000" cy="234554"/>
          </a:xfrm>
          <a:effectLst/>
        </p:grpSpPr>
        <p:pic>
          <p:nvPicPr>
            <p:cNvPr id="26" name="Picture 25">
              <a:extLst>
                <a:ext uri="{FF2B5EF4-FFF2-40B4-BE49-F238E27FC236}">
                  <a16:creationId xmlns:a16="http://schemas.microsoft.com/office/drawing/2014/main" id="{E30E6F2B-86ED-AE1C-80BA-8DC5D303B510}"/>
                </a:ext>
              </a:extLst>
            </p:cNvPr>
            <p:cNvPicPr>
              <a:picLocks noChangeAspect="1"/>
            </p:cNvPicPr>
            <p:nvPr/>
          </p:nvPicPr>
          <p:blipFill rotWithShape="1">
            <a:blip r:embed="rId11">
              <a:duotone>
                <a:prstClr val="black"/>
                <a:schemeClr val="accent2">
                  <a:tint val="45000"/>
                  <a:satMod val="400000"/>
                </a:schemeClr>
              </a:duotone>
            </a:blip>
            <a:srcRect b="86400"/>
            <a:stretch/>
          </p:blipFill>
          <p:spPr>
            <a:xfrm>
              <a:off x="70757" y="4805410"/>
              <a:ext cx="12192000" cy="234554"/>
            </a:xfrm>
            <a:prstGeom prst="rect">
              <a:avLst/>
            </a:prstGeom>
          </p:spPr>
        </p:pic>
        <p:pic>
          <p:nvPicPr>
            <p:cNvPr id="28" name="Picture 27">
              <a:extLst>
                <a:ext uri="{FF2B5EF4-FFF2-40B4-BE49-F238E27FC236}">
                  <a16:creationId xmlns:a16="http://schemas.microsoft.com/office/drawing/2014/main" id="{F677BACD-6FF9-E166-A063-447401FCAAA0}"/>
                </a:ext>
              </a:extLst>
            </p:cNvPr>
            <p:cNvPicPr>
              <a:picLocks noChangeAspect="1"/>
            </p:cNvPicPr>
            <p:nvPr/>
          </p:nvPicPr>
          <p:blipFill rotWithShape="1">
            <a:blip r:embed="rId11">
              <a:duotone>
                <a:prstClr val="black"/>
                <a:schemeClr val="accent2">
                  <a:tint val="45000"/>
                  <a:satMod val="400000"/>
                </a:schemeClr>
              </a:duotone>
            </a:blip>
            <a:srcRect b="86400"/>
            <a:stretch/>
          </p:blipFill>
          <p:spPr>
            <a:xfrm>
              <a:off x="70757" y="4805410"/>
              <a:ext cx="12192000" cy="234554"/>
            </a:xfrm>
            <a:prstGeom prst="rect">
              <a:avLst/>
            </a:prstGeom>
          </p:spPr>
        </p:pic>
      </p:grpSp>
      <p:grpSp>
        <p:nvGrpSpPr>
          <p:cNvPr id="32" name="Group 31">
            <a:extLst>
              <a:ext uri="{FF2B5EF4-FFF2-40B4-BE49-F238E27FC236}">
                <a16:creationId xmlns:a16="http://schemas.microsoft.com/office/drawing/2014/main" id="{5110F5C6-98E5-D9E3-5A28-2858A7815CDB}"/>
              </a:ext>
            </a:extLst>
          </p:cNvPr>
          <p:cNvGrpSpPr/>
          <p:nvPr/>
        </p:nvGrpSpPr>
        <p:grpSpPr>
          <a:xfrm>
            <a:off x="2728949" y="4840933"/>
            <a:ext cx="9109355" cy="175250"/>
            <a:chOff x="70757" y="4805410"/>
            <a:chExt cx="12192000" cy="234554"/>
          </a:xfrm>
          <a:effectLst/>
        </p:grpSpPr>
        <p:pic>
          <p:nvPicPr>
            <p:cNvPr id="33" name="Picture 32">
              <a:extLst>
                <a:ext uri="{FF2B5EF4-FFF2-40B4-BE49-F238E27FC236}">
                  <a16:creationId xmlns:a16="http://schemas.microsoft.com/office/drawing/2014/main" id="{BCE9B1B7-886F-F539-A4D1-49F182D74714}"/>
                </a:ext>
              </a:extLst>
            </p:cNvPr>
            <p:cNvPicPr>
              <a:picLocks noChangeAspect="1"/>
            </p:cNvPicPr>
            <p:nvPr/>
          </p:nvPicPr>
          <p:blipFill rotWithShape="1">
            <a:blip r:embed="rId11">
              <a:duotone>
                <a:prstClr val="black"/>
                <a:schemeClr val="accent2">
                  <a:tint val="45000"/>
                  <a:satMod val="400000"/>
                </a:schemeClr>
              </a:duotone>
            </a:blip>
            <a:srcRect b="86400"/>
            <a:stretch/>
          </p:blipFill>
          <p:spPr>
            <a:xfrm>
              <a:off x="70757" y="4805410"/>
              <a:ext cx="12192000" cy="234554"/>
            </a:xfrm>
            <a:prstGeom prst="rect">
              <a:avLst/>
            </a:prstGeom>
          </p:spPr>
        </p:pic>
        <p:pic>
          <p:nvPicPr>
            <p:cNvPr id="34" name="Picture 33">
              <a:extLst>
                <a:ext uri="{FF2B5EF4-FFF2-40B4-BE49-F238E27FC236}">
                  <a16:creationId xmlns:a16="http://schemas.microsoft.com/office/drawing/2014/main" id="{9A9DBCDE-5735-4E92-9F3D-E44D6A6687D4}"/>
                </a:ext>
              </a:extLst>
            </p:cNvPr>
            <p:cNvPicPr>
              <a:picLocks noChangeAspect="1"/>
            </p:cNvPicPr>
            <p:nvPr/>
          </p:nvPicPr>
          <p:blipFill rotWithShape="1">
            <a:blip r:embed="rId11">
              <a:duotone>
                <a:prstClr val="black"/>
                <a:schemeClr val="accent2">
                  <a:tint val="45000"/>
                  <a:satMod val="400000"/>
                </a:schemeClr>
              </a:duotone>
            </a:blip>
            <a:srcRect b="86400"/>
            <a:stretch/>
          </p:blipFill>
          <p:spPr>
            <a:xfrm>
              <a:off x="70757" y="4805410"/>
              <a:ext cx="12192000" cy="234554"/>
            </a:xfrm>
            <a:prstGeom prst="rect">
              <a:avLst/>
            </a:prstGeom>
          </p:spPr>
        </p:pic>
      </p:grpSp>
      <p:sp>
        <p:nvSpPr>
          <p:cNvPr id="23" name="Slide Number Placeholder 23">
            <a:extLst>
              <a:ext uri="{FF2B5EF4-FFF2-40B4-BE49-F238E27FC236}">
                <a16:creationId xmlns:a16="http://schemas.microsoft.com/office/drawing/2014/main" id="{C2ED4581-5FFC-4B29-9F6F-82443299DAF8}"/>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9</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4119616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C89FE482-2E85-44B0-B49C-6EEAF73E9A69}"/>
              </a:ext>
            </a:extLst>
          </p:cNvPr>
          <p:cNvSpPr/>
          <p:nvPr/>
        </p:nvSpPr>
        <p:spPr>
          <a:xfrm>
            <a:off x="0" y="1140608"/>
            <a:ext cx="12192000" cy="51816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1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76" name="Graphic 175">
            <a:extLst>
              <a:ext uri="{FF2B5EF4-FFF2-40B4-BE49-F238E27FC236}">
                <a16:creationId xmlns:a16="http://schemas.microsoft.com/office/drawing/2014/main" id="{22875CBD-98AE-4B45-92CB-A515EEDB14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8815905">
            <a:off x="279059" y="1928991"/>
            <a:ext cx="1987311" cy="2292948"/>
          </a:xfrm>
          <a:prstGeom prst="rect">
            <a:avLst/>
          </a:prstGeom>
        </p:spPr>
      </p:pic>
      <p:sp>
        <p:nvSpPr>
          <p:cNvPr id="2" name="Title 1">
            <a:extLst>
              <a:ext uri="{FF2B5EF4-FFF2-40B4-BE49-F238E27FC236}">
                <a16:creationId xmlns:a16="http://schemas.microsoft.com/office/drawing/2014/main" id="{AA99937C-AA03-4D0D-B5EC-5905275E6AC1}"/>
              </a:ext>
            </a:extLst>
          </p:cNvPr>
          <p:cNvSpPr>
            <a:spLocks noGrp="1"/>
          </p:cNvSpPr>
          <p:nvPr>
            <p:ph type="title"/>
          </p:nvPr>
        </p:nvSpPr>
        <p:spPr/>
        <p:txBody>
          <a:bodyPr/>
          <a:lstStyle/>
          <a:p>
            <a:r>
              <a:rPr lang="en-GB" noProof="0" dirty="0"/>
              <a:t>Session agenda example (online)</a:t>
            </a:r>
            <a:endParaRPr lang="en-GB" dirty="0"/>
          </a:p>
        </p:txBody>
      </p:sp>
      <p:sp>
        <p:nvSpPr>
          <p:cNvPr id="83" name="Rectangle: Rounded Corners 82">
            <a:extLst>
              <a:ext uri="{FF2B5EF4-FFF2-40B4-BE49-F238E27FC236}">
                <a16:creationId xmlns:a16="http://schemas.microsoft.com/office/drawing/2014/main" id="{1E017BCD-234F-4986-A2EA-36E9098CDDD9}"/>
              </a:ext>
            </a:extLst>
          </p:cNvPr>
          <p:cNvSpPr/>
          <p:nvPr/>
        </p:nvSpPr>
        <p:spPr>
          <a:xfrm>
            <a:off x="3829699" y="2354290"/>
            <a:ext cx="7981300" cy="3552569"/>
          </a:xfrm>
          <a:prstGeom prst="roundRect">
            <a:avLst>
              <a:gd name="adj" fmla="val 4661"/>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lstStyle/>
          <a:p>
            <a:endParaRPr lang="en-GB" sz="1000">
              <a:solidFill>
                <a:schemeClr val="tx1"/>
              </a:solidFill>
            </a:endParaRPr>
          </a:p>
        </p:txBody>
      </p:sp>
      <p:grpSp>
        <p:nvGrpSpPr>
          <p:cNvPr id="13" name="Group 12">
            <a:extLst>
              <a:ext uri="{FF2B5EF4-FFF2-40B4-BE49-F238E27FC236}">
                <a16:creationId xmlns:a16="http://schemas.microsoft.com/office/drawing/2014/main" id="{D102F4DB-507A-4EAB-99E2-EAEA6091DC03}"/>
              </a:ext>
            </a:extLst>
          </p:cNvPr>
          <p:cNvGrpSpPr/>
          <p:nvPr/>
        </p:nvGrpSpPr>
        <p:grpSpPr>
          <a:xfrm>
            <a:off x="1654394" y="3618201"/>
            <a:ext cx="2048313" cy="1051766"/>
            <a:chOff x="388679" y="3591018"/>
            <a:chExt cx="1548000" cy="640202"/>
          </a:xfrm>
        </p:grpSpPr>
        <p:sp>
          <p:nvSpPr>
            <p:cNvPr id="50" name="Rectangle: Top Corners Rounded 49">
              <a:extLst>
                <a:ext uri="{FF2B5EF4-FFF2-40B4-BE49-F238E27FC236}">
                  <a16:creationId xmlns:a16="http://schemas.microsoft.com/office/drawing/2014/main" id="{5439C38F-9740-44C3-9E68-874D06AA8549}"/>
                </a:ext>
              </a:extLst>
            </p:cNvPr>
            <p:cNvSpPr/>
            <p:nvPr/>
          </p:nvSpPr>
          <p:spPr>
            <a:xfrm>
              <a:off x="388679" y="3591018"/>
              <a:ext cx="1548000" cy="637892"/>
            </a:xfrm>
            <a:prstGeom prst="round2SameRect">
              <a:avLst>
                <a:gd name="adj1" fmla="val 22040"/>
                <a:gd name="adj2" fmla="val 0"/>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lstStyle/>
            <a:p>
              <a:r>
                <a:rPr lang="en-GB" sz="1400" b="1">
                  <a:solidFill>
                    <a:schemeClr val="tx1"/>
                  </a:solidFill>
                  <a:latin typeface="+mj-lt"/>
                </a:rPr>
                <a:t>Activity: </a:t>
              </a:r>
            </a:p>
            <a:p>
              <a:r>
                <a:rPr lang="en-GB" sz="1100" i="1">
                  <a:solidFill>
                    <a:schemeClr val="tx1"/>
                  </a:solidFill>
                  <a:latin typeface="+mj-lt"/>
                </a:rPr>
                <a:t>(What will the session cover end to end?)</a:t>
              </a:r>
            </a:p>
          </p:txBody>
        </p:sp>
        <p:pic>
          <p:nvPicPr>
            <p:cNvPr id="86" name="Graphic 85">
              <a:extLst>
                <a:ext uri="{FF2B5EF4-FFF2-40B4-BE49-F238E27FC236}">
                  <a16:creationId xmlns:a16="http://schemas.microsoft.com/office/drawing/2014/main" id="{B4560BE2-EAEC-41B8-A970-E2443C79832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V="1">
              <a:off x="388679" y="4195422"/>
              <a:ext cx="1548000" cy="35798"/>
            </a:xfrm>
            <a:prstGeom prst="rect">
              <a:avLst/>
            </a:prstGeom>
          </p:spPr>
        </p:pic>
      </p:grpSp>
      <p:grpSp>
        <p:nvGrpSpPr>
          <p:cNvPr id="15" name="Group 14">
            <a:extLst>
              <a:ext uri="{FF2B5EF4-FFF2-40B4-BE49-F238E27FC236}">
                <a16:creationId xmlns:a16="http://schemas.microsoft.com/office/drawing/2014/main" id="{F82507EB-4477-4DAB-A713-8B4381D84756}"/>
              </a:ext>
            </a:extLst>
          </p:cNvPr>
          <p:cNvGrpSpPr/>
          <p:nvPr/>
        </p:nvGrpSpPr>
        <p:grpSpPr>
          <a:xfrm>
            <a:off x="1644714" y="4929853"/>
            <a:ext cx="2059370" cy="991854"/>
            <a:chOff x="357681" y="4915005"/>
            <a:chExt cx="2090369" cy="991854"/>
          </a:xfrm>
        </p:grpSpPr>
        <p:sp>
          <p:nvSpPr>
            <p:cNvPr id="51" name="Rectangle: Top Corners Rounded 50">
              <a:extLst>
                <a:ext uri="{FF2B5EF4-FFF2-40B4-BE49-F238E27FC236}">
                  <a16:creationId xmlns:a16="http://schemas.microsoft.com/office/drawing/2014/main" id="{0D0CA02C-6029-42E8-9B78-D5FFFC62F5BB}"/>
                </a:ext>
              </a:extLst>
            </p:cNvPr>
            <p:cNvSpPr/>
            <p:nvPr/>
          </p:nvSpPr>
          <p:spPr>
            <a:xfrm>
              <a:off x="368904" y="4915005"/>
              <a:ext cx="2079146" cy="991854"/>
            </a:xfrm>
            <a:prstGeom prst="round2SameRect">
              <a:avLst/>
            </a:prstGeom>
            <a:solidFill>
              <a:srgbClr val="E6DC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b"/>
            <a:lstStyle/>
            <a:p>
              <a:r>
                <a:rPr lang="en-GB" sz="1400" b="1">
                  <a:solidFill>
                    <a:schemeClr val="tx1"/>
                  </a:solidFill>
                  <a:latin typeface="+mj-lt"/>
                </a:rPr>
                <a:t>Resources needed:</a:t>
              </a:r>
            </a:p>
            <a:p>
              <a:r>
                <a:rPr lang="en-GB" sz="1100" i="1">
                  <a:solidFill>
                    <a:schemeClr val="tx1"/>
                  </a:solidFill>
                  <a:latin typeface="+mj-lt"/>
                </a:rPr>
                <a:t>(List all the materials and technology needed for each activity)</a:t>
              </a:r>
            </a:p>
          </p:txBody>
        </p:sp>
        <p:pic>
          <p:nvPicPr>
            <p:cNvPr id="87" name="Graphic 86">
              <a:extLst>
                <a:ext uri="{FF2B5EF4-FFF2-40B4-BE49-F238E27FC236}">
                  <a16:creationId xmlns:a16="http://schemas.microsoft.com/office/drawing/2014/main" id="{C67545A3-43A7-47F1-8DA6-1BC417700ED5}"/>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V="1">
              <a:off x="357681" y="5851197"/>
              <a:ext cx="2079146" cy="55662"/>
            </a:xfrm>
            <a:prstGeom prst="rect">
              <a:avLst/>
            </a:prstGeom>
          </p:spPr>
        </p:pic>
      </p:grpSp>
      <p:grpSp>
        <p:nvGrpSpPr>
          <p:cNvPr id="4" name="Group 3">
            <a:extLst>
              <a:ext uri="{FF2B5EF4-FFF2-40B4-BE49-F238E27FC236}">
                <a16:creationId xmlns:a16="http://schemas.microsoft.com/office/drawing/2014/main" id="{38D503E3-ADA4-4BCA-9A35-67A830E6A25B}"/>
              </a:ext>
            </a:extLst>
          </p:cNvPr>
          <p:cNvGrpSpPr/>
          <p:nvPr/>
        </p:nvGrpSpPr>
        <p:grpSpPr>
          <a:xfrm>
            <a:off x="1654395" y="2393555"/>
            <a:ext cx="2048314" cy="1071301"/>
            <a:chOff x="357683" y="2367467"/>
            <a:chExt cx="2090370" cy="1071301"/>
          </a:xfrm>
        </p:grpSpPr>
        <p:sp>
          <p:nvSpPr>
            <p:cNvPr id="5" name="Rectangle: Top Corners Rounded 4">
              <a:extLst>
                <a:ext uri="{FF2B5EF4-FFF2-40B4-BE49-F238E27FC236}">
                  <a16:creationId xmlns:a16="http://schemas.microsoft.com/office/drawing/2014/main" id="{063B18BD-9B0C-4CAD-8984-CE286B25F7B2}"/>
                </a:ext>
              </a:extLst>
            </p:cNvPr>
            <p:cNvSpPr/>
            <p:nvPr/>
          </p:nvSpPr>
          <p:spPr>
            <a:xfrm>
              <a:off x="357683" y="2367467"/>
              <a:ext cx="2090370" cy="1051766"/>
            </a:xfrm>
            <a:prstGeom prst="round2Same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t"/>
            <a:lstStyle/>
            <a:p>
              <a:r>
                <a:rPr lang="en-GB" sz="1400" b="1" dirty="0">
                  <a:solidFill>
                    <a:schemeClr val="tx1"/>
                  </a:solidFill>
                  <a:latin typeface="+mj-lt"/>
                </a:rPr>
                <a:t>Time:</a:t>
              </a:r>
            </a:p>
            <a:p>
              <a:r>
                <a:rPr lang="en-GB" sz="1100" i="1" dirty="0">
                  <a:solidFill>
                    <a:schemeClr val="tx1"/>
                  </a:solidFill>
                  <a:latin typeface="+mj-lt"/>
                </a:rPr>
                <a:t>(How long will each activity take?)</a:t>
              </a:r>
            </a:p>
            <a:p>
              <a:endParaRPr lang="en-GB" sz="1600" dirty="0">
                <a:solidFill>
                  <a:schemeClr val="tx1"/>
                </a:solidFill>
                <a:latin typeface="+mj-lt"/>
              </a:endParaRPr>
            </a:p>
          </p:txBody>
        </p:sp>
        <p:pic>
          <p:nvPicPr>
            <p:cNvPr id="89" name="Graphic 88">
              <a:extLst>
                <a:ext uri="{FF2B5EF4-FFF2-40B4-BE49-F238E27FC236}">
                  <a16:creationId xmlns:a16="http://schemas.microsoft.com/office/drawing/2014/main" id="{684D5FD5-0E8B-4085-85AF-255695C7EDC5}"/>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flipV="1">
              <a:off x="372294" y="3393049"/>
              <a:ext cx="2075759" cy="45719"/>
            </a:xfrm>
            <a:prstGeom prst="rect">
              <a:avLst/>
            </a:prstGeom>
          </p:spPr>
        </p:pic>
      </p:grpSp>
      <p:sp>
        <p:nvSpPr>
          <p:cNvPr id="127" name="Rectangle: Folded Corner 126">
            <a:extLst>
              <a:ext uri="{FF2B5EF4-FFF2-40B4-BE49-F238E27FC236}">
                <a16:creationId xmlns:a16="http://schemas.microsoft.com/office/drawing/2014/main" id="{B1A84180-27E5-4272-A893-B479DB489078}"/>
              </a:ext>
            </a:extLst>
          </p:cNvPr>
          <p:cNvSpPr/>
          <p:nvPr/>
        </p:nvSpPr>
        <p:spPr>
          <a:xfrm>
            <a:off x="3917658" y="2549706"/>
            <a:ext cx="889295" cy="759001"/>
          </a:xfrm>
          <a:prstGeom prst="foldedCorner">
            <a:avLst/>
          </a:prstGeom>
          <a:solidFill>
            <a:srgbClr val="C4F1FE"/>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4.00 – 4.10PM</a:t>
            </a:r>
          </a:p>
        </p:txBody>
      </p:sp>
      <p:sp>
        <p:nvSpPr>
          <p:cNvPr id="128" name="Rectangle: Folded Corner 127">
            <a:extLst>
              <a:ext uri="{FF2B5EF4-FFF2-40B4-BE49-F238E27FC236}">
                <a16:creationId xmlns:a16="http://schemas.microsoft.com/office/drawing/2014/main" id="{299EB054-9847-4919-8416-D95EEB4E72BE}"/>
              </a:ext>
            </a:extLst>
          </p:cNvPr>
          <p:cNvSpPr/>
          <p:nvPr/>
        </p:nvSpPr>
        <p:spPr>
          <a:xfrm>
            <a:off x="4900094" y="2549706"/>
            <a:ext cx="889295" cy="759001"/>
          </a:xfrm>
          <a:prstGeom prst="foldedCorner">
            <a:avLst/>
          </a:prstGeom>
          <a:solidFill>
            <a:srgbClr val="C4F1FE"/>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4.10 – 4.25PM</a:t>
            </a:r>
          </a:p>
        </p:txBody>
      </p:sp>
      <p:sp>
        <p:nvSpPr>
          <p:cNvPr id="129" name="Rectangle: Folded Corner 128">
            <a:extLst>
              <a:ext uri="{FF2B5EF4-FFF2-40B4-BE49-F238E27FC236}">
                <a16:creationId xmlns:a16="http://schemas.microsoft.com/office/drawing/2014/main" id="{AEA27D6D-BBE0-4263-A3F6-CE67C035A7C4}"/>
              </a:ext>
            </a:extLst>
          </p:cNvPr>
          <p:cNvSpPr/>
          <p:nvPr/>
        </p:nvSpPr>
        <p:spPr>
          <a:xfrm>
            <a:off x="5882530" y="2549706"/>
            <a:ext cx="889295" cy="759001"/>
          </a:xfrm>
          <a:prstGeom prst="foldedCorner">
            <a:avLst/>
          </a:prstGeom>
          <a:solidFill>
            <a:srgbClr val="C4F1FE"/>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4.25 – 4.40PM</a:t>
            </a:r>
          </a:p>
        </p:txBody>
      </p:sp>
      <p:sp>
        <p:nvSpPr>
          <p:cNvPr id="130" name="Rectangle: Folded Corner 129">
            <a:extLst>
              <a:ext uri="{FF2B5EF4-FFF2-40B4-BE49-F238E27FC236}">
                <a16:creationId xmlns:a16="http://schemas.microsoft.com/office/drawing/2014/main" id="{AE5A1F36-BA25-4450-A509-58ED78C18886}"/>
              </a:ext>
            </a:extLst>
          </p:cNvPr>
          <p:cNvSpPr/>
          <p:nvPr/>
        </p:nvSpPr>
        <p:spPr>
          <a:xfrm>
            <a:off x="6864966" y="2549706"/>
            <a:ext cx="889295" cy="759001"/>
          </a:xfrm>
          <a:prstGeom prst="foldedCorner">
            <a:avLst/>
          </a:prstGeom>
          <a:solidFill>
            <a:srgbClr val="C4F1FE"/>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4.40 – 4.50PM</a:t>
            </a:r>
          </a:p>
        </p:txBody>
      </p:sp>
      <p:sp>
        <p:nvSpPr>
          <p:cNvPr id="131" name="Rectangle: Folded Corner 130">
            <a:extLst>
              <a:ext uri="{FF2B5EF4-FFF2-40B4-BE49-F238E27FC236}">
                <a16:creationId xmlns:a16="http://schemas.microsoft.com/office/drawing/2014/main" id="{5FEB23F1-D51F-41DA-8771-72673FD31F4D}"/>
              </a:ext>
            </a:extLst>
          </p:cNvPr>
          <p:cNvSpPr/>
          <p:nvPr/>
        </p:nvSpPr>
        <p:spPr>
          <a:xfrm>
            <a:off x="7847402" y="2549706"/>
            <a:ext cx="889295" cy="759001"/>
          </a:xfrm>
          <a:prstGeom prst="foldedCorner">
            <a:avLst/>
          </a:prstGeom>
          <a:solidFill>
            <a:srgbClr val="C4F1FE"/>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4.50 – 5.05PM</a:t>
            </a:r>
          </a:p>
        </p:txBody>
      </p:sp>
      <p:sp>
        <p:nvSpPr>
          <p:cNvPr id="132" name="Rectangle: Folded Corner 131">
            <a:extLst>
              <a:ext uri="{FF2B5EF4-FFF2-40B4-BE49-F238E27FC236}">
                <a16:creationId xmlns:a16="http://schemas.microsoft.com/office/drawing/2014/main" id="{870393C6-4FAE-4CB1-AE05-793223B396E7}"/>
              </a:ext>
            </a:extLst>
          </p:cNvPr>
          <p:cNvSpPr/>
          <p:nvPr/>
        </p:nvSpPr>
        <p:spPr>
          <a:xfrm>
            <a:off x="8829838" y="2549706"/>
            <a:ext cx="889295" cy="759001"/>
          </a:xfrm>
          <a:prstGeom prst="foldedCorner">
            <a:avLst/>
          </a:prstGeom>
          <a:solidFill>
            <a:srgbClr val="C4F1FE"/>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5.05 – 5.35PM</a:t>
            </a:r>
          </a:p>
        </p:txBody>
      </p:sp>
      <p:sp>
        <p:nvSpPr>
          <p:cNvPr id="133" name="Rectangle: Folded Corner 132">
            <a:extLst>
              <a:ext uri="{FF2B5EF4-FFF2-40B4-BE49-F238E27FC236}">
                <a16:creationId xmlns:a16="http://schemas.microsoft.com/office/drawing/2014/main" id="{1AC3C348-0565-4E31-BD43-B2E8A120A147}"/>
              </a:ext>
            </a:extLst>
          </p:cNvPr>
          <p:cNvSpPr/>
          <p:nvPr/>
        </p:nvSpPr>
        <p:spPr>
          <a:xfrm>
            <a:off x="9812274" y="2549706"/>
            <a:ext cx="889295" cy="759001"/>
          </a:xfrm>
          <a:prstGeom prst="foldedCorner">
            <a:avLst/>
          </a:prstGeom>
          <a:solidFill>
            <a:srgbClr val="C4F1FE"/>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5.35 -5.45PM</a:t>
            </a:r>
          </a:p>
        </p:txBody>
      </p:sp>
      <p:sp>
        <p:nvSpPr>
          <p:cNvPr id="134" name="Rectangle: Folded Corner 133">
            <a:extLst>
              <a:ext uri="{FF2B5EF4-FFF2-40B4-BE49-F238E27FC236}">
                <a16:creationId xmlns:a16="http://schemas.microsoft.com/office/drawing/2014/main" id="{458F71C6-AFCA-4034-B884-51FF42A8D499}"/>
              </a:ext>
            </a:extLst>
          </p:cNvPr>
          <p:cNvSpPr/>
          <p:nvPr/>
        </p:nvSpPr>
        <p:spPr>
          <a:xfrm>
            <a:off x="10794713" y="2549706"/>
            <a:ext cx="889295" cy="759001"/>
          </a:xfrm>
          <a:prstGeom prst="foldedCorner">
            <a:avLst/>
          </a:prstGeom>
          <a:solidFill>
            <a:srgbClr val="C4F1FE"/>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5.45 – 6.00PM</a:t>
            </a:r>
          </a:p>
        </p:txBody>
      </p:sp>
      <p:sp>
        <p:nvSpPr>
          <p:cNvPr id="135" name="Rectangle: Folded Corner 134">
            <a:extLst>
              <a:ext uri="{FF2B5EF4-FFF2-40B4-BE49-F238E27FC236}">
                <a16:creationId xmlns:a16="http://schemas.microsoft.com/office/drawing/2014/main" id="{901D83C5-BE3C-4078-9675-18EEAAA5BE78}"/>
              </a:ext>
            </a:extLst>
          </p:cNvPr>
          <p:cNvSpPr/>
          <p:nvPr/>
        </p:nvSpPr>
        <p:spPr>
          <a:xfrm>
            <a:off x="3910479" y="3761111"/>
            <a:ext cx="889295" cy="759001"/>
          </a:xfrm>
          <a:prstGeom prst="foldedCorner">
            <a:avLst/>
          </a:prstGeom>
          <a:solidFill>
            <a:srgbClr val="FFDCEC"/>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Welcome and Introduction</a:t>
            </a:r>
          </a:p>
        </p:txBody>
      </p:sp>
      <p:sp>
        <p:nvSpPr>
          <p:cNvPr id="136" name="Rectangle: Folded Corner 135">
            <a:extLst>
              <a:ext uri="{FF2B5EF4-FFF2-40B4-BE49-F238E27FC236}">
                <a16:creationId xmlns:a16="http://schemas.microsoft.com/office/drawing/2014/main" id="{467A7F32-3AC1-47CE-A548-DF1449844345}"/>
              </a:ext>
            </a:extLst>
          </p:cNvPr>
          <p:cNvSpPr/>
          <p:nvPr/>
        </p:nvSpPr>
        <p:spPr>
          <a:xfrm>
            <a:off x="4893941" y="3761111"/>
            <a:ext cx="889295" cy="759001"/>
          </a:xfrm>
          <a:prstGeom prst="foldedCorner">
            <a:avLst/>
          </a:prstGeom>
          <a:solidFill>
            <a:srgbClr val="FFDCEC"/>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dirty="0">
                <a:solidFill>
                  <a:schemeClr val="tx1"/>
                </a:solidFill>
              </a:rPr>
              <a:t>Icebreaker</a:t>
            </a:r>
          </a:p>
        </p:txBody>
      </p:sp>
      <p:sp>
        <p:nvSpPr>
          <p:cNvPr id="137" name="Rectangle: Folded Corner 136">
            <a:extLst>
              <a:ext uri="{FF2B5EF4-FFF2-40B4-BE49-F238E27FC236}">
                <a16:creationId xmlns:a16="http://schemas.microsoft.com/office/drawing/2014/main" id="{1798CF06-19BB-483E-AB04-A5403A232219}"/>
              </a:ext>
            </a:extLst>
          </p:cNvPr>
          <p:cNvSpPr/>
          <p:nvPr/>
        </p:nvSpPr>
        <p:spPr>
          <a:xfrm>
            <a:off x="5877403" y="3761111"/>
            <a:ext cx="889295" cy="759001"/>
          </a:xfrm>
          <a:prstGeom prst="foldedCorner">
            <a:avLst/>
          </a:prstGeom>
          <a:solidFill>
            <a:srgbClr val="FFDCEC"/>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Prototyping and Paper Prototyping</a:t>
            </a:r>
          </a:p>
        </p:txBody>
      </p:sp>
      <p:sp>
        <p:nvSpPr>
          <p:cNvPr id="138" name="Rectangle: Folded Corner 137">
            <a:extLst>
              <a:ext uri="{FF2B5EF4-FFF2-40B4-BE49-F238E27FC236}">
                <a16:creationId xmlns:a16="http://schemas.microsoft.com/office/drawing/2014/main" id="{DE2EEBD2-6CF2-4C33-9AE7-22A7A19992B0}"/>
              </a:ext>
            </a:extLst>
          </p:cNvPr>
          <p:cNvSpPr/>
          <p:nvPr/>
        </p:nvSpPr>
        <p:spPr>
          <a:xfrm>
            <a:off x="6860865" y="3761111"/>
            <a:ext cx="889295" cy="759001"/>
          </a:xfrm>
          <a:prstGeom prst="foldedCorner">
            <a:avLst/>
          </a:prstGeom>
          <a:solidFill>
            <a:srgbClr val="FFDCEC"/>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BREAK</a:t>
            </a:r>
          </a:p>
        </p:txBody>
      </p:sp>
      <p:sp>
        <p:nvSpPr>
          <p:cNvPr id="139" name="Rectangle: Folded Corner 138">
            <a:extLst>
              <a:ext uri="{FF2B5EF4-FFF2-40B4-BE49-F238E27FC236}">
                <a16:creationId xmlns:a16="http://schemas.microsoft.com/office/drawing/2014/main" id="{1F3B4D80-98DB-4FB4-88C9-B1AE5DEC80FD}"/>
              </a:ext>
            </a:extLst>
          </p:cNvPr>
          <p:cNvSpPr/>
          <p:nvPr/>
        </p:nvSpPr>
        <p:spPr>
          <a:xfrm>
            <a:off x="7844327" y="3761111"/>
            <a:ext cx="889295" cy="759001"/>
          </a:xfrm>
          <a:prstGeom prst="foldedCorner">
            <a:avLst/>
          </a:prstGeom>
          <a:solidFill>
            <a:srgbClr val="FFDCEC"/>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Storyboard and Live Prototyping</a:t>
            </a:r>
          </a:p>
        </p:txBody>
      </p:sp>
      <p:sp>
        <p:nvSpPr>
          <p:cNvPr id="140" name="Rectangle: Folded Corner 139">
            <a:extLst>
              <a:ext uri="{FF2B5EF4-FFF2-40B4-BE49-F238E27FC236}">
                <a16:creationId xmlns:a16="http://schemas.microsoft.com/office/drawing/2014/main" id="{E4427584-0227-4D89-9707-72082A42086A}"/>
              </a:ext>
            </a:extLst>
          </p:cNvPr>
          <p:cNvSpPr/>
          <p:nvPr/>
        </p:nvSpPr>
        <p:spPr>
          <a:xfrm>
            <a:off x="8827789" y="3761111"/>
            <a:ext cx="889295" cy="759001"/>
          </a:xfrm>
          <a:prstGeom prst="foldedCorner">
            <a:avLst/>
          </a:prstGeom>
          <a:solidFill>
            <a:srgbClr val="FFDCEC"/>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Group Activity or Individual Task</a:t>
            </a:r>
          </a:p>
        </p:txBody>
      </p:sp>
      <p:sp>
        <p:nvSpPr>
          <p:cNvPr id="141" name="Rectangle: Folded Corner 140">
            <a:extLst>
              <a:ext uri="{FF2B5EF4-FFF2-40B4-BE49-F238E27FC236}">
                <a16:creationId xmlns:a16="http://schemas.microsoft.com/office/drawing/2014/main" id="{5EEC6FB5-839F-4818-BA51-4F1E019FD969}"/>
              </a:ext>
            </a:extLst>
          </p:cNvPr>
          <p:cNvSpPr/>
          <p:nvPr/>
        </p:nvSpPr>
        <p:spPr>
          <a:xfrm>
            <a:off x="9811251" y="3761111"/>
            <a:ext cx="889295" cy="759001"/>
          </a:xfrm>
          <a:prstGeom prst="foldedCorner">
            <a:avLst/>
          </a:prstGeom>
          <a:solidFill>
            <a:srgbClr val="FFDCEC"/>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Group Presenting/</a:t>
            </a:r>
          </a:p>
          <a:p>
            <a:pPr algn="ctr">
              <a:lnSpc>
                <a:spcPct val="85000"/>
              </a:lnSpc>
            </a:pPr>
            <a:r>
              <a:rPr lang="en-GB" sz="1000">
                <a:solidFill>
                  <a:schemeClr val="tx1"/>
                </a:solidFill>
              </a:rPr>
              <a:t>Examples</a:t>
            </a:r>
          </a:p>
        </p:txBody>
      </p:sp>
      <p:sp>
        <p:nvSpPr>
          <p:cNvPr id="142" name="Rectangle: Folded Corner 141">
            <a:extLst>
              <a:ext uri="{FF2B5EF4-FFF2-40B4-BE49-F238E27FC236}">
                <a16:creationId xmlns:a16="http://schemas.microsoft.com/office/drawing/2014/main" id="{1F6F4665-1E50-4A08-A480-06D78490E5DF}"/>
              </a:ext>
            </a:extLst>
          </p:cNvPr>
          <p:cNvSpPr/>
          <p:nvPr/>
        </p:nvSpPr>
        <p:spPr>
          <a:xfrm>
            <a:off x="10794713" y="3761111"/>
            <a:ext cx="889295" cy="759001"/>
          </a:xfrm>
          <a:prstGeom prst="foldedCorner">
            <a:avLst/>
          </a:prstGeom>
          <a:solidFill>
            <a:srgbClr val="FFDCEC"/>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Feedback and Close</a:t>
            </a:r>
          </a:p>
        </p:txBody>
      </p:sp>
      <p:sp>
        <p:nvSpPr>
          <p:cNvPr id="156" name="Rectangle: Folded Corner 155">
            <a:extLst>
              <a:ext uri="{FF2B5EF4-FFF2-40B4-BE49-F238E27FC236}">
                <a16:creationId xmlns:a16="http://schemas.microsoft.com/office/drawing/2014/main" id="{D2600117-80EF-4AC4-8661-F7341D7A16AA}"/>
              </a:ext>
            </a:extLst>
          </p:cNvPr>
          <p:cNvSpPr/>
          <p:nvPr/>
        </p:nvSpPr>
        <p:spPr>
          <a:xfrm>
            <a:off x="3931498" y="4955078"/>
            <a:ext cx="889295" cy="759001"/>
          </a:xfrm>
          <a:prstGeom prst="foldedCorner">
            <a:avLst/>
          </a:prstGeom>
          <a:solidFill>
            <a:srgbClr val="E6DCFF"/>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PowerPoint</a:t>
            </a:r>
          </a:p>
        </p:txBody>
      </p:sp>
      <p:sp>
        <p:nvSpPr>
          <p:cNvPr id="157" name="Rectangle: Folded Corner 156">
            <a:extLst>
              <a:ext uri="{FF2B5EF4-FFF2-40B4-BE49-F238E27FC236}">
                <a16:creationId xmlns:a16="http://schemas.microsoft.com/office/drawing/2014/main" id="{4A6CABEA-B437-433B-90AD-8E55D4FE501D}"/>
              </a:ext>
            </a:extLst>
          </p:cNvPr>
          <p:cNvSpPr/>
          <p:nvPr/>
        </p:nvSpPr>
        <p:spPr>
          <a:xfrm>
            <a:off x="4922592" y="4955078"/>
            <a:ext cx="869696" cy="759001"/>
          </a:xfrm>
          <a:prstGeom prst="foldedCorner">
            <a:avLst/>
          </a:prstGeom>
          <a:solidFill>
            <a:srgbClr val="E6DCFF"/>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PowerPoint</a:t>
            </a:r>
          </a:p>
        </p:txBody>
      </p:sp>
      <p:sp>
        <p:nvSpPr>
          <p:cNvPr id="158" name="Rectangle: Folded Corner 157">
            <a:extLst>
              <a:ext uri="{FF2B5EF4-FFF2-40B4-BE49-F238E27FC236}">
                <a16:creationId xmlns:a16="http://schemas.microsoft.com/office/drawing/2014/main" id="{35E23F5B-3FCC-4D27-912B-579E756E22D2}"/>
              </a:ext>
            </a:extLst>
          </p:cNvPr>
          <p:cNvSpPr/>
          <p:nvPr/>
        </p:nvSpPr>
        <p:spPr>
          <a:xfrm>
            <a:off x="5882530" y="4955078"/>
            <a:ext cx="855115" cy="759001"/>
          </a:xfrm>
          <a:prstGeom prst="foldedCorner">
            <a:avLst/>
          </a:prstGeom>
          <a:solidFill>
            <a:srgbClr val="E6DCFF"/>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PowerPoint</a:t>
            </a:r>
          </a:p>
        </p:txBody>
      </p:sp>
      <p:sp>
        <p:nvSpPr>
          <p:cNvPr id="160" name="Rectangle: Folded Corner 159">
            <a:extLst>
              <a:ext uri="{FF2B5EF4-FFF2-40B4-BE49-F238E27FC236}">
                <a16:creationId xmlns:a16="http://schemas.microsoft.com/office/drawing/2014/main" id="{56475A4E-6E20-4937-8342-7C6DC8D445BD}"/>
              </a:ext>
            </a:extLst>
          </p:cNvPr>
          <p:cNvSpPr/>
          <p:nvPr/>
        </p:nvSpPr>
        <p:spPr>
          <a:xfrm>
            <a:off x="7847401" y="4955078"/>
            <a:ext cx="889295" cy="759001"/>
          </a:xfrm>
          <a:prstGeom prst="foldedCorner">
            <a:avLst/>
          </a:prstGeom>
          <a:solidFill>
            <a:srgbClr val="E6DCFF"/>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PowerPoint</a:t>
            </a:r>
          </a:p>
        </p:txBody>
      </p:sp>
      <p:sp>
        <p:nvSpPr>
          <p:cNvPr id="161" name="Rectangle: Folded Corner 160">
            <a:extLst>
              <a:ext uri="{FF2B5EF4-FFF2-40B4-BE49-F238E27FC236}">
                <a16:creationId xmlns:a16="http://schemas.microsoft.com/office/drawing/2014/main" id="{876609DD-F064-4BF9-AB0D-6D63AA6F8518}"/>
              </a:ext>
            </a:extLst>
          </p:cNvPr>
          <p:cNvSpPr/>
          <p:nvPr/>
        </p:nvSpPr>
        <p:spPr>
          <a:xfrm>
            <a:off x="8863584" y="4955078"/>
            <a:ext cx="889295" cy="759001"/>
          </a:xfrm>
          <a:prstGeom prst="foldedCorner">
            <a:avLst/>
          </a:prstGeom>
          <a:solidFill>
            <a:srgbClr val="E6DCFF"/>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Breakout Rooms</a:t>
            </a:r>
          </a:p>
        </p:txBody>
      </p:sp>
      <p:sp>
        <p:nvSpPr>
          <p:cNvPr id="163" name="Rectangle: Folded Corner 162">
            <a:extLst>
              <a:ext uri="{FF2B5EF4-FFF2-40B4-BE49-F238E27FC236}">
                <a16:creationId xmlns:a16="http://schemas.microsoft.com/office/drawing/2014/main" id="{C071B245-23CA-411C-9A9C-FEE24B68B953}"/>
              </a:ext>
            </a:extLst>
          </p:cNvPr>
          <p:cNvSpPr/>
          <p:nvPr/>
        </p:nvSpPr>
        <p:spPr>
          <a:xfrm>
            <a:off x="10794713" y="4955078"/>
            <a:ext cx="889295" cy="759001"/>
          </a:xfrm>
          <a:prstGeom prst="foldedCorner">
            <a:avLst/>
          </a:prstGeom>
          <a:solidFill>
            <a:srgbClr val="E6DCFF"/>
          </a:solidFill>
          <a:ln>
            <a:noFill/>
          </a:ln>
        </p:spPr>
        <p:style>
          <a:lnRef idx="2">
            <a:schemeClr val="accent1">
              <a:shade val="50000"/>
            </a:schemeClr>
          </a:lnRef>
          <a:fillRef idx="1">
            <a:schemeClr val="accent1"/>
          </a:fillRef>
          <a:effectRef idx="0">
            <a:schemeClr val="accent1"/>
          </a:effectRef>
          <a:fontRef idx="minor">
            <a:schemeClr val="lt1"/>
          </a:fontRef>
        </p:style>
        <p:txBody>
          <a:bodyPr tIns="180000" bIns="91440" rtlCol="0" anchor="ctr"/>
          <a:lstStyle/>
          <a:p>
            <a:pPr algn="ctr">
              <a:lnSpc>
                <a:spcPct val="85000"/>
              </a:lnSpc>
            </a:pPr>
            <a:r>
              <a:rPr lang="en-GB" sz="1000">
                <a:solidFill>
                  <a:schemeClr val="tx1"/>
                </a:solidFill>
              </a:rPr>
              <a:t>PowerPoint</a:t>
            </a:r>
          </a:p>
        </p:txBody>
      </p:sp>
      <p:pic>
        <p:nvPicPr>
          <p:cNvPr id="175" name="Graphic 174">
            <a:extLst>
              <a:ext uri="{FF2B5EF4-FFF2-40B4-BE49-F238E27FC236}">
                <a16:creationId xmlns:a16="http://schemas.microsoft.com/office/drawing/2014/main" id="{A52C35F3-BD8B-48DC-8D5C-2D11CF0DD29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flipH="1">
            <a:off x="-70153" y="3492092"/>
            <a:ext cx="1890912" cy="2839883"/>
          </a:xfrm>
          <a:prstGeom prst="rect">
            <a:avLst/>
          </a:prstGeom>
        </p:spPr>
      </p:pic>
      <p:sp>
        <p:nvSpPr>
          <p:cNvPr id="44" name="Rectangle: Rounded Corners 43">
            <a:extLst>
              <a:ext uri="{FF2B5EF4-FFF2-40B4-BE49-F238E27FC236}">
                <a16:creationId xmlns:a16="http://schemas.microsoft.com/office/drawing/2014/main" id="{2BF6D8CA-E2F0-CE2F-0BCC-B0F3EBA7C6D6}"/>
              </a:ext>
            </a:extLst>
          </p:cNvPr>
          <p:cNvSpPr/>
          <p:nvPr/>
        </p:nvSpPr>
        <p:spPr>
          <a:xfrm>
            <a:off x="398108" y="1462725"/>
            <a:ext cx="11412214" cy="647630"/>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GB" b="1" noProof="0">
                <a:solidFill>
                  <a:schemeClr val="accent2"/>
                </a:solidFill>
              </a:rPr>
              <a:t>Bringing your ideas to life: Prototyping</a:t>
            </a:r>
          </a:p>
        </p:txBody>
      </p:sp>
      <p:pic>
        <p:nvPicPr>
          <p:cNvPr id="45" name="Graphic 44">
            <a:extLst>
              <a:ext uri="{FF2B5EF4-FFF2-40B4-BE49-F238E27FC236}">
                <a16:creationId xmlns:a16="http://schemas.microsoft.com/office/drawing/2014/main" id="{CE83F7F4-7AD1-0F7E-83D7-0BC045ECFA9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322038" y="1482325"/>
            <a:ext cx="11564354" cy="629928"/>
          </a:xfrm>
          <a:prstGeom prst="rect">
            <a:avLst/>
          </a:prstGeom>
        </p:spPr>
      </p:pic>
      <p:grpSp>
        <p:nvGrpSpPr>
          <p:cNvPr id="3" name="Group 2">
            <a:extLst>
              <a:ext uri="{FF2B5EF4-FFF2-40B4-BE49-F238E27FC236}">
                <a16:creationId xmlns:a16="http://schemas.microsoft.com/office/drawing/2014/main" id="{0AE42EE3-F72C-1E2C-8DED-08757BA2D099}"/>
              </a:ext>
            </a:extLst>
          </p:cNvPr>
          <p:cNvGrpSpPr/>
          <p:nvPr/>
        </p:nvGrpSpPr>
        <p:grpSpPr>
          <a:xfrm>
            <a:off x="3829699" y="3553864"/>
            <a:ext cx="8046281" cy="1340879"/>
            <a:chOff x="2728949" y="3553854"/>
            <a:chExt cx="9147031" cy="1462329"/>
          </a:xfrm>
        </p:grpSpPr>
        <p:grpSp>
          <p:nvGrpSpPr>
            <p:cNvPr id="43" name="Group 42">
              <a:extLst>
                <a:ext uri="{FF2B5EF4-FFF2-40B4-BE49-F238E27FC236}">
                  <a16:creationId xmlns:a16="http://schemas.microsoft.com/office/drawing/2014/main" id="{473FA58A-312B-8671-8080-805E43A06157}"/>
                </a:ext>
              </a:extLst>
            </p:cNvPr>
            <p:cNvGrpSpPr/>
            <p:nvPr/>
          </p:nvGrpSpPr>
          <p:grpSpPr>
            <a:xfrm>
              <a:off x="2766625" y="3553854"/>
              <a:ext cx="9109355" cy="175250"/>
              <a:chOff x="70757" y="4805410"/>
              <a:chExt cx="12192000" cy="234554"/>
            </a:xfrm>
            <a:effectLst/>
          </p:grpSpPr>
          <p:pic>
            <p:nvPicPr>
              <p:cNvPr id="46" name="Picture 45">
                <a:extLst>
                  <a:ext uri="{FF2B5EF4-FFF2-40B4-BE49-F238E27FC236}">
                    <a16:creationId xmlns:a16="http://schemas.microsoft.com/office/drawing/2014/main" id="{7DF05516-06EB-95FC-22BD-505ABEDA9831}"/>
                  </a:ext>
                </a:extLst>
              </p:cNvPr>
              <p:cNvPicPr>
                <a:picLocks noChangeAspect="1"/>
              </p:cNvPicPr>
              <p:nvPr/>
            </p:nvPicPr>
            <p:blipFill rotWithShape="1">
              <a:blip r:embed="rId15">
                <a:duotone>
                  <a:prstClr val="black"/>
                  <a:schemeClr val="accent2">
                    <a:tint val="45000"/>
                    <a:satMod val="400000"/>
                  </a:schemeClr>
                </a:duotone>
              </a:blip>
              <a:srcRect b="86400"/>
              <a:stretch/>
            </p:blipFill>
            <p:spPr>
              <a:xfrm>
                <a:off x="70757" y="4805410"/>
                <a:ext cx="12192000" cy="234554"/>
              </a:xfrm>
              <a:prstGeom prst="rect">
                <a:avLst/>
              </a:prstGeom>
            </p:spPr>
          </p:pic>
          <p:pic>
            <p:nvPicPr>
              <p:cNvPr id="47" name="Picture 46">
                <a:extLst>
                  <a:ext uri="{FF2B5EF4-FFF2-40B4-BE49-F238E27FC236}">
                    <a16:creationId xmlns:a16="http://schemas.microsoft.com/office/drawing/2014/main" id="{9CA254A6-4A47-7000-B83F-FA09BD9776A7}"/>
                  </a:ext>
                </a:extLst>
              </p:cNvPr>
              <p:cNvPicPr>
                <a:picLocks noChangeAspect="1"/>
              </p:cNvPicPr>
              <p:nvPr/>
            </p:nvPicPr>
            <p:blipFill rotWithShape="1">
              <a:blip r:embed="rId15">
                <a:duotone>
                  <a:prstClr val="black"/>
                  <a:schemeClr val="accent2">
                    <a:tint val="45000"/>
                    <a:satMod val="400000"/>
                  </a:schemeClr>
                </a:duotone>
              </a:blip>
              <a:srcRect b="86400"/>
              <a:stretch/>
            </p:blipFill>
            <p:spPr>
              <a:xfrm>
                <a:off x="70757" y="4805410"/>
                <a:ext cx="12192000" cy="234554"/>
              </a:xfrm>
              <a:prstGeom prst="rect">
                <a:avLst/>
              </a:prstGeom>
            </p:spPr>
          </p:pic>
        </p:grpSp>
        <p:grpSp>
          <p:nvGrpSpPr>
            <p:cNvPr id="48" name="Group 47">
              <a:extLst>
                <a:ext uri="{FF2B5EF4-FFF2-40B4-BE49-F238E27FC236}">
                  <a16:creationId xmlns:a16="http://schemas.microsoft.com/office/drawing/2014/main" id="{ADEFBA32-1983-F78B-8CFA-B3614A264A9A}"/>
                </a:ext>
              </a:extLst>
            </p:cNvPr>
            <p:cNvGrpSpPr/>
            <p:nvPr/>
          </p:nvGrpSpPr>
          <p:grpSpPr>
            <a:xfrm>
              <a:off x="2728949" y="4840933"/>
              <a:ext cx="9109355" cy="175250"/>
              <a:chOff x="70757" y="4805410"/>
              <a:chExt cx="12192000" cy="234554"/>
            </a:xfrm>
            <a:effectLst/>
          </p:grpSpPr>
          <p:pic>
            <p:nvPicPr>
              <p:cNvPr id="52" name="Picture 51">
                <a:extLst>
                  <a:ext uri="{FF2B5EF4-FFF2-40B4-BE49-F238E27FC236}">
                    <a16:creationId xmlns:a16="http://schemas.microsoft.com/office/drawing/2014/main" id="{B3AF1961-7D51-DF9B-DA87-99F2D3DD5B82}"/>
                  </a:ext>
                </a:extLst>
              </p:cNvPr>
              <p:cNvPicPr>
                <a:picLocks noChangeAspect="1"/>
              </p:cNvPicPr>
              <p:nvPr/>
            </p:nvPicPr>
            <p:blipFill rotWithShape="1">
              <a:blip r:embed="rId15">
                <a:duotone>
                  <a:prstClr val="black"/>
                  <a:schemeClr val="accent2">
                    <a:tint val="45000"/>
                    <a:satMod val="400000"/>
                  </a:schemeClr>
                </a:duotone>
              </a:blip>
              <a:srcRect b="86400"/>
              <a:stretch/>
            </p:blipFill>
            <p:spPr>
              <a:xfrm>
                <a:off x="70757" y="4805410"/>
                <a:ext cx="12192000" cy="234554"/>
              </a:xfrm>
              <a:prstGeom prst="rect">
                <a:avLst/>
              </a:prstGeom>
            </p:spPr>
          </p:pic>
          <p:pic>
            <p:nvPicPr>
              <p:cNvPr id="53" name="Picture 52">
                <a:extLst>
                  <a:ext uri="{FF2B5EF4-FFF2-40B4-BE49-F238E27FC236}">
                    <a16:creationId xmlns:a16="http://schemas.microsoft.com/office/drawing/2014/main" id="{B65782C2-1330-DE25-F1D7-39473FFA69B4}"/>
                  </a:ext>
                </a:extLst>
              </p:cNvPr>
              <p:cNvPicPr>
                <a:picLocks noChangeAspect="1"/>
              </p:cNvPicPr>
              <p:nvPr/>
            </p:nvPicPr>
            <p:blipFill rotWithShape="1">
              <a:blip r:embed="rId15">
                <a:duotone>
                  <a:prstClr val="black"/>
                  <a:schemeClr val="accent2">
                    <a:tint val="45000"/>
                    <a:satMod val="400000"/>
                  </a:schemeClr>
                </a:duotone>
              </a:blip>
              <a:srcRect b="86400"/>
              <a:stretch/>
            </p:blipFill>
            <p:spPr>
              <a:xfrm>
                <a:off x="70757" y="4805410"/>
                <a:ext cx="12192000" cy="234554"/>
              </a:xfrm>
              <a:prstGeom prst="rect">
                <a:avLst/>
              </a:prstGeom>
            </p:spPr>
          </p:pic>
        </p:grpSp>
      </p:grpSp>
      <p:sp>
        <p:nvSpPr>
          <p:cNvPr id="49" name="Slide Number Placeholder 23">
            <a:extLst>
              <a:ext uri="{FF2B5EF4-FFF2-40B4-BE49-F238E27FC236}">
                <a16:creationId xmlns:a16="http://schemas.microsoft.com/office/drawing/2014/main" id="{18CDDD4B-83F7-40B8-9D71-ECADBFDB6F2C}"/>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10</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073746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1" name="Graphic 10">
            <a:extLst>
              <a:ext uri="{FF2B5EF4-FFF2-40B4-BE49-F238E27FC236}">
                <a16:creationId xmlns:a16="http://schemas.microsoft.com/office/drawing/2014/main" id="{CF1AF16C-3C48-69D7-FEAF-4B088EAB5C3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2146" y="0"/>
            <a:ext cx="8598953" cy="6324600"/>
          </a:xfrm>
          <a:prstGeom prst="rect">
            <a:avLst/>
          </a:prstGeom>
        </p:spPr>
      </p:pic>
      <p:pic>
        <p:nvPicPr>
          <p:cNvPr id="10" name="Graphic 9">
            <a:extLst>
              <a:ext uri="{FF2B5EF4-FFF2-40B4-BE49-F238E27FC236}">
                <a16:creationId xmlns:a16="http://schemas.microsoft.com/office/drawing/2014/main" id="{24F25A1D-85CB-5BDA-53C5-548C7984F02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640694">
            <a:off x="6443027" y="2010063"/>
            <a:ext cx="4035233" cy="5038340"/>
          </a:xfrm>
          <a:prstGeom prst="rect">
            <a:avLst/>
          </a:prstGeom>
        </p:spPr>
      </p:pic>
      <p:grpSp>
        <p:nvGrpSpPr>
          <p:cNvPr id="12" name="Group 11">
            <a:extLst>
              <a:ext uri="{FF2B5EF4-FFF2-40B4-BE49-F238E27FC236}">
                <a16:creationId xmlns:a16="http://schemas.microsoft.com/office/drawing/2014/main" id="{F387B9B7-7C1D-FC97-2CAB-31656469012F}"/>
              </a:ext>
            </a:extLst>
          </p:cNvPr>
          <p:cNvGrpSpPr/>
          <p:nvPr/>
        </p:nvGrpSpPr>
        <p:grpSpPr>
          <a:xfrm>
            <a:off x="87086" y="4805410"/>
            <a:ext cx="12192000" cy="234554"/>
            <a:chOff x="70757" y="4805410"/>
            <a:chExt cx="12192000" cy="234554"/>
          </a:xfrm>
          <a:effectLst/>
        </p:grpSpPr>
        <p:pic>
          <p:nvPicPr>
            <p:cNvPr id="13" name="Picture 12">
              <a:extLst>
                <a:ext uri="{FF2B5EF4-FFF2-40B4-BE49-F238E27FC236}">
                  <a16:creationId xmlns:a16="http://schemas.microsoft.com/office/drawing/2014/main" id="{B9FBAB9B-D92C-4227-5DFB-B4B138FE4FB8}"/>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pic>
          <p:nvPicPr>
            <p:cNvPr id="15" name="Picture 14">
              <a:extLst>
                <a:ext uri="{FF2B5EF4-FFF2-40B4-BE49-F238E27FC236}">
                  <a16:creationId xmlns:a16="http://schemas.microsoft.com/office/drawing/2014/main" id="{92E5DA0B-F238-79AE-7285-07B8D7DBF0D9}"/>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grpSp>
      <p:pic>
        <p:nvPicPr>
          <p:cNvPr id="16" name="Graphic 15">
            <a:extLst>
              <a:ext uri="{FF2B5EF4-FFF2-40B4-BE49-F238E27FC236}">
                <a16:creationId xmlns:a16="http://schemas.microsoft.com/office/drawing/2014/main" id="{89256407-6892-16F4-6BDC-3FC64025D79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7561045" y="950480"/>
            <a:ext cx="3504606" cy="4043594"/>
          </a:xfrm>
          <a:prstGeom prst="rect">
            <a:avLst/>
          </a:prstGeom>
        </p:spPr>
      </p:pic>
      <p:sp>
        <p:nvSpPr>
          <p:cNvPr id="18" name="Text Box 2">
            <a:extLst>
              <a:ext uri="{FF2B5EF4-FFF2-40B4-BE49-F238E27FC236}">
                <a16:creationId xmlns:a16="http://schemas.microsoft.com/office/drawing/2014/main" id="{E40DD309-B6CF-0D3D-0CE0-7A0FC27C6471}"/>
              </a:ext>
            </a:extLst>
          </p:cNvPr>
          <p:cNvSpPr txBox="1">
            <a:spLocks noChangeArrowheads="1"/>
          </p:cNvSpPr>
          <p:nvPr/>
        </p:nvSpPr>
        <p:spPr bwMode="auto">
          <a:xfrm>
            <a:off x="311150" y="1115408"/>
            <a:ext cx="6723559" cy="3147978"/>
          </a:xfrm>
          <a:prstGeom prst="rect">
            <a:avLst/>
          </a:prstGeom>
          <a:noFill/>
          <a:ln w="9525">
            <a:noFill/>
            <a:miter lim="800000"/>
            <a:headEnd/>
            <a:tailEnd/>
          </a:ln>
        </p:spPr>
        <p:txBody>
          <a:bodyPr rot="0" vert="horz" wrap="square" lIns="0" tIns="0" rIns="0" bIns="0" anchor="t" anchorCtr="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80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rPr>
              <a:t>Introducing Your Session</a:t>
            </a:r>
          </a:p>
        </p:txBody>
      </p:sp>
      <p:sp>
        <p:nvSpPr>
          <p:cNvPr id="22" name="Oval 21">
            <a:extLst>
              <a:ext uri="{FF2B5EF4-FFF2-40B4-BE49-F238E27FC236}">
                <a16:creationId xmlns:a16="http://schemas.microsoft.com/office/drawing/2014/main" id="{0C61A311-F1DF-3941-ADE1-3BC1B5F7342C}"/>
              </a:ext>
            </a:extLst>
          </p:cNvPr>
          <p:cNvSpPr/>
          <p:nvPr/>
        </p:nvSpPr>
        <p:spPr>
          <a:xfrm>
            <a:off x="6415917" y="3025324"/>
            <a:ext cx="2885162" cy="2767836"/>
          </a:xfrm>
          <a:prstGeom prst="ellipse">
            <a:avLst/>
          </a:prstGeom>
          <a:blipFill>
            <a:blip r:embed="rId9" cstate="print">
              <a:extLst>
                <a:ext uri="{28A0092B-C50C-407E-A947-70E740481C1C}">
                  <a14:useLocalDpi xmlns:a14="http://schemas.microsoft.com/office/drawing/2010/main" val="0"/>
                </a:ext>
              </a:extLst>
            </a:blip>
            <a:stretch>
              <a:fillRect l="3282" t="-2951" r="-9184" b="-2951"/>
            </a:stretch>
          </a:blipFill>
          <a:ln w="139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14" name="Slide Number Placeholder 23">
            <a:extLst>
              <a:ext uri="{FF2B5EF4-FFF2-40B4-BE49-F238E27FC236}">
                <a16:creationId xmlns:a16="http://schemas.microsoft.com/office/drawing/2014/main" id="{FD00C4C0-93CF-412C-A5D6-9BF8FB2D31A7}"/>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11</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588290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97B2F82-CC65-428E-B772-47E15B383507}"/>
              </a:ext>
            </a:extLst>
          </p:cNvPr>
          <p:cNvSpPr/>
          <p:nvPr/>
        </p:nvSpPr>
        <p:spPr>
          <a:xfrm>
            <a:off x="0" y="1828799"/>
            <a:ext cx="12192000" cy="44958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pic>
        <p:nvPicPr>
          <p:cNvPr id="16" name="Graphic 15">
            <a:extLst>
              <a:ext uri="{FF2B5EF4-FFF2-40B4-BE49-F238E27FC236}">
                <a16:creationId xmlns:a16="http://schemas.microsoft.com/office/drawing/2014/main" id="{2C386A6D-7C66-4F64-9939-3736118BE4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99283" y="2346913"/>
            <a:ext cx="4143578" cy="3495624"/>
          </a:xfrm>
          <a:prstGeom prst="rect">
            <a:avLst/>
          </a:prstGeom>
        </p:spPr>
      </p:pic>
      <p:pic>
        <p:nvPicPr>
          <p:cNvPr id="31" name="Graphic 30">
            <a:extLst>
              <a:ext uri="{FF2B5EF4-FFF2-40B4-BE49-F238E27FC236}">
                <a16:creationId xmlns:a16="http://schemas.microsoft.com/office/drawing/2014/main" id="{CE6C1E03-5112-4329-8C23-3541A026757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6849140" y="2340426"/>
            <a:ext cx="4378136" cy="3502437"/>
          </a:xfrm>
          <a:prstGeom prst="rect">
            <a:avLst/>
          </a:prstGeom>
        </p:spPr>
      </p:pic>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a:t>Starting your sessions well</a:t>
            </a:r>
          </a:p>
        </p:txBody>
      </p:sp>
      <p:sp>
        <p:nvSpPr>
          <p:cNvPr id="3" name="Content Placeholder 2">
            <a:extLst>
              <a:ext uri="{FF2B5EF4-FFF2-40B4-BE49-F238E27FC236}">
                <a16:creationId xmlns:a16="http://schemas.microsoft.com/office/drawing/2014/main" id="{B4F631E3-EC64-4738-80FF-C906AB8185D3}"/>
              </a:ext>
            </a:extLst>
          </p:cNvPr>
          <p:cNvSpPr>
            <a:spLocks noGrp="1"/>
          </p:cNvSpPr>
          <p:nvPr>
            <p:ph type="body" sz="quarter" idx="10"/>
          </p:nvPr>
        </p:nvSpPr>
        <p:spPr/>
        <p:txBody>
          <a:bodyPr/>
          <a:lstStyle/>
          <a:p>
            <a:r>
              <a:rPr lang="en-GB" sz="1600" dirty="0"/>
              <a:t>To keep your audience engaged in your session from the very beginning, it is important to start your sessions well. Here are 2 key areas to help you with this:</a:t>
            </a:r>
          </a:p>
        </p:txBody>
      </p:sp>
      <p:sp>
        <p:nvSpPr>
          <p:cNvPr id="17" name="Rectangle 16">
            <a:extLst>
              <a:ext uri="{FF2B5EF4-FFF2-40B4-BE49-F238E27FC236}">
                <a16:creationId xmlns:a16="http://schemas.microsoft.com/office/drawing/2014/main" id="{8281239F-BAF0-4B56-AA23-1903CB71DF1C}"/>
              </a:ext>
            </a:extLst>
          </p:cNvPr>
          <p:cNvSpPr/>
          <p:nvPr/>
        </p:nvSpPr>
        <p:spPr>
          <a:xfrm>
            <a:off x="1472910" y="2402875"/>
            <a:ext cx="3596323" cy="3516241"/>
          </a:xfrm>
          <a:prstGeom prst="rect">
            <a:avLst/>
          </a:prstGeom>
          <a:noFill/>
          <a:ln w="12700" cap="flat" cmpd="sng" algn="ctr">
            <a:noFill/>
            <a:prstDash val="dash"/>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600" b="0" i="0" u="none" strike="noStrike" kern="0" cap="none" spc="0" normalizeH="0" baseline="0" noProof="0" dirty="0">
                <a:ln>
                  <a:noFill/>
                </a:ln>
                <a:solidFill>
                  <a:srgbClr val="000000"/>
                </a:solidFill>
                <a:effectLst/>
                <a:uLnTx/>
                <a:uFillTx/>
                <a:ea typeface="+mn-ea"/>
                <a:cs typeface="+mn-cs"/>
              </a:rPr>
              <a:t>A strong introduction to a session should be clear and concise and it should include:</a:t>
            </a:r>
          </a:p>
          <a:p>
            <a:pPr marL="180000" marR="0" lvl="0" indent="-1800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00000"/>
                </a:solidFill>
                <a:effectLst/>
                <a:uLnTx/>
                <a:uFillTx/>
                <a:ea typeface="+mn-ea"/>
                <a:cs typeface="+mn-cs"/>
              </a:rPr>
              <a:t>An intro to you – this is important if it is your first time working with the audience</a:t>
            </a:r>
          </a:p>
          <a:p>
            <a:pPr marL="180000" marR="0" lvl="0" indent="-1800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00000"/>
                </a:solidFill>
                <a:effectLst/>
                <a:uLnTx/>
                <a:uFillTx/>
                <a:ea typeface="+mn-ea"/>
                <a:cs typeface="+mn-cs"/>
              </a:rPr>
              <a:t>A summary and agenda of the session</a:t>
            </a:r>
          </a:p>
          <a:p>
            <a:pPr marL="180000" marR="0" lvl="0" indent="-180000" defTabSz="91440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GB" sz="1600" b="0" i="0" u="none" strike="noStrike" kern="0" cap="none" spc="0" normalizeH="0" baseline="0" noProof="0" dirty="0">
                <a:ln>
                  <a:noFill/>
                </a:ln>
                <a:solidFill>
                  <a:srgbClr val="000000"/>
                </a:solidFill>
                <a:effectLst/>
                <a:uLnTx/>
                <a:uFillTx/>
                <a:ea typeface="+mn-ea"/>
                <a:cs typeface="+mn-cs"/>
              </a:rPr>
              <a:t>Group/audience intros – </a:t>
            </a:r>
            <a:r>
              <a:rPr lang="en-GB" sz="1600" kern="0" dirty="0">
                <a:solidFill>
                  <a:srgbClr val="000000"/>
                </a:solidFill>
              </a:rPr>
              <a:t>giving everyone the chance to introduce themselves works i</a:t>
            </a:r>
            <a:r>
              <a:rPr kumimoji="0" lang="en-GB" sz="1600" b="0" i="0" u="none" strike="noStrike" kern="0" cap="none" spc="0" normalizeH="0" baseline="0" noProof="0" dirty="0">
                <a:ln>
                  <a:noFill/>
                </a:ln>
                <a:solidFill>
                  <a:srgbClr val="000000"/>
                </a:solidFill>
                <a:effectLst/>
                <a:uLnTx/>
                <a:uFillTx/>
                <a:ea typeface="+mn-ea"/>
                <a:cs typeface="+mn-cs"/>
              </a:rPr>
              <a:t>f it is a small group</a:t>
            </a:r>
          </a:p>
        </p:txBody>
      </p:sp>
      <p:sp>
        <p:nvSpPr>
          <p:cNvPr id="18" name="Rectangle 17">
            <a:extLst>
              <a:ext uri="{FF2B5EF4-FFF2-40B4-BE49-F238E27FC236}">
                <a16:creationId xmlns:a16="http://schemas.microsoft.com/office/drawing/2014/main" id="{04F20D5C-DD2B-4A4D-94E8-F2BA9A6A7DD9}"/>
              </a:ext>
            </a:extLst>
          </p:cNvPr>
          <p:cNvSpPr/>
          <p:nvPr/>
        </p:nvSpPr>
        <p:spPr>
          <a:xfrm>
            <a:off x="2369460" y="2119831"/>
            <a:ext cx="1803224" cy="454165"/>
          </a:xfrm>
          <a:prstGeom prst="rect">
            <a:avLst/>
          </a:prstGeom>
          <a:solidFill>
            <a:srgbClr val="F2F2F2"/>
          </a:solidFill>
          <a:ln w="12700"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a:ln>
                  <a:noFill/>
                </a:ln>
                <a:solidFill>
                  <a:schemeClr val="accent5"/>
                </a:solidFill>
                <a:effectLst/>
                <a:uLnTx/>
                <a:uFillTx/>
                <a:latin typeface="+mj-lt"/>
              </a:rPr>
              <a:t>Introductions</a:t>
            </a:r>
          </a:p>
        </p:txBody>
      </p:sp>
      <p:sp>
        <p:nvSpPr>
          <p:cNvPr id="29" name="Rectangle 28">
            <a:extLst>
              <a:ext uri="{FF2B5EF4-FFF2-40B4-BE49-F238E27FC236}">
                <a16:creationId xmlns:a16="http://schemas.microsoft.com/office/drawing/2014/main" id="{A36B4B42-4E3D-4A03-84E0-B6F68CBE3A7A}"/>
              </a:ext>
            </a:extLst>
          </p:cNvPr>
          <p:cNvSpPr/>
          <p:nvPr/>
        </p:nvSpPr>
        <p:spPr>
          <a:xfrm>
            <a:off x="7152571" y="2220512"/>
            <a:ext cx="3754315" cy="3463969"/>
          </a:xfrm>
          <a:prstGeom prst="rect">
            <a:avLst/>
          </a:prstGeom>
          <a:no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dirty="0">
                <a:solidFill>
                  <a:schemeClr val="tx1"/>
                </a:solidFill>
                <a:latin typeface="Graphik" panose="020B0503030202060203" pitchFamily="34" charset="0"/>
              </a:rPr>
              <a:t>Icebreakers are quick and engaging activities that can help your audience get to know one another.</a:t>
            </a:r>
          </a:p>
          <a:p>
            <a:endParaRPr lang="en-GB" sz="1600" dirty="0">
              <a:solidFill>
                <a:schemeClr val="tx1"/>
              </a:solidFill>
              <a:latin typeface="Graphik" panose="020B0503030202060203" pitchFamily="34" charset="0"/>
            </a:endParaRPr>
          </a:p>
          <a:p>
            <a:r>
              <a:rPr lang="en-GB" sz="1600" dirty="0">
                <a:solidFill>
                  <a:schemeClr val="tx1"/>
                </a:solidFill>
                <a:latin typeface="Graphik" panose="020B0503030202060203" pitchFamily="34" charset="0"/>
              </a:rPr>
              <a:t>They are also useful in welcoming attendees and creating a relaxed environment.</a:t>
            </a:r>
          </a:p>
          <a:p>
            <a:endParaRPr lang="en-GB" sz="1600" dirty="0">
              <a:solidFill>
                <a:schemeClr val="tx1"/>
              </a:solidFill>
              <a:latin typeface="Graphik" panose="020B0503030202060203" pitchFamily="34" charset="0"/>
            </a:endParaRPr>
          </a:p>
          <a:p>
            <a:r>
              <a:rPr lang="en-GB" sz="1600" dirty="0">
                <a:solidFill>
                  <a:schemeClr val="tx1"/>
                </a:solidFill>
                <a:latin typeface="Graphik" panose="020B0503030202060203" pitchFamily="34" charset="0"/>
              </a:rPr>
              <a:t>On the following pages, you will find examples of icebreakers that can be used in your sessions.</a:t>
            </a:r>
          </a:p>
        </p:txBody>
      </p:sp>
      <p:sp>
        <p:nvSpPr>
          <p:cNvPr id="32" name="Rectangle 31">
            <a:extLst>
              <a:ext uri="{FF2B5EF4-FFF2-40B4-BE49-F238E27FC236}">
                <a16:creationId xmlns:a16="http://schemas.microsoft.com/office/drawing/2014/main" id="{DE75E7AC-364A-48EC-A116-E41395486459}"/>
              </a:ext>
            </a:extLst>
          </p:cNvPr>
          <p:cNvSpPr/>
          <p:nvPr/>
        </p:nvSpPr>
        <p:spPr>
          <a:xfrm>
            <a:off x="8229279" y="2119831"/>
            <a:ext cx="1617859" cy="454164"/>
          </a:xfrm>
          <a:prstGeom prst="rect">
            <a:avLst/>
          </a:prstGeom>
          <a:solidFill>
            <a:srgbClr val="F2F2F2"/>
          </a:solidFill>
          <a:ln w="12700" cap="flat" cmpd="sng" algn="ctr">
            <a:solidFill>
              <a:srgbClr val="FFFFFF">
                <a:lumMod val="9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chemeClr val="accent2"/>
                </a:solidFill>
                <a:effectLst/>
                <a:uLnTx/>
                <a:uFillTx/>
                <a:latin typeface="+mj-lt"/>
                <a:ea typeface="+mn-ea"/>
                <a:cs typeface="+mn-cs"/>
              </a:rPr>
              <a:t>Icebreakers</a:t>
            </a:r>
          </a:p>
        </p:txBody>
      </p:sp>
      <p:sp>
        <p:nvSpPr>
          <p:cNvPr id="11" name="Slide Number Placeholder 23">
            <a:extLst>
              <a:ext uri="{FF2B5EF4-FFF2-40B4-BE49-F238E27FC236}">
                <a16:creationId xmlns:a16="http://schemas.microsoft.com/office/drawing/2014/main" id="{77F156F3-87F9-4558-A57E-98C5FCBC69CB}"/>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12</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9459099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Graphic 21">
            <a:extLst>
              <a:ext uri="{FF2B5EF4-FFF2-40B4-BE49-F238E27FC236}">
                <a16:creationId xmlns:a16="http://schemas.microsoft.com/office/drawing/2014/main" id="{01D4C2B8-6EA4-4233-9A18-154B4E3FA8E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5767703" y="3022600"/>
            <a:ext cx="6424297" cy="3835400"/>
          </a:xfrm>
          <a:prstGeom prst="rect">
            <a:avLst/>
          </a:prstGeom>
        </p:spPr>
      </p:pic>
      <p:grpSp>
        <p:nvGrpSpPr>
          <p:cNvPr id="35" name="Group 34">
            <a:extLst>
              <a:ext uri="{FF2B5EF4-FFF2-40B4-BE49-F238E27FC236}">
                <a16:creationId xmlns:a16="http://schemas.microsoft.com/office/drawing/2014/main" id="{8F221D0B-5CBE-C4C2-7664-D0CCF93B7F55}"/>
              </a:ext>
            </a:extLst>
          </p:cNvPr>
          <p:cNvGrpSpPr/>
          <p:nvPr/>
        </p:nvGrpSpPr>
        <p:grpSpPr>
          <a:xfrm flipH="1">
            <a:off x="2916451" y="3638783"/>
            <a:ext cx="4869320" cy="2685817"/>
            <a:chOff x="3480681" y="2125513"/>
            <a:chExt cx="3520201" cy="2455116"/>
          </a:xfrm>
        </p:grpSpPr>
        <p:pic>
          <p:nvPicPr>
            <p:cNvPr id="36" name="Graphic 35">
              <a:extLst>
                <a:ext uri="{FF2B5EF4-FFF2-40B4-BE49-F238E27FC236}">
                  <a16:creationId xmlns:a16="http://schemas.microsoft.com/office/drawing/2014/main" id="{CDA08D52-B564-7C1F-8E53-5B7665C055E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3480681" y="2125513"/>
              <a:ext cx="3520201" cy="2455116"/>
            </a:xfrm>
            <a:prstGeom prst="rect">
              <a:avLst/>
            </a:prstGeom>
          </p:spPr>
        </p:pic>
        <p:sp>
          <p:nvSpPr>
            <p:cNvPr id="37" name="TextBox 36">
              <a:extLst>
                <a:ext uri="{FF2B5EF4-FFF2-40B4-BE49-F238E27FC236}">
                  <a16:creationId xmlns:a16="http://schemas.microsoft.com/office/drawing/2014/main" id="{44008F04-7814-8A9E-BB32-A635BC435911}"/>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dirty="0"/>
              <a:t>Icebreaker 1: Two truths and a lie </a:t>
            </a:r>
          </a:p>
        </p:txBody>
      </p:sp>
      <p:sp>
        <p:nvSpPr>
          <p:cNvPr id="13" name="Text Placeholder 12">
            <a:extLst>
              <a:ext uri="{FF2B5EF4-FFF2-40B4-BE49-F238E27FC236}">
                <a16:creationId xmlns:a16="http://schemas.microsoft.com/office/drawing/2014/main" id="{16CB401C-BDDA-96AE-A3A1-EF4C1BC31A2B}"/>
              </a:ext>
            </a:extLst>
          </p:cNvPr>
          <p:cNvSpPr>
            <a:spLocks noGrp="1"/>
          </p:cNvSpPr>
          <p:nvPr>
            <p:ph type="body" sz="quarter" idx="10"/>
          </p:nvPr>
        </p:nvSpPr>
        <p:spPr/>
        <p:txBody>
          <a:bodyPr/>
          <a:lstStyle/>
          <a:p>
            <a:r>
              <a:rPr lang="en-GB" dirty="0"/>
              <a:t>Two Truths and Lie is a fun icebreaker that encourages participants to get creative.</a:t>
            </a:r>
          </a:p>
          <a:p>
            <a:endParaRPr lang="en-GB" dirty="0"/>
          </a:p>
        </p:txBody>
      </p:sp>
      <p:pic>
        <p:nvPicPr>
          <p:cNvPr id="23" name="Graphic 22">
            <a:extLst>
              <a:ext uri="{FF2B5EF4-FFF2-40B4-BE49-F238E27FC236}">
                <a16:creationId xmlns:a16="http://schemas.microsoft.com/office/drawing/2014/main" id="{F0898192-8D83-4092-897B-5D968D511E3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8709259" y="906793"/>
            <a:ext cx="2889013" cy="3333327"/>
          </a:xfrm>
          <a:prstGeom prst="rect">
            <a:avLst/>
          </a:prstGeom>
        </p:spPr>
      </p:pic>
      <p:pic>
        <p:nvPicPr>
          <p:cNvPr id="24" name="Picture 23" descr="Graphical user interface, application, Teams&#10;&#10;Description automatically generated">
            <a:extLst>
              <a:ext uri="{FF2B5EF4-FFF2-40B4-BE49-F238E27FC236}">
                <a16:creationId xmlns:a16="http://schemas.microsoft.com/office/drawing/2014/main" id="{A5671AF5-C697-41DF-9BAA-89FD20F16ABE}"/>
              </a:ext>
            </a:extLst>
          </p:cNvPr>
          <p:cNvPicPr>
            <a:picLocks noChangeAspect="1"/>
          </p:cNvPicPr>
          <p:nvPr/>
        </p:nvPicPr>
        <p:blipFill rotWithShape="1">
          <a:blip r:embed="rId9">
            <a:extLst>
              <a:ext uri="{28A0092B-C50C-407E-A947-70E740481C1C}">
                <a14:useLocalDpi xmlns:a14="http://schemas.microsoft.com/office/drawing/2010/main" val="0"/>
              </a:ext>
            </a:extLst>
          </a:blip>
          <a:srcRect l="10675" t="9359" r="10675" b="10513"/>
          <a:stretch/>
        </p:blipFill>
        <p:spPr>
          <a:xfrm>
            <a:off x="7395627" y="2875498"/>
            <a:ext cx="4409422" cy="2907056"/>
          </a:xfrm>
          <a:prstGeom prst="rect">
            <a:avLst/>
          </a:prstGeom>
        </p:spPr>
      </p:pic>
      <p:sp>
        <p:nvSpPr>
          <p:cNvPr id="25" name="Content Placeholder 2">
            <a:extLst>
              <a:ext uri="{FF2B5EF4-FFF2-40B4-BE49-F238E27FC236}">
                <a16:creationId xmlns:a16="http://schemas.microsoft.com/office/drawing/2014/main" id="{685E950A-3D3C-C8D2-7C20-3C34330C40FB}"/>
              </a:ext>
            </a:extLst>
          </p:cNvPr>
          <p:cNvSpPr txBox="1">
            <a:spLocks/>
          </p:cNvSpPr>
          <p:nvPr/>
        </p:nvSpPr>
        <p:spPr>
          <a:xfrm>
            <a:off x="2280759" y="-1769978"/>
            <a:ext cx="3695662" cy="1920713"/>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algn="ctr">
              <a:spcBef>
                <a:spcPts val="0"/>
              </a:spcBef>
              <a:defRPr/>
            </a:pPr>
            <a:endParaRPr kumimoji="0" lang="en-GB" sz="1200" b="0" i="0" u="none" strike="noStrike" kern="1200" cap="none" spc="0" normalizeH="0" baseline="0" noProof="0">
              <a:ln>
                <a:noFill/>
              </a:ln>
              <a:solidFill>
                <a:srgbClr val="000000"/>
              </a:solidFill>
              <a:effectLst/>
              <a:uLnTx/>
              <a:uFillTx/>
              <a:latin typeface="+mj-lt"/>
              <a:ea typeface="+mn-ea"/>
              <a:cs typeface="Arial" panose="020B0604020202020204" pitchFamily="34" charset="0"/>
            </a:endParaRPr>
          </a:p>
        </p:txBody>
      </p:sp>
      <p:grpSp>
        <p:nvGrpSpPr>
          <p:cNvPr id="38" name="Group 37">
            <a:extLst>
              <a:ext uri="{FF2B5EF4-FFF2-40B4-BE49-F238E27FC236}">
                <a16:creationId xmlns:a16="http://schemas.microsoft.com/office/drawing/2014/main" id="{9E281FA7-2053-1C99-D583-A18F8979FDCC}"/>
              </a:ext>
            </a:extLst>
          </p:cNvPr>
          <p:cNvGrpSpPr/>
          <p:nvPr/>
        </p:nvGrpSpPr>
        <p:grpSpPr>
          <a:xfrm>
            <a:off x="84421" y="1443370"/>
            <a:ext cx="4869320" cy="2685817"/>
            <a:chOff x="3480681" y="2125513"/>
            <a:chExt cx="3520201" cy="2455116"/>
          </a:xfrm>
        </p:grpSpPr>
        <p:pic>
          <p:nvPicPr>
            <p:cNvPr id="39" name="Graphic 38">
              <a:extLst>
                <a:ext uri="{FF2B5EF4-FFF2-40B4-BE49-F238E27FC236}">
                  <a16:creationId xmlns:a16="http://schemas.microsoft.com/office/drawing/2014/main" id="{CA25C334-43B8-168B-951B-A3AEE0CFB07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3480681" y="2125513"/>
              <a:ext cx="3520201" cy="2455116"/>
            </a:xfrm>
            <a:prstGeom prst="rect">
              <a:avLst/>
            </a:prstGeom>
          </p:spPr>
        </p:pic>
        <p:sp>
          <p:nvSpPr>
            <p:cNvPr id="40" name="TextBox 39">
              <a:extLst>
                <a:ext uri="{FF2B5EF4-FFF2-40B4-BE49-F238E27FC236}">
                  <a16:creationId xmlns:a16="http://schemas.microsoft.com/office/drawing/2014/main" id="{188FF7FE-E8A6-583F-DE6D-BEB59DE658DA}"/>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sp>
        <p:nvSpPr>
          <p:cNvPr id="42" name="Content Placeholder 2">
            <a:extLst>
              <a:ext uri="{FF2B5EF4-FFF2-40B4-BE49-F238E27FC236}">
                <a16:creationId xmlns:a16="http://schemas.microsoft.com/office/drawing/2014/main" id="{199E6AE2-B123-4468-BE22-ABD9E63084BF}"/>
              </a:ext>
            </a:extLst>
          </p:cNvPr>
          <p:cNvSpPr txBox="1">
            <a:spLocks/>
          </p:cNvSpPr>
          <p:nvPr/>
        </p:nvSpPr>
        <p:spPr>
          <a:xfrm>
            <a:off x="601307" y="1490218"/>
            <a:ext cx="3917489" cy="1920713"/>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algn="ctr">
              <a:spcBef>
                <a:spcPts val="0"/>
              </a:spcBef>
              <a:defRPr/>
            </a:pPr>
            <a:r>
              <a:rPr lang="en-GB" sz="1400" b="1" dirty="0">
                <a:solidFill>
                  <a:schemeClr val="accent2"/>
                </a:solidFill>
                <a:latin typeface="+mj-lt"/>
              </a:rPr>
              <a:t>How to Play:</a:t>
            </a:r>
          </a:p>
          <a:p>
            <a:pPr algn="ctr">
              <a:spcBef>
                <a:spcPts val="0"/>
              </a:spcBef>
              <a:defRPr/>
            </a:pPr>
            <a:r>
              <a:rPr lang="en-GB" sz="1200" dirty="0">
                <a:solidFill>
                  <a:srgbClr val="000000"/>
                </a:solidFill>
                <a:latin typeface="+mj-lt"/>
              </a:rPr>
              <a:t>Each participant shares 2 facts about themselves      (these are truths) and one lie.</a:t>
            </a:r>
          </a:p>
          <a:p>
            <a:pPr marR="0" lvl="0" algn="ctr" fontAlgn="auto">
              <a:spcBef>
                <a:spcPts val="1200"/>
              </a:spcBef>
              <a:buClrTx/>
              <a:buSzTx/>
              <a:tabLst/>
              <a:defRPr/>
            </a:pPr>
            <a:r>
              <a:rPr lang="en-GB" sz="1200" dirty="0">
                <a:solidFill>
                  <a:srgbClr val="000000"/>
                </a:solidFill>
                <a:latin typeface="+mj-lt"/>
              </a:rPr>
              <a:t>The rest of the group will try and figure out which is the  lie out of the three given statements. </a:t>
            </a:r>
          </a:p>
          <a:p>
            <a:pPr marR="0" lvl="0" algn="ctr" fontAlgn="auto">
              <a:spcBef>
                <a:spcPts val="1200"/>
              </a:spcBef>
              <a:buClrTx/>
              <a:buSzTx/>
              <a:tabLst/>
              <a:defRPr/>
            </a:pPr>
            <a:r>
              <a:rPr lang="en-GB" sz="1200" dirty="0">
                <a:solidFill>
                  <a:srgbClr val="000000"/>
                </a:solidFill>
                <a:latin typeface="+mj-lt"/>
              </a:rPr>
              <a:t>This icebreaker helps players learn a little more about each other and hopefully adds a lot of laughs.            You’ll surely be surprised by the truth!</a:t>
            </a:r>
          </a:p>
        </p:txBody>
      </p:sp>
      <p:sp>
        <p:nvSpPr>
          <p:cNvPr id="43" name="Content Placeholder 2">
            <a:extLst>
              <a:ext uri="{FF2B5EF4-FFF2-40B4-BE49-F238E27FC236}">
                <a16:creationId xmlns:a16="http://schemas.microsoft.com/office/drawing/2014/main" id="{73B3C5E9-2577-6C63-42EB-592646049D1A}"/>
              </a:ext>
            </a:extLst>
          </p:cNvPr>
          <p:cNvSpPr txBox="1">
            <a:spLocks/>
          </p:cNvSpPr>
          <p:nvPr/>
        </p:nvSpPr>
        <p:spPr>
          <a:xfrm>
            <a:off x="3616070" y="3903395"/>
            <a:ext cx="3502045" cy="1920713"/>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marR="0" lvl="0" algn="ctr" fontAlgn="auto">
              <a:spcBef>
                <a:spcPts val="0"/>
              </a:spcBef>
              <a:buClrTx/>
              <a:buSzTx/>
              <a:tabLst/>
              <a:defRPr/>
            </a:pPr>
            <a:r>
              <a:rPr lang="en-GB" sz="1400" b="1" dirty="0">
                <a:solidFill>
                  <a:schemeClr val="accent1"/>
                </a:solidFill>
                <a:latin typeface="+mj-lt"/>
              </a:rPr>
              <a:t>Duration:</a:t>
            </a:r>
          </a:p>
          <a:p>
            <a:pPr marR="0" lvl="0" algn="ctr" fontAlgn="auto">
              <a:spcBef>
                <a:spcPts val="0"/>
              </a:spcBef>
              <a:buClrTx/>
              <a:buSzTx/>
              <a:tabLs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This icebreaker takes around 5 minutes for participants to think about their 2 truths and 1 lie and 3 mins per person for presenting to the group.</a:t>
            </a:r>
          </a:p>
          <a:p>
            <a:pPr marL="0" marR="0" lvl="0" indent="0" algn="ctr" defTabSz="228600" rtl="0" eaLnBrk="1" fontAlgn="auto" latinLnBrk="0" hangingPunct="1">
              <a:lnSpc>
                <a:spcPct val="100000"/>
              </a:lnSpc>
              <a:spcBef>
                <a:spcPts val="1200"/>
              </a:spcBef>
              <a:spcAft>
                <a:spcPts val="60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If you have a larger group you may not have enough time to go through each participant, so select 2-3 volunteers.</a:t>
            </a:r>
          </a:p>
        </p:txBody>
      </p:sp>
      <p:sp>
        <p:nvSpPr>
          <p:cNvPr id="44" name="Rectangle: Rounded Corners 43">
            <a:extLst>
              <a:ext uri="{FF2B5EF4-FFF2-40B4-BE49-F238E27FC236}">
                <a16:creationId xmlns:a16="http://schemas.microsoft.com/office/drawing/2014/main" id="{2D2E5B21-40A1-D3AF-82A8-62A4E46693FC}"/>
              </a:ext>
            </a:extLst>
          </p:cNvPr>
          <p:cNvSpPr/>
          <p:nvPr/>
        </p:nvSpPr>
        <p:spPr>
          <a:xfrm>
            <a:off x="10153766" y="-22928"/>
            <a:ext cx="1657233" cy="411986"/>
          </a:xfrm>
          <a:prstGeom prst="roundRect">
            <a:avLst/>
          </a:prstGeom>
          <a:solidFill>
            <a:srgbClr val="FF5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FFFFFF"/>
                </a:solidFill>
                <a:effectLst/>
                <a:uLnTx/>
                <a:uFillTx/>
                <a:latin typeface="+mj-lt"/>
              </a:rPr>
              <a:t>Online</a:t>
            </a:r>
          </a:p>
        </p:txBody>
      </p:sp>
      <p:sp>
        <p:nvSpPr>
          <p:cNvPr id="17" name="Slide Number Placeholder 23">
            <a:extLst>
              <a:ext uri="{FF2B5EF4-FFF2-40B4-BE49-F238E27FC236}">
                <a16:creationId xmlns:a16="http://schemas.microsoft.com/office/drawing/2014/main" id="{DA06F8F0-F016-47BE-B017-64E052EA5371}"/>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13</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7338187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Graphic 24">
            <a:extLst>
              <a:ext uri="{FF2B5EF4-FFF2-40B4-BE49-F238E27FC236}">
                <a16:creationId xmlns:a16="http://schemas.microsoft.com/office/drawing/2014/main" id="{0C917ED7-0817-9D05-D1CC-7770068C79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5767703" y="3022600"/>
            <a:ext cx="6424297" cy="3835400"/>
          </a:xfrm>
          <a:prstGeom prst="rect">
            <a:avLst/>
          </a:prstGeom>
        </p:spPr>
      </p:pic>
      <p:grpSp>
        <p:nvGrpSpPr>
          <p:cNvPr id="11" name="Group 10">
            <a:extLst>
              <a:ext uri="{FF2B5EF4-FFF2-40B4-BE49-F238E27FC236}">
                <a16:creationId xmlns:a16="http://schemas.microsoft.com/office/drawing/2014/main" id="{5B32D43A-DF98-E75E-84E2-E9D743214B3F}"/>
              </a:ext>
            </a:extLst>
          </p:cNvPr>
          <p:cNvGrpSpPr/>
          <p:nvPr/>
        </p:nvGrpSpPr>
        <p:grpSpPr>
          <a:xfrm flipH="1">
            <a:off x="2916451" y="3638783"/>
            <a:ext cx="4869320" cy="2685817"/>
            <a:chOff x="3480681" y="2125513"/>
            <a:chExt cx="3520201" cy="2455116"/>
          </a:xfrm>
        </p:grpSpPr>
        <p:pic>
          <p:nvPicPr>
            <p:cNvPr id="15" name="Graphic 14">
              <a:extLst>
                <a:ext uri="{FF2B5EF4-FFF2-40B4-BE49-F238E27FC236}">
                  <a16:creationId xmlns:a16="http://schemas.microsoft.com/office/drawing/2014/main" id="{1B894BB1-D757-926A-3D3D-F17BB7D56F9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3480681" y="2125513"/>
              <a:ext cx="3520201" cy="2455116"/>
            </a:xfrm>
            <a:prstGeom prst="rect">
              <a:avLst/>
            </a:prstGeom>
          </p:spPr>
        </p:pic>
        <p:sp>
          <p:nvSpPr>
            <p:cNvPr id="16" name="TextBox 15">
              <a:extLst>
                <a:ext uri="{FF2B5EF4-FFF2-40B4-BE49-F238E27FC236}">
                  <a16:creationId xmlns:a16="http://schemas.microsoft.com/office/drawing/2014/main" id="{6F206F30-EA77-E653-D826-33C18031369C}"/>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grpSp>
        <p:nvGrpSpPr>
          <p:cNvPr id="17" name="Group 16">
            <a:extLst>
              <a:ext uri="{FF2B5EF4-FFF2-40B4-BE49-F238E27FC236}">
                <a16:creationId xmlns:a16="http://schemas.microsoft.com/office/drawing/2014/main" id="{D9ABD03E-4F7C-C37A-D999-7D1021946A85}"/>
              </a:ext>
            </a:extLst>
          </p:cNvPr>
          <p:cNvGrpSpPr/>
          <p:nvPr/>
        </p:nvGrpSpPr>
        <p:grpSpPr>
          <a:xfrm>
            <a:off x="84421" y="1443370"/>
            <a:ext cx="4869320" cy="2685817"/>
            <a:chOff x="3480681" y="2125513"/>
            <a:chExt cx="3520201" cy="2455116"/>
          </a:xfrm>
        </p:grpSpPr>
        <p:pic>
          <p:nvPicPr>
            <p:cNvPr id="18" name="Graphic 17">
              <a:extLst>
                <a:ext uri="{FF2B5EF4-FFF2-40B4-BE49-F238E27FC236}">
                  <a16:creationId xmlns:a16="http://schemas.microsoft.com/office/drawing/2014/main" id="{5E4BE88E-D674-5237-49C4-CC289320D6A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3480681" y="2125513"/>
              <a:ext cx="3520201" cy="2455116"/>
            </a:xfrm>
            <a:prstGeom prst="rect">
              <a:avLst/>
            </a:prstGeom>
          </p:spPr>
        </p:pic>
        <p:sp>
          <p:nvSpPr>
            <p:cNvPr id="19" name="TextBox 18">
              <a:extLst>
                <a:ext uri="{FF2B5EF4-FFF2-40B4-BE49-F238E27FC236}">
                  <a16:creationId xmlns:a16="http://schemas.microsoft.com/office/drawing/2014/main" id="{C57ADBF0-9830-FFE4-C4AE-CD81496FBDB5}"/>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pic>
        <p:nvPicPr>
          <p:cNvPr id="26" name="Graphic 25">
            <a:extLst>
              <a:ext uri="{FF2B5EF4-FFF2-40B4-BE49-F238E27FC236}">
                <a16:creationId xmlns:a16="http://schemas.microsoft.com/office/drawing/2014/main" id="{A229D290-46B4-C3E6-1B84-1C152A3C985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8709259" y="906793"/>
            <a:ext cx="2889013" cy="3333327"/>
          </a:xfrm>
          <a:prstGeom prst="rect">
            <a:avLst/>
          </a:prstGeom>
        </p:spPr>
      </p:pic>
      <p:pic>
        <p:nvPicPr>
          <p:cNvPr id="27" name="Picture 26" descr="Graphical user interface, application, Teams&#10;&#10;Description automatically generated">
            <a:extLst>
              <a:ext uri="{FF2B5EF4-FFF2-40B4-BE49-F238E27FC236}">
                <a16:creationId xmlns:a16="http://schemas.microsoft.com/office/drawing/2014/main" id="{6FEA3062-11EA-49FA-0523-41B3F796EAD6}"/>
              </a:ext>
            </a:extLst>
          </p:cNvPr>
          <p:cNvPicPr>
            <a:picLocks noChangeAspect="1"/>
          </p:cNvPicPr>
          <p:nvPr/>
        </p:nvPicPr>
        <p:blipFill rotWithShape="1">
          <a:blip r:embed="rId9">
            <a:extLst>
              <a:ext uri="{28A0092B-C50C-407E-A947-70E740481C1C}">
                <a14:useLocalDpi xmlns:a14="http://schemas.microsoft.com/office/drawing/2010/main" val="0"/>
              </a:ext>
            </a:extLst>
          </a:blip>
          <a:srcRect l="10675" t="9359" r="10675" b="10513"/>
          <a:stretch/>
        </p:blipFill>
        <p:spPr>
          <a:xfrm>
            <a:off x="7395627" y="2875498"/>
            <a:ext cx="4409422" cy="2907056"/>
          </a:xfrm>
          <a:prstGeom prst="rect">
            <a:avLst/>
          </a:prstGeom>
        </p:spPr>
      </p:pic>
      <p:sp>
        <p:nvSpPr>
          <p:cNvPr id="28" name="Content Placeholder 2">
            <a:extLst>
              <a:ext uri="{FF2B5EF4-FFF2-40B4-BE49-F238E27FC236}">
                <a16:creationId xmlns:a16="http://schemas.microsoft.com/office/drawing/2014/main" id="{6E23F2FD-AA76-F2C1-F4F5-DCCF0D92B12E}"/>
              </a:ext>
            </a:extLst>
          </p:cNvPr>
          <p:cNvSpPr txBox="1">
            <a:spLocks/>
          </p:cNvSpPr>
          <p:nvPr/>
        </p:nvSpPr>
        <p:spPr>
          <a:xfrm>
            <a:off x="3586157" y="3932241"/>
            <a:ext cx="3502045" cy="1920713"/>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marR="0" lvl="0" algn="ctr" fontAlgn="auto">
              <a:spcBef>
                <a:spcPts val="0"/>
              </a:spcBef>
              <a:buClrTx/>
              <a:buSzTx/>
              <a:tabLst/>
              <a:defRPr/>
            </a:pPr>
            <a:r>
              <a:rPr lang="en-GB" sz="1400" b="1" dirty="0">
                <a:solidFill>
                  <a:schemeClr val="accent1"/>
                </a:solidFill>
                <a:latin typeface="+mj-lt"/>
              </a:rPr>
              <a:t>Duration:</a:t>
            </a:r>
          </a:p>
          <a:p>
            <a:pPr marR="0" lvl="0" algn="ctr" fontAlgn="auto">
              <a:spcBef>
                <a:spcPts val="0"/>
              </a:spcBef>
              <a:buClrTx/>
              <a:buSzTx/>
              <a:tabLst/>
              <a:defRPr/>
            </a:pPr>
            <a:r>
              <a:rPr lang="en-GB" sz="1200" dirty="0">
                <a:solidFill>
                  <a:srgbClr val="000000"/>
                </a:solidFill>
                <a:latin typeface="+mj-lt"/>
              </a:rPr>
              <a:t>This icebreaker takes around 5 minutes for participants to think about what they want to share and 2 mins per person for presenting to the group.</a:t>
            </a:r>
          </a:p>
          <a:p>
            <a:pPr algn="ctr">
              <a:defRPr/>
            </a:pPr>
            <a:r>
              <a:rPr lang="en-GB" sz="1200" dirty="0">
                <a:solidFill>
                  <a:srgbClr val="000000"/>
                </a:solidFill>
                <a:latin typeface="+mj-lt"/>
              </a:rPr>
              <a:t>If you have a larger group you may not have enough time to go through each participant, so select 2-3 volunteers.</a:t>
            </a:r>
            <a:endParaRPr lang="en-GB" sz="1050" dirty="0">
              <a:latin typeface="Arial" panose="020B0604020202020204" pitchFamily="34" charset="0"/>
            </a:endParaRPr>
          </a:p>
        </p:txBody>
      </p:sp>
      <p:sp>
        <p:nvSpPr>
          <p:cNvPr id="30" name="Content Placeholder 2">
            <a:extLst>
              <a:ext uri="{FF2B5EF4-FFF2-40B4-BE49-F238E27FC236}">
                <a16:creationId xmlns:a16="http://schemas.microsoft.com/office/drawing/2014/main" id="{A9E853E3-D228-7CF1-D7FE-ABC33A861770}"/>
              </a:ext>
            </a:extLst>
          </p:cNvPr>
          <p:cNvSpPr txBox="1">
            <a:spLocks/>
          </p:cNvSpPr>
          <p:nvPr/>
        </p:nvSpPr>
        <p:spPr>
          <a:xfrm>
            <a:off x="802203" y="1659630"/>
            <a:ext cx="3485935" cy="1920713"/>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algn="ctr">
              <a:spcBef>
                <a:spcPts val="0"/>
              </a:spcBef>
              <a:defRPr/>
            </a:pPr>
            <a:r>
              <a:rPr lang="en-GB" sz="1400" b="1" dirty="0">
                <a:solidFill>
                  <a:schemeClr val="accent2"/>
                </a:solidFill>
                <a:latin typeface="+mj-lt"/>
              </a:rPr>
              <a:t>How to Play:</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Each person in the group will have the opportunity to talk about a prized possession or a personal achievement that they are proud of with the rest of the team. </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It can be anything from a personal hobby to professional projects. </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This activity can be done as a larger group, smaller group or in pairs.</a:t>
            </a:r>
          </a:p>
        </p:txBody>
      </p:sp>
      <p:sp>
        <p:nvSpPr>
          <p:cNvPr id="5" name="Title 4">
            <a:extLst>
              <a:ext uri="{FF2B5EF4-FFF2-40B4-BE49-F238E27FC236}">
                <a16:creationId xmlns:a16="http://schemas.microsoft.com/office/drawing/2014/main" id="{596C7C06-9849-3BC4-38DA-754FBD67318A}"/>
              </a:ext>
            </a:extLst>
          </p:cNvPr>
          <p:cNvSpPr>
            <a:spLocks noGrp="1"/>
          </p:cNvSpPr>
          <p:nvPr>
            <p:ph type="title"/>
          </p:nvPr>
        </p:nvSpPr>
        <p:spPr/>
        <p:txBody>
          <a:bodyPr/>
          <a:lstStyle/>
          <a:p>
            <a:r>
              <a:rPr lang="en-GB" dirty="0"/>
              <a:t>Icebreaker 2: Virtual share and tell</a:t>
            </a:r>
            <a:br>
              <a:rPr lang="en-GB" dirty="0"/>
            </a:br>
            <a:endParaRPr lang="en-GB" dirty="0"/>
          </a:p>
        </p:txBody>
      </p:sp>
      <p:sp>
        <p:nvSpPr>
          <p:cNvPr id="6" name="Text Placeholder 5">
            <a:extLst>
              <a:ext uri="{FF2B5EF4-FFF2-40B4-BE49-F238E27FC236}">
                <a16:creationId xmlns:a16="http://schemas.microsoft.com/office/drawing/2014/main" id="{E2265AB4-7AB1-3165-189E-67B1F49BE326}"/>
              </a:ext>
            </a:extLst>
          </p:cNvPr>
          <p:cNvSpPr>
            <a:spLocks noGrp="1"/>
          </p:cNvSpPr>
          <p:nvPr>
            <p:ph type="body" sz="quarter" idx="10"/>
          </p:nvPr>
        </p:nvSpPr>
        <p:spPr/>
        <p:txBody>
          <a:bodyPr/>
          <a:lstStyle/>
          <a:p>
            <a:r>
              <a:rPr lang="en-GB"/>
              <a:t>Virtual Share and Tell is a great team building activity to help participants get to know each other</a:t>
            </a:r>
          </a:p>
        </p:txBody>
      </p:sp>
      <p:sp>
        <p:nvSpPr>
          <p:cNvPr id="32" name="Rectangle: Rounded Corners 31">
            <a:extLst>
              <a:ext uri="{FF2B5EF4-FFF2-40B4-BE49-F238E27FC236}">
                <a16:creationId xmlns:a16="http://schemas.microsoft.com/office/drawing/2014/main" id="{1D32F8E3-B40E-E7AE-29B2-FBE2C2353F7F}"/>
              </a:ext>
            </a:extLst>
          </p:cNvPr>
          <p:cNvSpPr/>
          <p:nvPr/>
        </p:nvSpPr>
        <p:spPr>
          <a:xfrm>
            <a:off x="10153766" y="-22928"/>
            <a:ext cx="1657233" cy="411986"/>
          </a:xfrm>
          <a:prstGeom prst="roundRect">
            <a:avLst/>
          </a:prstGeom>
          <a:solidFill>
            <a:srgbClr val="FF5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FFFFFF"/>
                </a:solidFill>
                <a:effectLst/>
                <a:uLnTx/>
                <a:uFillTx/>
                <a:latin typeface="+mj-lt"/>
              </a:rPr>
              <a:t>Online</a:t>
            </a:r>
          </a:p>
        </p:txBody>
      </p:sp>
      <p:sp>
        <p:nvSpPr>
          <p:cNvPr id="20" name="Slide Number Placeholder 23">
            <a:extLst>
              <a:ext uri="{FF2B5EF4-FFF2-40B4-BE49-F238E27FC236}">
                <a16:creationId xmlns:a16="http://schemas.microsoft.com/office/drawing/2014/main" id="{60254077-0A64-4D0B-B4BF-C042EBFBCD72}"/>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14</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386166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Graphic 23">
            <a:extLst>
              <a:ext uri="{FF2B5EF4-FFF2-40B4-BE49-F238E27FC236}">
                <a16:creationId xmlns:a16="http://schemas.microsoft.com/office/drawing/2014/main" id="{32BE0F9D-1F9B-E1B3-BA4F-5872266DFE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5767703" y="3022600"/>
            <a:ext cx="6424297" cy="3835400"/>
          </a:xfrm>
          <a:prstGeom prst="rect">
            <a:avLst/>
          </a:prstGeom>
        </p:spPr>
      </p:pic>
      <p:pic>
        <p:nvPicPr>
          <p:cNvPr id="29" name="Graphic 28">
            <a:extLst>
              <a:ext uri="{FF2B5EF4-FFF2-40B4-BE49-F238E27FC236}">
                <a16:creationId xmlns:a16="http://schemas.microsoft.com/office/drawing/2014/main" id="{FFA3CCC6-0900-9472-95AB-1A6C06F0F21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784095" flipH="1">
            <a:off x="8709259" y="906793"/>
            <a:ext cx="2889013" cy="3333327"/>
          </a:xfrm>
          <a:prstGeom prst="rect">
            <a:avLst/>
          </a:prstGeom>
        </p:spPr>
      </p:pic>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dirty="0"/>
              <a:t>Icebreaker 3: Emoji of the week</a:t>
            </a:r>
          </a:p>
        </p:txBody>
      </p:sp>
      <p:sp>
        <p:nvSpPr>
          <p:cNvPr id="5" name="Text Placeholder 4">
            <a:extLst>
              <a:ext uri="{FF2B5EF4-FFF2-40B4-BE49-F238E27FC236}">
                <a16:creationId xmlns:a16="http://schemas.microsoft.com/office/drawing/2014/main" id="{421B052D-F252-84AF-73E8-4E49A7929686}"/>
              </a:ext>
            </a:extLst>
          </p:cNvPr>
          <p:cNvSpPr>
            <a:spLocks noGrp="1"/>
          </p:cNvSpPr>
          <p:nvPr>
            <p:ph type="body" sz="quarter" idx="10"/>
          </p:nvPr>
        </p:nvSpPr>
        <p:spPr/>
        <p:txBody>
          <a:bodyPr/>
          <a:lstStyle/>
          <a:p>
            <a:r>
              <a:rPr lang="en-GB" dirty="0"/>
              <a:t>Emoji of the week is another great icebreaker that helps participants get to know one another better.</a:t>
            </a:r>
          </a:p>
        </p:txBody>
      </p:sp>
      <p:grpSp>
        <p:nvGrpSpPr>
          <p:cNvPr id="15" name="Group 14">
            <a:extLst>
              <a:ext uri="{FF2B5EF4-FFF2-40B4-BE49-F238E27FC236}">
                <a16:creationId xmlns:a16="http://schemas.microsoft.com/office/drawing/2014/main" id="{7F86087C-118F-2E2A-A9ED-7F20900B3655}"/>
              </a:ext>
            </a:extLst>
          </p:cNvPr>
          <p:cNvGrpSpPr/>
          <p:nvPr/>
        </p:nvGrpSpPr>
        <p:grpSpPr>
          <a:xfrm flipH="1">
            <a:off x="3899167" y="3638783"/>
            <a:ext cx="3886604" cy="2143771"/>
            <a:chOff x="3480681" y="2125513"/>
            <a:chExt cx="3520201" cy="2455116"/>
          </a:xfrm>
        </p:grpSpPr>
        <p:pic>
          <p:nvPicPr>
            <p:cNvPr id="16" name="Graphic 15">
              <a:extLst>
                <a:ext uri="{FF2B5EF4-FFF2-40B4-BE49-F238E27FC236}">
                  <a16:creationId xmlns:a16="http://schemas.microsoft.com/office/drawing/2014/main" id="{0877E1EB-2249-4AC6-67C4-E7E7A2D7145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3480681" y="2125513"/>
              <a:ext cx="3520201" cy="2455116"/>
            </a:xfrm>
            <a:prstGeom prst="rect">
              <a:avLst/>
            </a:prstGeom>
          </p:spPr>
        </p:pic>
        <p:sp>
          <p:nvSpPr>
            <p:cNvPr id="17" name="TextBox 16">
              <a:extLst>
                <a:ext uri="{FF2B5EF4-FFF2-40B4-BE49-F238E27FC236}">
                  <a16:creationId xmlns:a16="http://schemas.microsoft.com/office/drawing/2014/main" id="{4787DDAA-81F3-93D0-B9B0-37CC88C95FE0}"/>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grpSp>
        <p:nvGrpSpPr>
          <p:cNvPr id="18" name="Group 17">
            <a:extLst>
              <a:ext uri="{FF2B5EF4-FFF2-40B4-BE49-F238E27FC236}">
                <a16:creationId xmlns:a16="http://schemas.microsoft.com/office/drawing/2014/main" id="{6FC6A7A5-65F1-C906-68DC-8161A6898416}"/>
              </a:ext>
            </a:extLst>
          </p:cNvPr>
          <p:cNvGrpSpPr/>
          <p:nvPr/>
        </p:nvGrpSpPr>
        <p:grpSpPr>
          <a:xfrm>
            <a:off x="84421" y="1443370"/>
            <a:ext cx="4869320" cy="2685817"/>
            <a:chOff x="3480681" y="2125513"/>
            <a:chExt cx="3520201" cy="2455116"/>
          </a:xfrm>
        </p:grpSpPr>
        <p:pic>
          <p:nvPicPr>
            <p:cNvPr id="19" name="Graphic 18">
              <a:extLst>
                <a:ext uri="{FF2B5EF4-FFF2-40B4-BE49-F238E27FC236}">
                  <a16:creationId xmlns:a16="http://schemas.microsoft.com/office/drawing/2014/main" id="{69587834-4429-5F12-9732-42CC41C6CAD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3480681" y="2125513"/>
              <a:ext cx="3520201" cy="2455116"/>
            </a:xfrm>
            <a:prstGeom prst="rect">
              <a:avLst/>
            </a:prstGeom>
          </p:spPr>
        </p:pic>
        <p:sp>
          <p:nvSpPr>
            <p:cNvPr id="22" name="TextBox 21">
              <a:extLst>
                <a:ext uri="{FF2B5EF4-FFF2-40B4-BE49-F238E27FC236}">
                  <a16:creationId xmlns:a16="http://schemas.microsoft.com/office/drawing/2014/main" id="{A186C787-E7FF-1D65-432B-E0934B08C5AC}"/>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pic>
        <p:nvPicPr>
          <p:cNvPr id="25" name="Picture 24" descr="Graphical user interface, application, Teams&#10;&#10;Description automatically generated">
            <a:extLst>
              <a:ext uri="{FF2B5EF4-FFF2-40B4-BE49-F238E27FC236}">
                <a16:creationId xmlns:a16="http://schemas.microsoft.com/office/drawing/2014/main" id="{E80A67BF-B6B8-0D4D-295F-CD728FC9067C}"/>
              </a:ext>
            </a:extLst>
          </p:cNvPr>
          <p:cNvPicPr>
            <a:picLocks noChangeAspect="1"/>
          </p:cNvPicPr>
          <p:nvPr/>
        </p:nvPicPr>
        <p:blipFill rotWithShape="1">
          <a:blip r:embed="rId9">
            <a:extLst>
              <a:ext uri="{28A0092B-C50C-407E-A947-70E740481C1C}">
                <a14:useLocalDpi xmlns:a14="http://schemas.microsoft.com/office/drawing/2010/main" val="0"/>
              </a:ext>
            </a:extLst>
          </a:blip>
          <a:srcRect l="10675" t="9359" r="10675" b="10513"/>
          <a:stretch/>
        </p:blipFill>
        <p:spPr>
          <a:xfrm>
            <a:off x="7395627" y="2875498"/>
            <a:ext cx="4409422" cy="2907056"/>
          </a:xfrm>
          <a:prstGeom prst="rect">
            <a:avLst/>
          </a:prstGeom>
        </p:spPr>
      </p:pic>
      <p:sp>
        <p:nvSpPr>
          <p:cNvPr id="26" name="Content Placeholder 2">
            <a:extLst>
              <a:ext uri="{FF2B5EF4-FFF2-40B4-BE49-F238E27FC236}">
                <a16:creationId xmlns:a16="http://schemas.microsoft.com/office/drawing/2014/main" id="{08ADF5C5-4F94-9AE9-EFB9-1AF2042A7233}"/>
              </a:ext>
            </a:extLst>
          </p:cNvPr>
          <p:cNvSpPr txBox="1">
            <a:spLocks/>
          </p:cNvSpPr>
          <p:nvPr/>
        </p:nvSpPr>
        <p:spPr>
          <a:xfrm>
            <a:off x="4375499" y="4140438"/>
            <a:ext cx="2855248" cy="1599723"/>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marR="0" lvl="0" algn="ctr" fontAlgn="auto">
              <a:spcBef>
                <a:spcPts val="0"/>
              </a:spcBef>
              <a:buClrTx/>
              <a:buSzTx/>
              <a:tabLst/>
              <a:defRPr/>
            </a:pPr>
            <a:r>
              <a:rPr lang="en-GB" sz="1400" b="1" dirty="0">
                <a:solidFill>
                  <a:schemeClr val="accent1"/>
                </a:solidFill>
                <a:latin typeface="+mj-lt"/>
              </a:rPr>
              <a:t>Duration:</a:t>
            </a:r>
          </a:p>
          <a:p>
            <a:pPr marR="0" lvl="0" algn="ctr" fontAlgn="auto">
              <a:spcBef>
                <a:spcPts val="0"/>
              </a:spcBef>
              <a:buClrTx/>
              <a:buSzTx/>
              <a:tabLst/>
              <a:defRPr/>
            </a:pPr>
            <a:r>
              <a:rPr lang="en-GB" sz="1200" dirty="0">
                <a:solidFill>
                  <a:srgbClr val="000000"/>
                </a:solidFill>
                <a:latin typeface="+mj-lt"/>
              </a:rPr>
              <a:t>This icebreaker takes around 2-3 minutes for participants to share an emoji.</a:t>
            </a:r>
            <a:endParaRPr lang="en-GB" sz="1050" dirty="0">
              <a:latin typeface="Arial" panose="020B0604020202020204" pitchFamily="34" charset="0"/>
            </a:endParaRPr>
          </a:p>
        </p:txBody>
      </p:sp>
      <p:sp>
        <p:nvSpPr>
          <p:cNvPr id="28" name="Content Placeholder 2">
            <a:extLst>
              <a:ext uri="{FF2B5EF4-FFF2-40B4-BE49-F238E27FC236}">
                <a16:creationId xmlns:a16="http://schemas.microsoft.com/office/drawing/2014/main" id="{18AD7B38-01E3-D5C4-E267-8DA0B50D352A}"/>
              </a:ext>
            </a:extLst>
          </p:cNvPr>
          <p:cNvSpPr txBox="1">
            <a:spLocks/>
          </p:cNvSpPr>
          <p:nvPr/>
        </p:nvSpPr>
        <p:spPr>
          <a:xfrm>
            <a:off x="802203" y="1659630"/>
            <a:ext cx="3485935" cy="1920713"/>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algn="ctr">
              <a:spcBef>
                <a:spcPts val="0"/>
              </a:spcBef>
              <a:defRPr/>
            </a:pPr>
            <a:r>
              <a:rPr lang="en-GB" sz="1400" b="1" dirty="0">
                <a:solidFill>
                  <a:schemeClr val="accent2"/>
                </a:solidFill>
                <a:latin typeface="+mj-lt"/>
              </a:rPr>
              <a:t>How to Play:</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Each person, will send an emoji in the chat function that describes their week. </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If it’s a small group, each participant can share what the emoji meant to them and why they selected it.</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For larger groups the facilitator can select 2-3 volunteers to share more about their week and the emojis they selected.</a:t>
            </a:r>
          </a:p>
          <a:p>
            <a:pPr algn="ctr">
              <a:spcBef>
                <a:spcPts val="0"/>
              </a:spcBef>
              <a:spcAft>
                <a:spcPts val="0"/>
              </a:spcAft>
              <a:defRPr/>
            </a:pPr>
            <a:endPar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endParaRPr>
          </a:p>
        </p:txBody>
      </p:sp>
      <p:sp>
        <p:nvSpPr>
          <p:cNvPr id="30" name="Rectangle: Rounded Corners 29">
            <a:extLst>
              <a:ext uri="{FF2B5EF4-FFF2-40B4-BE49-F238E27FC236}">
                <a16:creationId xmlns:a16="http://schemas.microsoft.com/office/drawing/2014/main" id="{4E33C166-94A2-5618-65B9-4BF3F1DB09E4}"/>
              </a:ext>
            </a:extLst>
          </p:cNvPr>
          <p:cNvSpPr/>
          <p:nvPr/>
        </p:nvSpPr>
        <p:spPr>
          <a:xfrm>
            <a:off x="10153766" y="-22928"/>
            <a:ext cx="1657233" cy="411986"/>
          </a:xfrm>
          <a:prstGeom prst="roundRect">
            <a:avLst/>
          </a:prstGeom>
          <a:solidFill>
            <a:srgbClr val="FF5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FFFFFF"/>
                </a:solidFill>
                <a:effectLst/>
                <a:uLnTx/>
                <a:uFillTx/>
                <a:latin typeface="+mj-lt"/>
              </a:rPr>
              <a:t>Online</a:t>
            </a:r>
          </a:p>
        </p:txBody>
      </p:sp>
      <p:sp>
        <p:nvSpPr>
          <p:cNvPr id="20" name="Slide Number Placeholder 23">
            <a:extLst>
              <a:ext uri="{FF2B5EF4-FFF2-40B4-BE49-F238E27FC236}">
                <a16:creationId xmlns:a16="http://schemas.microsoft.com/office/drawing/2014/main" id="{6F2EA7BC-2579-43A2-9031-9C9C2E38FA99}"/>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15</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1583262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C5EB4585-BA9A-C4CE-D55B-9B650C0E479F}"/>
              </a:ext>
            </a:extLst>
          </p:cNvPr>
          <p:cNvGrpSpPr/>
          <p:nvPr/>
        </p:nvGrpSpPr>
        <p:grpSpPr>
          <a:xfrm>
            <a:off x="1616071" y="4559584"/>
            <a:ext cx="3252500" cy="1794012"/>
            <a:chOff x="3480681" y="2125513"/>
            <a:chExt cx="3520201" cy="2455116"/>
          </a:xfrm>
        </p:grpSpPr>
        <p:pic>
          <p:nvPicPr>
            <p:cNvPr id="41" name="Graphic 40">
              <a:extLst>
                <a:ext uri="{FF2B5EF4-FFF2-40B4-BE49-F238E27FC236}">
                  <a16:creationId xmlns:a16="http://schemas.microsoft.com/office/drawing/2014/main" id="{1621828B-2443-D408-D68A-322DE1520D5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3480681" y="2125513"/>
              <a:ext cx="3520201" cy="2455116"/>
            </a:xfrm>
            <a:prstGeom prst="rect">
              <a:avLst/>
            </a:prstGeom>
          </p:spPr>
        </p:pic>
        <p:sp>
          <p:nvSpPr>
            <p:cNvPr id="42" name="TextBox 41">
              <a:extLst>
                <a:ext uri="{FF2B5EF4-FFF2-40B4-BE49-F238E27FC236}">
                  <a16:creationId xmlns:a16="http://schemas.microsoft.com/office/drawing/2014/main" id="{5B0805E9-B2EE-9391-08AD-9587351380FF}"/>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sp>
        <p:nvSpPr>
          <p:cNvPr id="43" name="Content Placeholder 2">
            <a:extLst>
              <a:ext uri="{FF2B5EF4-FFF2-40B4-BE49-F238E27FC236}">
                <a16:creationId xmlns:a16="http://schemas.microsoft.com/office/drawing/2014/main" id="{5A832C47-87E2-4E4E-D145-65C34030E1E9}"/>
              </a:ext>
            </a:extLst>
          </p:cNvPr>
          <p:cNvSpPr txBox="1">
            <a:spLocks/>
          </p:cNvSpPr>
          <p:nvPr/>
        </p:nvSpPr>
        <p:spPr>
          <a:xfrm flipH="1">
            <a:off x="2057229" y="4770353"/>
            <a:ext cx="2462626" cy="894404"/>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marR="0" lvl="0" algn="ctr" fontAlgn="auto">
              <a:spcBef>
                <a:spcPts val="0"/>
              </a:spcBef>
              <a:buClrTx/>
              <a:buSzTx/>
              <a:tabLst/>
              <a:defRPr/>
            </a:pPr>
            <a:r>
              <a:rPr lang="en-GB" sz="1400" b="1" dirty="0">
                <a:solidFill>
                  <a:schemeClr val="accent6"/>
                </a:solidFill>
                <a:latin typeface="+mj-lt"/>
              </a:rPr>
              <a:t>Resources:</a:t>
            </a:r>
          </a:p>
          <a:p>
            <a:pPr marR="0" lvl="0" algn="ctr" fontAlgn="auto">
              <a:spcBef>
                <a:spcPts val="0"/>
              </a:spcBef>
              <a:buClrTx/>
              <a:buSzTx/>
              <a:tabLst/>
              <a:defRPr/>
            </a:pPr>
            <a:r>
              <a:rPr lang="en-GB" sz="1200" dirty="0">
                <a:solidFill>
                  <a:srgbClr val="000000"/>
                </a:solidFill>
                <a:latin typeface="+mj-lt"/>
              </a:rPr>
              <a:t>You will need chairs, but this icebreaker can also be done standing if the total duration is not too long.</a:t>
            </a:r>
          </a:p>
        </p:txBody>
      </p:sp>
      <p:pic>
        <p:nvPicPr>
          <p:cNvPr id="35" name="Graphic 34">
            <a:extLst>
              <a:ext uri="{FF2B5EF4-FFF2-40B4-BE49-F238E27FC236}">
                <a16:creationId xmlns:a16="http://schemas.microsoft.com/office/drawing/2014/main" id="{EEAFAF8C-0040-18E2-1F8B-B465358E9E6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flipH="1" flipV="1">
            <a:off x="5767703" y="3022600"/>
            <a:ext cx="6424297" cy="3835400"/>
          </a:xfrm>
          <a:prstGeom prst="rect">
            <a:avLst/>
          </a:prstGeom>
        </p:spPr>
      </p:pic>
      <p:pic>
        <p:nvPicPr>
          <p:cNvPr id="39" name="Graphic 38">
            <a:extLst>
              <a:ext uri="{FF2B5EF4-FFF2-40B4-BE49-F238E27FC236}">
                <a16:creationId xmlns:a16="http://schemas.microsoft.com/office/drawing/2014/main" id="{6AAC05AE-4936-BF91-4D8C-1304DF3A86D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8647559" y="1674139"/>
            <a:ext cx="2889013" cy="3333327"/>
          </a:xfrm>
          <a:prstGeom prst="rect">
            <a:avLst/>
          </a:prstGeom>
        </p:spPr>
      </p:pic>
      <p:sp>
        <p:nvSpPr>
          <p:cNvPr id="22" name="Text Placeholder 4">
            <a:extLst>
              <a:ext uri="{FF2B5EF4-FFF2-40B4-BE49-F238E27FC236}">
                <a16:creationId xmlns:a16="http://schemas.microsoft.com/office/drawing/2014/main" id="{858D744B-68E7-9AA0-B0EB-C81676168A23}"/>
              </a:ext>
            </a:extLst>
          </p:cNvPr>
          <p:cNvSpPr>
            <a:spLocks noGrp="1"/>
          </p:cNvSpPr>
          <p:nvPr>
            <p:ph type="body" sz="quarter" idx="10"/>
          </p:nvPr>
        </p:nvSpPr>
        <p:spPr>
          <a:xfrm>
            <a:off x="381000" y="935437"/>
            <a:ext cx="11430000" cy="456230"/>
          </a:xfrm>
        </p:spPr>
        <p:txBody>
          <a:bodyPr/>
          <a:lstStyle/>
          <a:p>
            <a:r>
              <a:rPr lang="en-GB" dirty="0"/>
              <a:t>Meet and greet is an icebreaker that encourages 1:1 conversations with participants</a:t>
            </a:r>
          </a:p>
        </p:txBody>
      </p:sp>
      <p:sp>
        <p:nvSpPr>
          <p:cNvPr id="19" name="Title 1">
            <a:extLst>
              <a:ext uri="{FF2B5EF4-FFF2-40B4-BE49-F238E27FC236}">
                <a16:creationId xmlns:a16="http://schemas.microsoft.com/office/drawing/2014/main" id="{388B9713-E4C2-8F5F-E7F5-3A08F84F8D9E}"/>
              </a:ext>
            </a:extLst>
          </p:cNvPr>
          <p:cNvSpPr txBox="1">
            <a:spLocks/>
          </p:cNvSpPr>
          <p:nvPr/>
        </p:nvSpPr>
        <p:spPr>
          <a:xfrm>
            <a:off x="381000" y="381000"/>
            <a:ext cx="11430000" cy="421204"/>
          </a:xfrm>
          <a:prstGeom prst="rect">
            <a:avLst/>
          </a:prstGeom>
        </p:spPr>
        <p:txBody>
          <a:bodyPr vert="horz" lIns="0" tIns="0" rIns="0" bIns="0" rtlCol="0" anchor="t">
            <a:noAutofit/>
          </a:bodyPr>
          <a:lstStyle>
            <a:lvl1pPr algn="l" defTabSz="914400" rtl="0" eaLnBrk="1" latinLnBrk="0" hangingPunct="1">
              <a:lnSpc>
                <a:spcPct val="85000"/>
              </a:lnSpc>
              <a:spcBef>
                <a:spcPct val="0"/>
              </a:spcBef>
              <a:buNone/>
              <a:defRPr sz="3200" b="1" kern="1200">
                <a:solidFill>
                  <a:schemeClr val="tx1"/>
                </a:solidFill>
                <a:latin typeface="Arial Black" panose="020B0A04020102020204" pitchFamily="34" charset="0"/>
                <a:ea typeface="+mj-ea"/>
                <a:cs typeface="+mj-cs"/>
              </a:defRPr>
            </a:lvl1pPr>
          </a:lstStyle>
          <a:p>
            <a:r>
              <a:rPr lang="en-GB" sz="3200" dirty="0">
                <a:latin typeface="Arial Black" panose="020B0A04020102020204" pitchFamily="34" charset="0"/>
              </a:rPr>
              <a:t>Icebreaker 4: Meet and greet </a:t>
            </a:r>
            <a:endParaRPr lang="en-GB" dirty="0"/>
          </a:p>
        </p:txBody>
      </p:sp>
      <p:grpSp>
        <p:nvGrpSpPr>
          <p:cNvPr id="23" name="Group 22">
            <a:extLst>
              <a:ext uri="{FF2B5EF4-FFF2-40B4-BE49-F238E27FC236}">
                <a16:creationId xmlns:a16="http://schemas.microsoft.com/office/drawing/2014/main" id="{B8AD0B96-F17F-5B95-B280-FA0C78D8A0CE}"/>
              </a:ext>
            </a:extLst>
          </p:cNvPr>
          <p:cNvGrpSpPr/>
          <p:nvPr/>
        </p:nvGrpSpPr>
        <p:grpSpPr>
          <a:xfrm flipH="1">
            <a:off x="4304039" y="3186384"/>
            <a:ext cx="3564727" cy="1966230"/>
            <a:chOff x="3480681" y="2125513"/>
            <a:chExt cx="3520201" cy="2455116"/>
          </a:xfrm>
        </p:grpSpPr>
        <p:pic>
          <p:nvPicPr>
            <p:cNvPr id="24" name="Graphic 23">
              <a:extLst>
                <a:ext uri="{FF2B5EF4-FFF2-40B4-BE49-F238E27FC236}">
                  <a16:creationId xmlns:a16="http://schemas.microsoft.com/office/drawing/2014/main" id="{F48B293D-0B93-AA38-1FE8-0B45FA1EB38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3480681" y="2125513"/>
              <a:ext cx="3520201" cy="2455116"/>
            </a:xfrm>
            <a:prstGeom prst="rect">
              <a:avLst/>
            </a:prstGeom>
          </p:spPr>
        </p:pic>
        <p:sp>
          <p:nvSpPr>
            <p:cNvPr id="25" name="TextBox 24">
              <a:extLst>
                <a:ext uri="{FF2B5EF4-FFF2-40B4-BE49-F238E27FC236}">
                  <a16:creationId xmlns:a16="http://schemas.microsoft.com/office/drawing/2014/main" id="{FF504386-FAC5-4ABD-27B9-B58BDB871FCC}"/>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grpSp>
        <p:nvGrpSpPr>
          <p:cNvPr id="26" name="Group 25">
            <a:extLst>
              <a:ext uri="{FF2B5EF4-FFF2-40B4-BE49-F238E27FC236}">
                <a16:creationId xmlns:a16="http://schemas.microsoft.com/office/drawing/2014/main" id="{63E5E1B6-E701-C8EB-154F-BE9692EC3FBF}"/>
              </a:ext>
            </a:extLst>
          </p:cNvPr>
          <p:cNvGrpSpPr/>
          <p:nvPr/>
        </p:nvGrpSpPr>
        <p:grpSpPr>
          <a:xfrm>
            <a:off x="84421" y="1443370"/>
            <a:ext cx="4869320" cy="2685817"/>
            <a:chOff x="3480681" y="2125513"/>
            <a:chExt cx="3520201" cy="2455116"/>
          </a:xfrm>
        </p:grpSpPr>
        <p:pic>
          <p:nvPicPr>
            <p:cNvPr id="27" name="Graphic 26">
              <a:extLst>
                <a:ext uri="{FF2B5EF4-FFF2-40B4-BE49-F238E27FC236}">
                  <a16:creationId xmlns:a16="http://schemas.microsoft.com/office/drawing/2014/main" id="{2B81909B-38CA-1421-6D71-A0717AA75F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3480681" y="2125513"/>
              <a:ext cx="3520201" cy="2455116"/>
            </a:xfrm>
            <a:prstGeom prst="rect">
              <a:avLst/>
            </a:prstGeom>
          </p:spPr>
        </p:pic>
        <p:sp>
          <p:nvSpPr>
            <p:cNvPr id="28" name="TextBox 27">
              <a:extLst>
                <a:ext uri="{FF2B5EF4-FFF2-40B4-BE49-F238E27FC236}">
                  <a16:creationId xmlns:a16="http://schemas.microsoft.com/office/drawing/2014/main" id="{4CB005C0-2A1F-ABA2-E5D6-8AE0633B5886}"/>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sp>
        <p:nvSpPr>
          <p:cNvPr id="32" name="Content Placeholder 2">
            <a:extLst>
              <a:ext uri="{FF2B5EF4-FFF2-40B4-BE49-F238E27FC236}">
                <a16:creationId xmlns:a16="http://schemas.microsoft.com/office/drawing/2014/main" id="{154CE780-D80F-ED52-3474-5C163F41C682}"/>
              </a:ext>
            </a:extLst>
          </p:cNvPr>
          <p:cNvSpPr txBox="1">
            <a:spLocks/>
          </p:cNvSpPr>
          <p:nvPr/>
        </p:nvSpPr>
        <p:spPr>
          <a:xfrm>
            <a:off x="4839816" y="3481489"/>
            <a:ext cx="2476904" cy="1105022"/>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marR="0" lvl="0" algn="ctr" fontAlgn="auto">
              <a:spcBef>
                <a:spcPts val="0"/>
              </a:spcBef>
              <a:buClrTx/>
              <a:buSzTx/>
              <a:tabLst/>
              <a:defRPr/>
            </a:pPr>
            <a:r>
              <a:rPr lang="en-GB" sz="1400" b="1" dirty="0">
                <a:solidFill>
                  <a:schemeClr val="accent1"/>
                </a:solidFill>
                <a:latin typeface="+mj-lt"/>
              </a:rPr>
              <a:t>Duration:</a:t>
            </a:r>
          </a:p>
          <a:p>
            <a:pPr marR="0" lvl="0" algn="ctr" fontAlgn="auto">
              <a:spcBef>
                <a:spcPts val="0"/>
              </a:spcBef>
              <a:buClrTx/>
              <a:buSzTx/>
              <a:tabLst/>
              <a:defRPr/>
            </a:pPr>
            <a:r>
              <a:rPr lang="en-GB" sz="1200" dirty="0">
                <a:solidFill>
                  <a:srgbClr val="000000"/>
                </a:solidFill>
                <a:latin typeface="+mj-lt"/>
              </a:rPr>
              <a:t>This icebreaker takes a total of 10 minutes, for 3 rounds. This time can be amended based on what is suitable for your group.</a:t>
            </a:r>
          </a:p>
        </p:txBody>
      </p:sp>
      <p:sp>
        <p:nvSpPr>
          <p:cNvPr id="34" name="Content Placeholder 2">
            <a:extLst>
              <a:ext uri="{FF2B5EF4-FFF2-40B4-BE49-F238E27FC236}">
                <a16:creationId xmlns:a16="http://schemas.microsoft.com/office/drawing/2014/main" id="{9EC7D72C-3A0D-F92D-AD45-18BF7FAA4768}"/>
              </a:ext>
            </a:extLst>
          </p:cNvPr>
          <p:cNvSpPr txBox="1">
            <a:spLocks/>
          </p:cNvSpPr>
          <p:nvPr/>
        </p:nvSpPr>
        <p:spPr>
          <a:xfrm>
            <a:off x="757325" y="1582086"/>
            <a:ext cx="3516691" cy="1920713"/>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algn="ctr">
              <a:spcBef>
                <a:spcPts val="0"/>
              </a:spcBef>
              <a:defRPr/>
            </a:pPr>
            <a:r>
              <a:rPr lang="en-GB" sz="1400" b="1" dirty="0">
                <a:solidFill>
                  <a:schemeClr val="accent2"/>
                </a:solidFill>
                <a:latin typeface="+mj-lt"/>
              </a:rPr>
              <a:t>How to Play:</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Split the group in pairs and arrange two lines of chairs facing (this can also be done in a circle). </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Set a timer of 3 minutes for each pair to chat and get to know one another.</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Once the 3 minutes are up, ask one row to move along to the next chair and reset the timer for another 3 minute conversation.</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It’s unlikely that everyone will talk but it’s a fun and interactive way to get people talking.</a:t>
            </a:r>
          </a:p>
        </p:txBody>
      </p:sp>
      <p:pic>
        <p:nvPicPr>
          <p:cNvPr id="36" name="Picture 35" descr="Logo&#10;&#10;Description automatically generated">
            <a:extLst>
              <a:ext uri="{FF2B5EF4-FFF2-40B4-BE49-F238E27FC236}">
                <a16:creationId xmlns:a16="http://schemas.microsoft.com/office/drawing/2014/main" id="{395F422E-C7CC-824D-B808-C9D348DB4A97}"/>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145007" y="3612063"/>
            <a:ext cx="1281799" cy="2553425"/>
          </a:xfrm>
          <a:prstGeom prst="rect">
            <a:avLst/>
          </a:prstGeom>
        </p:spPr>
      </p:pic>
      <p:pic>
        <p:nvPicPr>
          <p:cNvPr id="37" name="Picture 36" descr="A picture containing vector graphics&#10;&#10;Description automatically generated">
            <a:extLst>
              <a:ext uri="{FF2B5EF4-FFF2-40B4-BE49-F238E27FC236}">
                <a16:creationId xmlns:a16="http://schemas.microsoft.com/office/drawing/2014/main" id="{71545562-EFAF-5E0B-4DF9-E9A15D096365}"/>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346742" y="3216188"/>
            <a:ext cx="2195208" cy="3095244"/>
          </a:xfrm>
          <a:prstGeom prst="rect">
            <a:avLst/>
          </a:prstGeom>
        </p:spPr>
      </p:pic>
      <p:pic>
        <p:nvPicPr>
          <p:cNvPr id="38" name="Graphic 37">
            <a:extLst>
              <a:ext uri="{FF2B5EF4-FFF2-40B4-BE49-F238E27FC236}">
                <a16:creationId xmlns:a16="http://schemas.microsoft.com/office/drawing/2014/main" id="{8835BD5C-6CA7-76E2-6CB8-56DF2AF403F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09959" y="3452950"/>
            <a:ext cx="1912064" cy="2871650"/>
          </a:xfrm>
          <a:prstGeom prst="rect">
            <a:avLst/>
          </a:prstGeom>
        </p:spPr>
      </p:pic>
      <p:sp>
        <p:nvSpPr>
          <p:cNvPr id="44" name="Rectangle: Rounded Corners 43">
            <a:extLst>
              <a:ext uri="{FF2B5EF4-FFF2-40B4-BE49-F238E27FC236}">
                <a16:creationId xmlns:a16="http://schemas.microsoft.com/office/drawing/2014/main" id="{D4C7C988-4EBF-1F69-F636-1A15CF5F7081}"/>
              </a:ext>
            </a:extLst>
          </p:cNvPr>
          <p:cNvSpPr/>
          <p:nvPr/>
        </p:nvSpPr>
        <p:spPr>
          <a:xfrm>
            <a:off x="10153766" y="-22928"/>
            <a:ext cx="1657233" cy="411986"/>
          </a:xfrm>
          <a:prstGeom prst="roundRect">
            <a:avLst/>
          </a:prstGeom>
          <a:solidFill>
            <a:srgbClr val="FF5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FFFFFF"/>
                </a:solidFill>
                <a:effectLst/>
                <a:uLnTx/>
                <a:uFillTx/>
                <a:latin typeface="+mj-lt"/>
              </a:rPr>
              <a:t>In Person</a:t>
            </a:r>
          </a:p>
        </p:txBody>
      </p:sp>
      <p:sp>
        <p:nvSpPr>
          <p:cNvPr id="29" name="Slide Number Placeholder 23">
            <a:extLst>
              <a:ext uri="{FF2B5EF4-FFF2-40B4-BE49-F238E27FC236}">
                <a16:creationId xmlns:a16="http://schemas.microsoft.com/office/drawing/2014/main" id="{FB5C0888-C8EC-4F72-A38A-3DA8CE663FA8}"/>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16</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044742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sz="3200" dirty="0">
                <a:latin typeface="Arial Black" panose="020B0A04020102020204" pitchFamily="34" charset="0"/>
              </a:rPr>
              <a:t>Icebreaker 5: Stranded</a:t>
            </a:r>
          </a:p>
        </p:txBody>
      </p:sp>
      <p:sp>
        <p:nvSpPr>
          <p:cNvPr id="26" name="Text Placeholder 4">
            <a:extLst>
              <a:ext uri="{FF2B5EF4-FFF2-40B4-BE49-F238E27FC236}">
                <a16:creationId xmlns:a16="http://schemas.microsoft.com/office/drawing/2014/main" id="{F69055A4-F0FE-CC1D-ECE1-4B6780D23268}"/>
              </a:ext>
            </a:extLst>
          </p:cNvPr>
          <p:cNvSpPr>
            <a:spLocks noGrp="1"/>
          </p:cNvSpPr>
          <p:nvPr>
            <p:ph type="body" sz="quarter" idx="10"/>
          </p:nvPr>
        </p:nvSpPr>
        <p:spPr/>
        <p:txBody>
          <a:bodyPr/>
          <a:lstStyle/>
          <a:p>
            <a:pPr algn="l"/>
            <a:r>
              <a:rPr lang="en-GB" sz="1600" dirty="0"/>
              <a:t>This activity is not only great for getting the group to talk, but it also applies problem solving skills and gets participants thinking outsid</a:t>
            </a:r>
            <a:r>
              <a:rPr lang="en-GB" dirty="0"/>
              <a:t>e the box</a:t>
            </a:r>
            <a:r>
              <a:rPr lang="en-GB" sz="1600" dirty="0"/>
              <a:t>.</a:t>
            </a:r>
          </a:p>
        </p:txBody>
      </p:sp>
      <p:grpSp>
        <p:nvGrpSpPr>
          <p:cNvPr id="14" name="Group 13">
            <a:extLst>
              <a:ext uri="{FF2B5EF4-FFF2-40B4-BE49-F238E27FC236}">
                <a16:creationId xmlns:a16="http://schemas.microsoft.com/office/drawing/2014/main" id="{97EFD481-A2E7-6245-0E74-E612294D10A9}"/>
              </a:ext>
            </a:extLst>
          </p:cNvPr>
          <p:cNvGrpSpPr/>
          <p:nvPr/>
        </p:nvGrpSpPr>
        <p:grpSpPr>
          <a:xfrm>
            <a:off x="1616071" y="4559584"/>
            <a:ext cx="3252500" cy="1794012"/>
            <a:chOff x="3480681" y="2125513"/>
            <a:chExt cx="3520201" cy="2455116"/>
          </a:xfrm>
        </p:grpSpPr>
        <p:pic>
          <p:nvPicPr>
            <p:cNvPr id="19" name="Graphic 18">
              <a:extLst>
                <a:ext uri="{FF2B5EF4-FFF2-40B4-BE49-F238E27FC236}">
                  <a16:creationId xmlns:a16="http://schemas.microsoft.com/office/drawing/2014/main" id="{2D196147-315F-A1FF-5464-7C0F7BE0470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3480681" y="2125513"/>
              <a:ext cx="3520201" cy="2455116"/>
            </a:xfrm>
            <a:prstGeom prst="rect">
              <a:avLst/>
            </a:prstGeom>
          </p:spPr>
        </p:pic>
        <p:sp>
          <p:nvSpPr>
            <p:cNvPr id="22" name="TextBox 21">
              <a:extLst>
                <a:ext uri="{FF2B5EF4-FFF2-40B4-BE49-F238E27FC236}">
                  <a16:creationId xmlns:a16="http://schemas.microsoft.com/office/drawing/2014/main" id="{A0C57C91-D420-CD0B-F239-6D01FB0B4620}"/>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sp>
        <p:nvSpPr>
          <p:cNvPr id="23" name="Content Placeholder 2">
            <a:extLst>
              <a:ext uri="{FF2B5EF4-FFF2-40B4-BE49-F238E27FC236}">
                <a16:creationId xmlns:a16="http://schemas.microsoft.com/office/drawing/2014/main" id="{D3D73D41-811C-85A6-880A-5AA8562C051E}"/>
              </a:ext>
            </a:extLst>
          </p:cNvPr>
          <p:cNvSpPr txBox="1">
            <a:spLocks/>
          </p:cNvSpPr>
          <p:nvPr/>
        </p:nvSpPr>
        <p:spPr>
          <a:xfrm flipH="1">
            <a:off x="2366849" y="4927116"/>
            <a:ext cx="1701348" cy="894404"/>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marR="0" lvl="0" algn="ctr" fontAlgn="auto">
              <a:spcBef>
                <a:spcPts val="0"/>
              </a:spcBef>
              <a:buClrTx/>
              <a:buSzTx/>
              <a:tabLst/>
              <a:defRPr/>
            </a:pPr>
            <a:r>
              <a:rPr lang="en-GB" sz="1400" b="1">
                <a:solidFill>
                  <a:schemeClr val="accent6"/>
                </a:solidFill>
                <a:latin typeface="+mj-lt"/>
              </a:rPr>
              <a:t>Resources:</a:t>
            </a:r>
          </a:p>
          <a:p>
            <a:pPr marR="0" lvl="0" algn="ctr" fontAlgn="auto">
              <a:spcBef>
                <a:spcPts val="0"/>
              </a:spcBef>
              <a:buClrTx/>
              <a:buSzTx/>
              <a:tabLst/>
              <a:defRPr/>
            </a:pPr>
            <a:r>
              <a:rPr lang="en-GB" sz="1200">
                <a:solidFill>
                  <a:srgbClr val="000000"/>
                </a:solidFill>
                <a:latin typeface="+mj-lt"/>
              </a:rPr>
              <a:t>Pen and Paper (optional).</a:t>
            </a:r>
          </a:p>
        </p:txBody>
      </p:sp>
      <p:pic>
        <p:nvPicPr>
          <p:cNvPr id="24" name="Graphic 23">
            <a:extLst>
              <a:ext uri="{FF2B5EF4-FFF2-40B4-BE49-F238E27FC236}">
                <a16:creationId xmlns:a16="http://schemas.microsoft.com/office/drawing/2014/main" id="{7D825FB6-F16E-8489-8F74-5CAE4585EA8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flipH="1" flipV="1">
            <a:off x="5767703" y="3022600"/>
            <a:ext cx="6424297" cy="3835400"/>
          </a:xfrm>
          <a:prstGeom prst="rect">
            <a:avLst/>
          </a:prstGeom>
        </p:spPr>
      </p:pic>
      <p:pic>
        <p:nvPicPr>
          <p:cNvPr id="25" name="Graphic 24">
            <a:extLst>
              <a:ext uri="{FF2B5EF4-FFF2-40B4-BE49-F238E27FC236}">
                <a16:creationId xmlns:a16="http://schemas.microsoft.com/office/drawing/2014/main" id="{69DD558F-C447-01B5-F96E-703D529951B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8647559" y="1674139"/>
            <a:ext cx="2889013" cy="3333327"/>
          </a:xfrm>
          <a:prstGeom prst="rect">
            <a:avLst/>
          </a:prstGeom>
        </p:spPr>
      </p:pic>
      <p:grpSp>
        <p:nvGrpSpPr>
          <p:cNvPr id="28" name="Group 27">
            <a:extLst>
              <a:ext uri="{FF2B5EF4-FFF2-40B4-BE49-F238E27FC236}">
                <a16:creationId xmlns:a16="http://schemas.microsoft.com/office/drawing/2014/main" id="{3EF1C397-AE65-EDB9-88EC-29DD339116DE}"/>
              </a:ext>
            </a:extLst>
          </p:cNvPr>
          <p:cNvGrpSpPr/>
          <p:nvPr/>
        </p:nvGrpSpPr>
        <p:grpSpPr>
          <a:xfrm flipH="1">
            <a:off x="4304039" y="3186384"/>
            <a:ext cx="3564727" cy="1966230"/>
            <a:chOff x="3480681" y="2125513"/>
            <a:chExt cx="3520201" cy="2455116"/>
          </a:xfrm>
        </p:grpSpPr>
        <p:pic>
          <p:nvPicPr>
            <p:cNvPr id="29" name="Graphic 28">
              <a:extLst>
                <a:ext uri="{FF2B5EF4-FFF2-40B4-BE49-F238E27FC236}">
                  <a16:creationId xmlns:a16="http://schemas.microsoft.com/office/drawing/2014/main" id="{79010B19-6D8A-5332-DA9D-F7F2F3F0F4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3480681" y="2125513"/>
              <a:ext cx="3520201" cy="2455116"/>
            </a:xfrm>
            <a:prstGeom prst="rect">
              <a:avLst/>
            </a:prstGeom>
          </p:spPr>
        </p:pic>
        <p:sp>
          <p:nvSpPr>
            <p:cNvPr id="30" name="TextBox 29">
              <a:extLst>
                <a:ext uri="{FF2B5EF4-FFF2-40B4-BE49-F238E27FC236}">
                  <a16:creationId xmlns:a16="http://schemas.microsoft.com/office/drawing/2014/main" id="{B7452F03-E655-A56D-EB66-8B1718F833A9}"/>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grpSp>
        <p:nvGrpSpPr>
          <p:cNvPr id="31" name="Group 30">
            <a:extLst>
              <a:ext uri="{FF2B5EF4-FFF2-40B4-BE49-F238E27FC236}">
                <a16:creationId xmlns:a16="http://schemas.microsoft.com/office/drawing/2014/main" id="{70BA1039-EA4D-BB40-C73E-D8FDB2144E94}"/>
              </a:ext>
            </a:extLst>
          </p:cNvPr>
          <p:cNvGrpSpPr/>
          <p:nvPr/>
        </p:nvGrpSpPr>
        <p:grpSpPr>
          <a:xfrm>
            <a:off x="84421" y="1672471"/>
            <a:ext cx="4869320" cy="2456716"/>
            <a:chOff x="3480681" y="2125513"/>
            <a:chExt cx="3520201" cy="2455116"/>
          </a:xfrm>
        </p:grpSpPr>
        <p:pic>
          <p:nvPicPr>
            <p:cNvPr id="32" name="Graphic 31">
              <a:extLst>
                <a:ext uri="{FF2B5EF4-FFF2-40B4-BE49-F238E27FC236}">
                  <a16:creationId xmlns:a16="http://schemas.microsoft.com/office/drawing/2014/main" id="{21C7088A-FC52-4212-8E83-EB584115CE7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3480681" y="2125513"/>
              <a:ext cx="3520201" cy="2455116"/>
            </a:xfrm>
            <a:prstGeom prst="rect">
              <a:avLst/>
            </a:prstGeom>
          </p:spPr>
        </p:pic>
        <p:sp>
          <p:nvSpPr>
            <p:cNvPr id="33" name="TextBox 32">
              <a:extLst>
                <a:ext uri="{FF2B5EF4-FFF2-40B4-BE49-F238E27FC236}">
                  <a16:creationId xmlns:a16="http://schemas.microsoft.com/office/drawing/2014/main" id="{0032363C-2EA6-875E-8A11-0B2E2A7741A8}"/>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sp>
        <p:nvSpPr>
          <p:cNvPr id="35" name="Content Placeholder 2">
            <a:extLst>
              <a:ext uri="{FF2B5EF4-FFF2-40B4-BE49-F238E27FC236}">
                <a16:creationId xmlns:a16="http://schemas.microsoft.com/office/drawing/2014/main" id="{2CA39166-E380-F76B-D984-FAB7DCB393E2}"/>
              </a:ext>
            </a:extLst>
          </p:cNvPr>
          <p:cNvSpPr txBox="1">
            <a:spLocks/>
          </p:cNvSpPr>
          <p:nvPr/>
        </p:nvSpPr>
        <p:spPr>
          <a:xfrm>
            <a:off x="4839816" y="3481489"/>
            <a:ext cx="2476904" cy="1105022"/>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marR="0" lvl="0" algn="ctr" fontAlgn="auto">
              <a:spcBef>
                <a:spcPts val="0"/>
              </a:spcBef>
              <a:buClrTx/>
              <a:buSzTx/>
              <a:tabLst/>
              <a:defRPr/>
            </a:pPr>
            <a:r>
              <a:rPr lang="en-GB" sz="1400" b="1" dirty="0">
                <a:solidFill>
                  <a:schemeClr val="accent1"/>
                </a:solidFill>
                <a:latin typeface="+mj-lt"/>
              </a:rPr>
              <a:t>Duration:</a:t>
            </a:r>
          </a:p>
          <a:p>
            <a:pPr marR="0" lvl="0" algn="ctr" fontAlgn="auto">
              <a:spcBef>
                <a:spcPts val="0"/>
              </a:spcBef>
              <a:buClrTx/>
              <a:buSzTx/>
              <a:tabLst/>
              <a:defRPr/>
            </a:pPr>
            <a:r>
              <a:rPr lang="en-GB" sz="1200" dirty="0">
                <a:solidFill>
                  <a:srgbClr val="000000"/>
                </a:solidFill>
                <a:latin typeface="+mj-lt"/>
              </a:rPr>
              <a:t>This icebreaker takes a total 5 minutes for the groups to discuss and presentation can take 3 minutes for each group.</a:t>
            </a:r>
          </a:p>
        </p:txBody>
      </p:sp>
      <p:sp>
        <p:nvSpPr>
          <p:cNvPr id="37" name="Content Placeholder 2">
            <a:extLst>
              <a:ext uri="{FF2B5EF4-FFF2-40B4-BE49-F238E27FC236}">
                <a16:creationId xmlns:a16="http://schemas.microsoft.com/office/drawing/2014/main" id="{FFDE11F0-755B-72B6-CD6D-C60A21BEC613}"/>
              </a:ext>
            </a:extLst>
          </p:cNvPr>
          <p:cNvSpPr txBox="1">
            <a:spLocks/>
          </p:cNvSpPr>
          <p:nvPr/>
        </p:nvSpPr>
        <p:spPr>
          <a:xfrm>
            <a:off x="695097" y="1768604"/>
            <a:ext cx="3516691" cy="1920713"/>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algn="ctr">
              <a:spcBef>
                <a:spcPts val="0"/>
              </a:spcBef>
              <a:defRPr/>
            </a:pPr>
            <a:r>
              <a:rPr lang="en-GB" sz="1400" b="1" dirty="0">
                <a:solidFill>
                  <a:schemeClr val="accent2"/>
                </a:solidFill>
                <a:latin typeface="+mj-lt"/>
              </a:rPr>
              <a:t>How to Play:</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Split the group into smaller groups of 3-6 and tell them that they are stranded on a deserted island. As a group, ask them to think of 3 things they will take with them to the deserted island and explain why.</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Have a volunteer from each group present the 3 things their team selected with the wider group.</a:t>
            </a:r>
          </a:p>
        </p:txBody>
      </p:sp>
      <p:pic>
        <p:nvPicPr>
          <p:cNvPr id="38" name="Picture 37" descr="Logo&#10;&#10;Description automatically generated">
            <a:extLst>
              <a:ext uri="{FF2B5EF4-FFF2-40B4-BE49-F238E27FC236}">
                <a16:creationId xmlns:a16="http://schemas.microsoft.com/office/drawing/2014/main" id="{D03D2FB1-D2D7-0E77-5966-E276B49D457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145007" y="3612063"/>
            <a:ext cx="1281799" cy="2553425"/>
          </a:xfrm>
          <a:prstGeom prst="rect">
            <a:avLst/>
          </a:prstGeom>
        </p:spPr>
      </p:pic>
      <p:pic>
        <p:nvPicPr>
          <p:cNvPr id="39" name="Picture 38" descr="A picture containing vector graphics&#10;&#10;Description automatically generated">
            <a:extLst>
              <a:ext uri="{FF2B5EF4-FFF2-40B4-BE49-F238E27FC236}">
                <a16:creationId xmlns:a16="http://schemas.microsoft.com/office/drawing/2014/main" id="{FD1C760B-6D62-8E96-63E1-386A3C546586}"/>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346742" y="3216188"/>
            <a:ext cx="2195208" cy="3095244"/>
          </a:xfrm>
          <a:prstGeom prst="rect">
            <a:avLst/>
          </a:prstGeom>
        </p:spPr>
      </p:pic>
      <p:pic>
        <p:nvPicPr>
          <p:cNvPr id="40" name="Graphic 39">
            <a:extLst>
              <a:ext uri="{FF2B5EF4-FFF2-40B4-BE49-F238E27FC236}">
                <a16:creationId xmlns:a16="http://schemas.microsoft.com/office/drawing/2014/main" id="{4A5768EB-1E93-5759-E97F-C455E7B7BDD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09959" y="3452950"/>
            <a:ext cx="1912064" cy="2871650"/>
          </a:xfrm>
          <a:prstGeom prst="rect">
            <a:avLst/>
          </a:prstGeom>
        </p:spPr>
      </p:pic>
      <p:sp>
        <p:nvSpPr>
          <p:cNvPr id="41" name="Rectangle: Rounded Corners 40">
            <a:extLst>
              <a:ext uri="{FF2B5EF4-FFF2-40B4-BE49-F238E27FC236}">
                <a16:creationId xmlns:a16="http://schemas.microsoft.com/office/drawing/2014/main" id="{53653A7B-8669-1E97-929B-99ED1A7AC630}"/>
              </a:ext>
            </a:extLst>
          </p:cNvPr>
          <p:cNvSpPr/>
          <p:nvPr/>
        </p:nvSpPr>
        <p:spPr>
          <a:xfrm>
            <a:off x="10153766" y="-22928"/>
            <a:ext cx="1657233" cy="411986"/>
          </a:xfrm>
          <a:prstGeom prst="roundRect">
            <a:avLst/>
          </a:prstGeom>
          <a:solidFill>
            <a:srgbClr val="FF5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FFFFFF"/>
                </a:solidFill>
                <a:effectLst/>
                <a:uLnTx/>
                <a:uFillTx/>
                <a:latin typeface="+mj-lt"/>
              </a:rPr>
              <a:t>In Person</a:t>
            </a:r>
          </a:p>
        </p:txBody>
      </p:sp>
      <p:sp>
        <p:nvSpPr>
          <p:cNvPr id="27" name="Slide Number Placeholder 23">
            <a:extLst>
              <a:ext uri="{FF2B5EF4-FFF2-40B4-BE49-F238E27FC236}">
                <a16:creationId xmlns:a16="http://schemas.microsoft.com/office/drawing/2014/main" id="{273E6C30-D175-4266-8FD8-BD7A682D80DC}"/>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17</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6662402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sz="3200" dirty="0">
                <a:latin typeface="Arial Black" panose="020B0A04020102020204" pitchFamily="34" charset="0"/>
              </a:rPr>
              <a:t>Icebreaker 6: Create your own </a:t>
            </a:r>
            <a:r>
              <a:rPr lang="en-GB" dirty="0"/>
              <a:t>i</a:t>
            </a:r>
            <a:r>
              <a:rPr lang="en-GB" sz="3200" dirty="0">
                <a:latin typeface="Arial Black" panose="020B0A04020102020204" pitchFamily="34" charset="0"/>
              </a:rPr>
              <a:t>cebreaker</a:t>
            </a:r>
          </a:p>
        </p:txBody>
      </p:sp>
      <p:sp>
        <p:nvSpPr>
          <p:cNvPr id="26" name="Text Placeholder 4">
            <a:extLst>
              <a:ext uri="{FF2B5EF4-FFF2-40B4-BE49-F238E27FC236}">
                <a16:creationId xmlns:a16="http://schemas.microsoft.com/office/drawing/2014/main" id="{DF3B7980-B963-69AE-024F-276513F6DD99}"/>
              </a:ext>
            </a:extLst>
          </p:cNvPr>
          <p:cNvSpPr>
            <a:spLocks noGrp="1"/>
          </p:cNvSpPr>
          <p:nvPr>
            <p:ph type="body" sz="quarter" idx="10"/>
          </p:nvPr>
        </p:nvSpPr>
        <p:spPr>
          <a:xfrm>
            <a:off x="381000" y="935437"/>
            <a:ext cx="11430000" cy="381776"/>
          </a:xfrm>
        </p:spPr>
        <p:txBody>
          <a:bodyPr/>
          <a:lstStyle/>
          <a:p>
            <a:r>
              <a:rPr lang="en-GB" sz="1600" dirty="0">
                <a:latin typeface="Arial" panose="020B0604020202020204" pitchFamily="34" charset="0"/>
              </a:rPr>
              <a:t>Another great source of icebreakers can be from the youth innovators themselves.</a:t>
            </a:r>
          </a:p>
        </p:txBody>
      </p:sp>
      <p:grpSp>
        <p:nvGrpSpPr>
          <p:cNvPr id="14" name="Group 13">
            <a:extLst>
              <a:ext uri="{FF2B5EF4-FFF2-40B4-BE49-F238E27FC236}">
                <a16:creationId xmlns:a16="http://schemas.microsoft.com/office/drawing/2014/main" id="{56D30A65-CF19-1967-0D51-3587566E1116}"/>
              </a:ext>
            </a:extLst>
          </p:cNvPr>
          <p:cNvGrpSpPr/>
          <p:nvPr/>
        </p:nvGrpSpPr>
        <p:grpSpPr>
          <a:xfrm>
            <a:off x="1616071" y="4559584"/>
            <a:ext cx="3252500" cy="1794012"/>
            <a:chOff x="3480681" y="2125513"/>
            <a:chExt cx="3520201" cy="2455116"/>
          </a:xfrm>
        </p:grpSpPr>
        <p:pic>
          <p:nvPicPr>
            <p:cNvPr id="19" name="Graphic 18">
              <a:extLst>
                <a:ext uri="{FF2B5EF4-FFF2-40B4-BE49-F238E27FC236}">
                  <a16:creationId xmlns:a16="http://schemas.microsoft.com/office/drawing/2014/main" id="{B1C0B03D-F523-6DED-A83D-E7429F9EBEE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3480681" y="2125513"/>
              <a:ext cx="3520201" cy="2455116"/>
            </a:xfrm>
            <a:prstGeom prst="rect">
              <a:avLst/>
            </a:prstGeom>
          </p:spPr>
        </p:pic>
        <p:sp>
          <p:nvSpPr>
            <p:cNvPr id="22" name="TextBox 21">
              <a:extLst>
                <a:ext uri="{FF2B5EF4-FFF2-40B4-BE49-F238E27FC236}">
                  <a16:creationId xmlns:a16="http://schemas.microsoft.com/office/drawing/2014/main" id="{14DBD4DE-8D55-E218-8CEA-D2EFE41624BA}"/>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pic>
        <p:nvPicPr>
          <p:cNvPr id="24" name="Graphic 23">
            <a:extLst>
              <a:ext uri="{FF2B5EF4-FFF2-40B4-BE49-F238E27FC236}">
                <a16:creationId xmlns:a16="http://schemas.microsoft.com/office/drawing/2014/main" id="{63851D9F-6330-D94E-88CD-325B401F8FC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10800000" flipH="1" flipV="1">
            <a:off x="5767703" y="3022600"/>
            <a:ext cx="6424297" cy="3835400"/>
          </a:xfrm>
          <a:prstGeom prst="rect">
            <a:avLst/>
          </a:prstGeom>
        </p:spPr>
      </p:pic>
      <p:pic>
        <p:nvPicPr>
          <p:cNvPr id="25" name="Graphic 24">
            <a:extLst>
              <a:ext uri="{FF2B5EF4-FFF2-40B4-BE49-F238E27FC236}">
                <a16:creationId xmlns:a16="http://schemas.microsoft.com/office/drawing/2014/main" id="{EFA1C3FB-3067-D41D-7ED9-46DAA74F5E3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8647559" y="1674139"/>
            <a:ext cx="2889013" cy="3333327"/>
          </a:xfrm>
          <a:prstGeom prst="rect">
            <a:avLst/>
          </a:prstGeom>
        </p:spPr>
      </p:pic>
      <p:grpSp>
        <p:nvGrpSpPr>
          <p:cNvPr id="28" name="Group 27">
            <a:extLst>
              <a:ext uri="{FF2B5EF4-FFF2-40B4-BE49-F238E27FC236}">
                <a16:creationId xmlns:a16="http://schemas.microsoft.com/office/drawing/2014/main" id="{A7072FEF-BD04-2030-101D-BDBA2D00C142}"/>
              </a:ext>
            </a:extLst>
          </p:cNvPr>
          <p:cNvGrpSpPr/>
          <p:nvPr/>
        </p:nvGrpSpPr>
        <p:grpSpPr>
          <a:xfrm flipH="1">
            <a:off x="4304039" y="3186384"/>
            <a:ext cx="3564727" cy="1966230"/>
            <a:chOff x="3480681" y="2125513"/>
            <a:chExt cx="3520201" cy="2455116"/>
          </a:xfrm>
        </p:grpSpPr>
        <p:pic>
          <p:nvPicPr>
            <p:cNvPr id="29" name="Graphic 28">
              <a:extLst>
                <a:ext uri="{FF2B5EF4-FFF2-40B4-BE49-F238E27FC236}">
                  <a16:creationId xmlns:a16="http://schemas.microsoft.com/office/drawing/2014/main" id="{33FAA483-F647-6870-DC04-E8A2D327346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3480681" y="2125513"/>
              <a:ext cx="3520201" cy="2455116"/>
            </a:xfrm>
            <a:prstGeom prst="rect">
              <a:avLst/>
            </a:prstGeom>
          </p:spPr>
        </p:pic>
        <p:sp>
          <p:nvSpPr>
            <p:cNvPr id="30" name="TextBox 29">
              <a:extLst>
                <a:ext uri="{FF2B5EF4-FFF2-40B4-BE49-F238E27FC236}">
                  <a16:creationId xmlns:a16="http://schemas.microsoft.com/office/drawing/2014/main" id="{8A106DA6-B412-63BD-01CE-5CCCFC17DFDA}"/>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grpSp>
        <p:nvGrpSpPr>
          <p:cNvPr id="31" name="Group 30">
            <a:extLst>
              <a:ext uri="{FF2B5EF4-FFF2-40B4-BE49-F238E27FC236}">
                <a16:creationId xmlns:a16="http://schemas.microsoft.com/office/drawing/2014/main" id="{DEFF448D-E792-CA69-7BA6-52585F7F6994}"/>
              </a:ext>
            </a:extLst>
          </p:cNvPr>
          <p:cNvGrpSpPr/>
          <p:nvPr/>
        </p:nvGrpSpPr>
        <p:grpSpPr>
          <a:xfrm>
            <a:off x="84421" y="1443370"/>
            <a:ext cx="4869320" cy="2685817"/>
            <a:chOff x="3480681" y="2125513"/>
            <a:chExt cx="3520201" cy="2455116"/>
          </a:xfrm>
        </p:grpSpPr>
        <p:pic>
          <p:nvPicPr>
            <p:cNvPr id="32" name="Graphic 31">
              <a:extLst>
                <a:ext uri="{FF2B5EF4-FFF2-40B4-BE49-F238E27FC236}">
                  <a16:creationId xmlns:a16="http://schemas.microsoft.com/office/drawing/2014/main" id="{00A4CE04-2E27-2AEC-66B6-C81B580EA4E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a:off x="3480681" y="2125513"/>
              <a:ext cx="3520201" cy="2455116"/>
            </a:xfrm>
            <a:prstGeom prst="rect">
              <a:avLst/>
            </a:prstGeom>
          </p:spPr>
        </p:pic>
        <p:sp>
          <p:nvSpPr>
            <p:cNvPr id="33" name="TextBox 32">
              <a:extLst>
                <a:ext uri="{FF2B5EF4-FFF2-40B4-BE49-F238E27FC236}">
                  <a16:creationId xmlns:a16="http://schemas.microsoft.com/office/drawing/2014/main" id="{71558DD8-DC5A-90B3-D367-98D30DC2668B}"/>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sp>
        <p:nvSpPr>
          <p:cNvPr id="34" name="Rectangle: Rounded Corners 33">
            <a:extLst>
              <a:ext uri="{FF2B5EF4-FFF2-40B4-BE49-F238E27FC236}">
                <a16:creationId xmlns:a16="http://schemas.microsoft.com/office/drawing/2014/main" id="{8465B5D7-EB88-2654-8A6D-9BF8CD9CC785}"/>
              </a:ext>
            </a:extLst>
          </p:cNvPr>
          <p:cNvSpPr/>
          <p:nvPr/>
        </p:nvSpPr>
        <p:spPr>
          <a:xfrm>
            <a:off x="9541950" y="-22928"/>
            <a:ext cx="2269049" cy="411796"/>
          </a:xfrm>
          <a:prstGeom prst="roundRect">
            <a:avLst/>
          </a:prstGeom>
          <a:solidFill>
            <a:srgbClr val="FF50A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a:ln>
                  <a:noFill/>
                </a:ln>
                <a:solidFill>
                  <a:srgbClr val="FFFFFF"/>
                </a:solidFill>
                <a:effectLst/>
                <a:uLnTx/>
                <a:uFillTx/>
                <a:latin typeface="+mj-lt"/>
              </a:rPr>
              <a:t>In Person or Online</a:t>
            </a:r>
          </a:p>
        </p:txBody>
      </p:sp>
      <p:sp>
        <p:nvSpPr>
          <p:cNvPr id="35" name="Content Placeholder 2">
            <a:extLst>
              <a:ext uri="{FF2B5EF4-FFF2-40B4-BE49-F238E27FC236}">
                <a16:creationId xmlns:a16="http://schemas.microsoft.com/office/drawing/2014/main" id="{EE4F8986-4EE3-36AC-B870-3CD09323A0D7}"/>
              </a:ext>
            </a:extLst>
          </p:cNvPr>
          <p:cNvSpPr txBox="1">
            <a:spLocks/>
          </p:cNvSpPr>
          <p:nvPr/>
        </p:nvSpPr>
        <p:spPr>
          <a:xfrm>
            <a:off x="4664516" y="3251762"/>
            <a:ext cx="2918481" cy="1105022"/>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marR="0" lvl="0" algn="ctr" fontAlgn="auto">
              <a:spcBef>
                <a:spcPts val="0"/>
              </a:spcBef>
              <a:buClrTx/>
              <a:buSzTx/>
              <a:tabLst/>
              <a:defRPr/>
            </a:pPr>
            <a:r>
              <a:rPr lang="en-GB" sz="1400" b="1" dirty="0">
                <a:solidFill>
                  <a:schemeClr val="accent1"/>
                </a:solidFill>
                <a:latin typeface="+mj-lt"/>
              </a:rPr>
              <a:t>Duration:</a:t>
            </a:r>
          </a:p>
          <a:p>
            <a:pPr marR="0" lvl="0" algn="ctr" fontAlgn="auto">
              <a:spcBef>
                <a:spcPts val="0"/>
              </a:spcBef>
              <a:buClrTx/>
              <a:buSzTx/>
              <a:tabLst/>
              <a:defRPr/>
            </a:pPr>
            <a:r>
              <a:rPr lang="en-GB" sz="1200" dirty="0">
                <a:solidFill>
                  <a:srgbClr val="000000"/>
                </a:solidFill>
                <a:latin typeface="+mj-lt"/>
              </a:rPr>
              <a:t>For “Create your own icebreaker”, groups can be given 15 minutes to create and 5 minutes to share their ideas with the wider group. Participants can vote for their favourite icebreaker and this can be used in the following session.</a:t>
            </a:r>
          </a:p>
        </p:txBody>
      </p:sp>
      <p:sp>
        <p:nvSpPr>
          <p:cNvPr id="37" name="Content Placeholder 2">
            <a:extLst>
              <a:ext uri="{FF2B5EF4-FFF2-40B4-BE49-F238E27FC236}">
                <a16:creationId xmlns:a16="http://schemas.microsoft.com/office/drawing/2014/main" id="{8D0AC804-712F-780E-CAFC-8DFE3CB084EC}"/>
              </a:ext>
            </a:extLst>
          </p:cNvPr>
          <p:cNvSpPr txBox="1">
            <a:spLocks/>
          </p:cNvSpPr>
          <p:nvPr/>
        </p:nvSpPr>
        <p:spPr>
          <a:xfrm>
            <a:off x="563328" y="1518957"/>
            <a:ext cx="3939367" cy="1920713"/>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algn="ctr">
              <a:spcBef>
                <a:spcPts val="0"/>
              </a:spcBef>
              <a:defRPr/>
            </a:pPr>
            <a:r>
              <a:rPr lang="en-GB" sz="1400" b="1" dirty="0">
                <a:solidFill>
                  <a:schemeClr val="accent2"/>
                </a:solidFill>
                <a:latin typeface="+mj-lt"/>
              </a:rPr>
              <a:t>How to Play:</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After 2 or 3 sessions, once youth innovators have        had experience with a few different icebreakers, give them the take-away task of generating their own icebreakers.</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For the “</a:t>
            </a:r>
            <a:r>
              <a:rPr lang="en-GB" sz="1200" dirty="0">
                <a:solidFill>
                  <a:srgbClr val="000000"/>
                </a:solidFill>
                <a:latin typeface="+mj-lt"/>
              </a:rPr>
              <a:t>Create your own icebreaker</a:t>
            </a: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 activity, participants can be split into groups of 2-4 and given the objective of creating their own icebreaker idea. They will need to consider instructions on how to play it, how long it will  take and what resources will be needed.</a:t>
            </a:r>
          </a:p>
        </p:txBody>
      </p:sp>
      <p:pic>
        <p:nvPicPr>
          <p:cNvPr id="38" name="Picture 37" descr="Logo&#10;&#10;Description automatically generated">
            <a:extLst>
              <a:ext uri="{FF2B5EF4-FFF2-40B4-BE49-F238E27FC236}">
                <a16:creationId xmlns:a16="http://schemas.microsoft.com/office/drawing/2014/main" id="{04F94409-F21B-12BD-A885-0339174894C6}"/>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9145007" y="3612063"/>
            <a:ext cx="1281799" cy="2553425"/>
          </a:xfrm>
          <a:prstGeom prst="rect">
            <a:avLst/>
          </a:prstGeom>
        </p:spPr>
      </p:pic>
      <p:pic>
        <p:nvPicPr>
          <p:cNvPr id="39" name="Picture 38" descr="A picture containing vector graphics&#10;&#10;Description automatically generated">
            <a:extLst>
              <a:ext uri="{FF2B5EF4-FFF2-40B4-BE49-F238E27FC236}">
                <a16:creationId xmlns:a16="http://schemas.microsoft.com/office/drawing/2014/main" id="{AB038AF0-2D1A-0337-EF39-B51807A74252}"/>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346742" y="3216188"/>
            <a:ext cx="2195208" cy="3095244"/>
          </a:xfrm>
          <a:prstGeom prst="rect">
            <a:avLst/>
          </a:prstGeom>
        </p:spPr>
      </p:pic>
      <p:pic>
        <p:nvPicPr>
          <p:cNvPr id="40" name="Graphic 39">
            <a:extLst>
              <a:ext uri="{FF2B5EF4-FFF2-40B4-BE49-F238E27FC236}">
                <a16:creationId xmlns:a16="http://schemas.microsoft.com/office/drawing/2014/main" id="{AAA059CC-97DD-F782-2138-757D8EBC33A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309959" y="3452950"/>
            <a:ext cx="1912064" cy="2871650"/>
          </a:xfrm>
          <a:prstGeom prst="rect">
            <a:avLst/>
          </a:prstGeom>
        </p:spPr>
      </p:pic>
      <p:sp>
        <p:nvSpPr>
          <p:cNvPr id="41" name="Content Placeholder 2">
            <a:extLst>
              <a:ext uri="{FF2B5EF4-FFF2-40B4-BE49-F238E27FC236}">
                <a16:creationId xmlns:a16="http://schemas.microsoft.com/office/drawing/2014/main" id="{82992BBD-DE9A-1CA0-7F33-346DA19ECD8F}"/>
              </a:ext>
            </a:extLst>
          </p:cNvPr>
          <p:cNvSpPr txBox="1">
            <a:spLocks/>
          </p:cNvSpPr>
          <p:nvPr/>
        </p:nvSpPr>
        <p:spPr>
          <a:xfrm flipH="1">
            <a:off x="2366849" y="4927116"/>
            <a:ext cx="1701348" cy="894404"/>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marR="0" lvl="0" algn="ctr" fontAlgn="auto">
              <a:spcBef>
                <a:spcPts val="0"/>
              </a:spcBef>
              <a:buClrTx/>
              <a:buSzTx/>
              <a:tabLst/>
              <a:defRPr/>
            </a:pPr>
            <a:r>
              <a:rPr lang="en-GB" sz="1400" b="1">
                <a:solidFill>
                  <a:schemeClr val="accent6"/>
                </a:solidFill>
                <a:latin typeface="+mj-lt"/>
              </a:rPr>
              <a:t>Resources:</a:t>
            </a:r>
          </a:p>
          <a:p>
            <a:pPr marR="0" lvl="0" algn="ctr" fontAlgn="auto">
              <a:spcBef>
                <a:spcPts val="0"/>
              </a:spcBef>
              <a:buClrTx/>
              <a:buSzTx/>
              <a:tabLst/>
              <a:defRPr/>
            </a:pPr>
            <a:r>
              <a:rPr lang="en-GB" sz="1200">
                <a:solidFill>
                  <a:srgbClr val="000000"/>
                </a:solidFill>
                <a:latin typeface="+mj-lt"/>
              </a:rPr>
              <a:t>Pen and Paper (optional).</a:t>
            </a:r>
          </a:p>
        </p:txBody>
      </p:sp>
      <p:sp>
        <p:nvSpPr>
          <p:cNvPr id="23" name="Slide Number Placeholder 23">
            <a:extLst>
              <a:ext uri="{FF2B5EF4-FFF2-40B4-BE49-F238E27FC236}">
                <a16:creationId xmlns:a16="http://schemas.microsoft.com/office/drawing/2014/main" id="{74BC744E-D1CB-417B-8AB4-0D1A33CA6608}"/>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18</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37080084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FFD41FB4-06D4-1AF1-DD1C-C963D0BD4433}"/>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a:off x="-2146" y="0"/>
            <a:ext cx="8598953" cy="6324600"/>
          </a:xfrm>
          <a:prstGeom prst="rect">
            <a:avLst/>
          </a:prstGeom>
        </p:spPr>
      </p:pic>
      <p:pic>
        <p:nvPicPr>
          <p:cNvPr id="11" name="Graphic 10">
            <a:extLst>
              <a:ext uri="{FF2B5EF4-FFF2-40B4-BE49-F238E27FC236}">
                <a16:creationId xmlns:a16="http://schemas.microsoft.com/office/drawing/2014/main" id="{4ADC58D3-C761-5EED-0811-6D74886D946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5640694">
            <a:off x="6443027" y="2010063"/>
            <a:ext cx="4035233" cy="5038340"/>
          </a:xfrm>
          <a:prstGeom prst="rect">
            <a:avLst/>
          </a:prstGeom>
        </p:spPr>
      </p:pic>
      <p:grpSp>
        <p:nvGrpSpPr>
          <p:cNvPr id="12" name="Group 11">
            <a:extLst>
              <a:ext uri="{FF2B5EF4-FFF2-40B4-BE49-F238E27FC236}">
                <a16:creationId xmlns:a16="http://schemas.microsoft.com/office/drawing/2014/main" id="{3FF6DBB5-858F-7A09-1980-48D3C8A586B9}"/>
              </a:ext>
            </a:extLst>
          </p:cNvPr>
          <p:cNvGrpSpPr/>
          <p:nvPr/>
        </p:nvGrpSpPr>
        <p:grpSpPr>
          <a:xfrm>
            <a:off x="87086" y="4805410"/>
            <a:ext cx="12192000" cy="234554"/>
            <a:chOff x="70757" y="4805410"/>
            <a:chExt cx="12192000" cy="234554"/>
          </a:xfrm>
          <a:effectLst/>
        </p:grpSpPr>
        <p:pic>
          <p:nvPicPr>
            <p:cNvPr id="13" name="Picture 12">
              <a:extLst>
                <a:ext uri="{FF2B5EF4-FFF2-40B4-BE49-F238E27FC236}">
                  <a16:creationId xmlns:a16="http://schemas.microsoft.com/office/drawing/2014/main" id="{BC33C8A6-2F05-895F-5D19-A3463B75D381}"/>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pic>
          <p:nvPicPr>
            <p:cNvPr id="15" name="Picture 14">
              <a:extLst>
                <a:ext uri="{FF2B5EF4-FFF2-40B4-BE49-F238E27FC236}">
                  <a16:creationId xmlns:a16="http://schemas.microsoft.com/office/drawing/2014/main" id="{9F44C4C1-9145-1F49-9651-6DCF32D76A4E}"/>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grpSp>
      <p:pic>
        <p:nvPicPr>
          <p:cNvPr id="16" name="Graphic 15">
            <a:extLst>
              <a:ext uri="{FF2B5EF4-FFF2-40B4-BE49-F238E27FC236}">
                <a16:creationId xmlns:a16="http://schemas.microsoft.com/office/drawing/2014/main" id="{CF1942FA-E17D-BF98-BB1E-3C3CB04491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7561045" y="950480"/>
            <a:ext cx="3504606" cy="4043594"/>
          </a:xfrm>
          <a:prstGeom prst="rect">
            <a:avLst/>
          </a:prstGeom>
        </p:spPr>
      </p:pic>
      <p:sp>
        <p:nvSpPr>
          <p:cNvPr id="18" name="Text Box 2">
            <a:extLst>
              <a:ext uri="{FF2B5EF4-FFF2-40B4-BE49-F238E27FC236}">
                <a16:creationId xmlns:a16="http://schemas.microsoft.com/office/drawing/2014/main" id="{DE84994E-C318-FAB1-35E9-77CD189C8D58}"/>
              </a:ext>
            </a:extLst>
          </p:cNvPr>
          <p:cNvSpPr txBox="1">
            <a:spLocks noChangeArrowheads="1"/>
          </p:cNvSpPr>
          <p:nvPr/>
        </p:nvSpPr>
        <p:spPr bwMode="auto">
          <a:xfrm>
            <a:off x="311150" y="1115408"/>
            <a:ext cx="6723559" cy="2101537"/>
          </a:xfrm>
          <a:prstGeom prst="rect">
            <a:avLst/>
          </a:prstGeom>
          <a:noFill/>
          <a:ln w="9525">
            <a:noFill/>
            <a:miter lim="800000"/>
            <a:headEnd/>
            <a:tailEnd/>
          </a:ln>
        </p:spPr>
        <p:txBody>
          <a:bodyPr rot="0" vert="horz" wrap="square" lIns="0" tIns="0" rIns="0" bIns="0" anchor="t" anchorCtr="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80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rPr>
              <a:t>Session Delivery</a:t>
            </a:r>
          </a:p>
        </p:txBody>
      </p:sp>
      <p:sp>
        <p:nvSpPr>
          <p:cNvPr id="21" name="Oval 20">
            <a:extLst>
              <a:ext uri="{FF2B5EF4-FFF2-40B4-BE49-F238E27FC236}">
                <a16:creationId xmlns:a16="http://schemas.microsoft.com/office/drawing/2014/main" id="{BD2465D8-10F8-FB5D-E9EC-B18DB7E1B9CD}"/>
              </a:ext>
            </a:extLst>
          </p:cNvPr>
          <p:cNvSpPr/>
          <p:nvPr/>
        </p:nvSpPr>
        <p:spPr>
          <a:xfrm>
            <a:off x="6415917" y="3025324"/>
            <a:ext cx="2885162" cy="2767836"/>
          </a:xfrm>
          <a:prstGeom prst="ellipse">
            <a:avLst/>
          </a:prstGeom>
          <a:blipFill>
            <a:blip r:embed="rId9">
              <a:extLst>
                <a:ext uri="{28A0092B-C50C-407E-A947-70E740481C1C}">
                  <a14:useLocalDpi xmlns:a14="http://schemas.microsoft.com/office/drawing/2010/main" val="0"/>
                </a:ext>
              </a:extLst>
            </a:blip>
            <a:stretch>
              <a:fillRect l="-22873" t="-16163" r="-26708" b="-33419"/>
            </a:stretch>
          </a:blipFill>
          <a:ln w="139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14" name="Slide Number Placeholder 23">
            <a:extLst>
              <a:ext uri="{FF2B5EF4-FFF2-40B4-BE49-F238E27FC236}">
                <a16:creationId xmlns:a16="http://schemas.microsoft.com/office/drawing/2014/main" id="{80DD33AF-EE57-4C98-BE2C-FBA5D74C84E7}"/>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19</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1754598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7197A15E-05D3-44CE-AB59-962D260A49FF}"/>
              </a:ext>
            </a:extLst>
          </p:cNvPr>
          <p:cNvSpPr/>
          <p:nvPr/>
        </p:nvSpPr>
        <p:spPr>
          <a:xfrm>
            <a:off x="0" y="1828799"/>
            <a:ext cx="12192000" cy="449580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sz="3200" dirty="0">
                <a:latin typeface="Arial Black" panose="020B0A04020102020204" pitchFamily="34" charset="0"/>
              </a:rPr>
              <a:t>How to facilitate with the Design Thinking Toolkit</a:t>
            </a:r>
          </a:p>
        </p:txBody>
      </p:sp>
      <p:sp>
        <p:nvSpPr>
          <p:cNvPr id="3" name="Content Placeholder 2">
            <a:extLst>
              <a:ext uri="{FF2B5EF4-FFF2-40B4-BE49-F238E27FC236}">
                <a16:creationId xmlns:a16="http://schemas.microsoft.com/office/drawing/2014/main" id="{B4F631E3-EC64-4738-80FF-C906AB8185D3}"/>
              </a:ext>
            </a:extLst>
          </p:cNvPr>
          <p:cNvSpPr>
            <a:spLocks noGrp="1"/>
          </p:cNvSpPr>
          <p:nvPr>
            <p:ph type="body" sz="quarter" idx="10"/>
          </p:nvPr>
        </p:nvSpPr>
        <p:spPr>
          <a:xfrm>
            <a:off x="381000" y="935437"/>
            <a:ext cx="11430000" cy="659846"/>
          </a:xfrm>
        </p:spPr>
        <p:txBody>
          <a:bodyPr/>
          <a:lstStyle/>
          <a:p>
            <a:r>
              <a:rPr lang="en-GB" sz="1600" dirty="0">
                <a:latin typeface="Arial" panose="020B0604020202020204" pitchFamily="34" charset="0"/>
              </a:rPr>
              <a:t>While we have suggested ways to facilitate with the Design Thinkin</a:t>
            </a:r>
            <a:r>
              <a:rPr lang="en-GB" dirty="0">
                <a:latin typeface="Arial" panose="020B0604020202020204" pitchFamily="34" charset="0"/>
              </a:rPr>
              <a:t>g T</a:t>
            </a:r>
            <a:r>
              <a:rPr lang="en-GB" sz="1600" dirty="0">
                <a:latin typeface="Arial" panose="020B0604020202020204" pitchFamily="34" charset="0"/>
              </a:rPr>
              <a:t>oolkit, we also encourage you the generate your own ideas and methods of facilitation. </a:t>
            </a:r>
            <a:r>
              <a:rPr lang="en-GB" dirty="0">
                <a:latin typeface="Arial" panose="020B0604020202020204" pitchFamily="34" charset="0"/>
              </a:rPr>
              <a:t>Below</a:t>
            </a:r>
            <a:r>
              <a:rPr lang="en-GB" sz="1600" dirty="0">
                <a:latin typeface="Arial" panose="020B0604020202020204" pitchFamily="34" charset="0"/>
              </a:rPr>
              <a:t> are some tips that will help you in your facilitation journey.</a:t>
            </a:r>
          </a:p>
        </p:txBody>
      </p:sp>
      <p:pic>
        <p:nvPicPr>
          <p:cNvPr id="94" name="Graphic 93">
            <a:extLst>
              <a:ext uri="{FF2B5EF4-FFF2-40B4-BE49-F238E27FC236}">
                <a16:creationId xmlns:a16="http://schemas.microsoft.com/office/drawing/2014/main" id="{45AE698B-C341-44F9-B970-3B74C5A6DA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251351" y="2726969"/>
            <a:ext cx="3661489" cy="3249403"/>
          </a:xfrm>
          <a:prstGeom prst="rect">
            <a:avLst/>
          </a:prstGeom>
        </p:spPr>
      </p:pic>
      <p:grpSp>
        <p:nvGrpSpPr>
          <p:cNvPr id="7" name="Group 6">
            <a:extLst>
              <a:ext uri="{FF2B5EF4-FFF2-40B4-BE49-F238E27FC236}">
                <a16:creationId xmlns:a16="http://schemas.microsoft.com/office/drawing/2014/main" id="{009CA927-D5A7-FC87-993F-95BD088D2377}"/>
              </a:ext>
            </a:extLst>
          </p:cNvPr>
          <p:cNvGrpSpPr/>
          <p:nvPr/>
        </p:nvGrpSpPr>
        <p:grpSpPr>
          <a:xfrm>
            <a:off x="381001" y="2325196"/>
            <a:ext cx="6631270" cy="3373120"/>
            <a:chOff x="381000" y="2325196"/>
            <a:chExt cx="7254753" cy="3373120"/>
          </a:xfrm>
        </p:grpSpPr>
        <p:sp>
          <p:nvSpPr>
            <p:cNvPr id="4" name="Rectangle: Top Corners Rounded 3">
              <a:extLst>
                <a:ext uri="{FF2B5EF4-FFF2-40B4-BE49-F238E27FC236}">
                  <a16:creationId xmlns:a16="http://schemas.microsoft.com/office/drawing/2014/main" id="{08D0BCCA-59A5-4F6F-AEDF-145BCAF39385}"/>
                </a:ext>
              </a:extLst>
            </p:cNvPr>
            <p:cNvSpPr/>
            <p:nvPr/>
          </p:nvSpPr>
          <p:spPr>
            <a:xfrm>
              <a:off x="381000" y="2325196"/>
              <a:ext cx="7254753" cy="880533"/>
            </a:xfrm>
            <a:prstGeom prst="round2SameRect">
              <a:avLst/>
            </a:prstGeom>
            <a:solidFill>
              <a:srgbClr val="89E3FC"/>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GB" sz="1600" b="1"/>
                <a:t>Personalise it to your style of delivery</a:t>
              </a:r>
            </a:p>
          </p:txBody>
        </p:sp>
        <p:sp>
          <p:nvSpPr>
            <p:cNvPr id="6" name="Rectangle: Top Corners Rounded 5">
              <a:extLst>
                <a:ext uri="{FF2B5EF4-FFF2-40B4-BE49-F238E27FC236}">
                  <a16:creationId xmlns:a16="http://schemas.microsoft.com/office/drawing/2014/main" id="{5280D2E0-6A4A-4576-BF75-E63D18C23359}"/>
                </a:ext>
              </a:extLst>
            </p:cNvPr>
            <p:cNvSpPr/>
            <p:nvPr/>
          </p:nvSpPr>
          <p:spPr>
            <a:xfrm>
              <a:off x="381000" y="4817783"/>
              <a:ext cx="7254753" cy="880533"/>
            </a:xfrm>
            <a:prstGeom prst="round2SameRect">
              <a:avLst/>
            </a:prstGeom>
            <a:solidFill>
              <a:srgbClr val="00497B"/>
            </a:solidFill>
            <a:ln>
              <a:solidFill>
                <a:srgbClr val="00497B"/>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GB" sz="1600" b="1" dirty="0"/>
                <a:t>Make sure you tailor the content to your audience</a:t>
              </a:r>
            </a:p>
          </p:txBody>
        </p:sp>
        <p:cxnSp>
          <p:nvCxnSpPr>
            <p:cNvPr id="10" name="Straight Connector 9">
              <a:extLst>
                <a:ext uri="{FF2B5EF4-FFF2-40B4-BE49-F238E27FC236}">
                  <a16:creationId xmlns:a16="http://schemas.microsoft.com/office/drawing/2014/main" id="{E314FAC3-D49B-4D71-912B-82F14B1BD60F}"/>
                </a:ext>
              </a:extLst>
            </p:cNvPr>
            <p:cNvCxnSpPr>
              <a:cxnSpLocks/>
            </p:cNvCxnSpPr>
            <p:nvPr/>
          </p:nvCxnSpPr>
          <p:spPr>
            <a:xfrm>
              <a:off x="381000" y="3205729"/>
              <a:ext cx="7254753" cy="0"/>
            </a:xfrm>
            <a:prstGeom prst="line">
              <a:avLst/>
            </a:prstGeom>
            <a:ln w="57150">
              <a:solidFill>
                <a:srgbClr val="05A0CC"/>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DC4309E9-74B8-44EF-A256-ABAF246FA37A}"/>
                </a:ext>
              </a:extLst>
            </p:cNvPr>
            <p:cNvCxnSpPr>
              <a:cxnSpLocks/>
            </p:cNvCxnSpPr>
            <p:nvPr/>
          </p:nvCxnSpPr>
          <p:spPr>
            <a:xfrm>
              <a:off x="381000" y="5698316"/>
              <a:ext cx="7254753" cy="0"/>
            </a:xfrm>
            <a:prstGeom prst="line">
              <a:avLst/>
            </a:prstGeom>
            <a:ln w="57150">
              <a:solidFill>
                <a:srgbClr val="00375C"/>
              </a:solidFill>
            </a:ln>
          </p:spPr>
          <p:style>
            <a:lnRef idx="1">
              <a:schemeClr val="accent1"/>
            </a:lnRef>
            <a:fillRef idx="0">
              <a:schemeClr val="accent1"/>
            </a:fillRef>
            <a:effectRef idx="0">
              <a:schemeClr val="accent1"/>
            </a:effectRef>
            <a:fontRef idx="minor">
              <a:schemeClr val="tx1"/>
            </a:fontRef>
          </p:style>
        </p:cxnSp>
        <p:sp>
          <p:nvSpPr>
            <p:cNvPr id="5" name="Rectangle: Top Corners Rounded 4">
              <a:extLst>
                <a:ext uri="{FF2B5EF4-FFF2-40B4-BE49-F238E27FC236}">
                  <a16:creationId xmlns:a16="http://schemas.microsoft.com/office/drawing/2014/main" id="{17567EE5-DE6F-45D8-B457-5E300DB5C599}"/>
                </a:ext>
              </a:extLst>
            </p:cNvPr>
            <p:cNvSpPr/>
            <p:nvPr/>
          </p:nvSpPr>
          <p:spPr>
            <a:xfrm>
              <a:off x="381000" y="3571489"/>
              <a:ext cx="7254753" cy="880534"/>
            </a:xfrm>
            <a:prstGeom prst="round2SameRect">
              <a:avLst/>
            </a:prstGeom>
            <a:solidFill>
              <a:srgbClr val="64C0FF"/>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r>
                <a:rPr lang="en-GB" sz="1600" b="1"/>
                <a:t>Always make time for discussions, questions and activities.</a:t>
              </a:r>
            </a:p>
          </p:txBody>
        </p:sp>
        <p:cxnSp>
          <p:nvCxnSpPr>
            <p:cNvPr id="14" name="Straight Connector 13">
              <a:extLst>
                <a:ext uri="{FF2B5EF4-FFF2-40B4-BE49-F238E27FC236}">
                  <a16:creationId xmlns:a16="http://schemas.microsoft.com/office/drawing/2014/main" id="{E4333363-F07C-0A70-52CD-8C1C5AECE2F4}"/>
                </a:ext>
              </a:extLst>
            </p:cNvPr>
            <p:cNvCxnSpPr>
              <a:cxnSpLocks/>
            </p:cNvCxnSpPr>
            <p:nvPr/>
          </p:nvCxnSpPr>
          <p:spPr>
            <a:xfrm>
              <a:off x="381000" y="4410511"/>
              <a:ext cx="7254753" cy="0"/>
            </a:xfrm>
            <a:prstGeom prst="line">
              <a:avLst/>
            </a:prstGeom>
            <a:ln w="57150">
              <a:solidFill>
                <a:srgbClr val="008EFF"/>
              </a:solidFill>
            </a:ln>
          </p:spPr>
          <p:style>
            <a:lnRef idx="1">
              <a:schemeClr val="accent1"/>
            </a:lnRef>
            <a:fillRef idx="0">
              <a:schemeClr val="accent1"/>
            </a:fillRef>
            <a:effectRef idx="0">
              <a:schemeClr val="accent1"/>
            </a:effectRef>
            <a:fontRef idx="minor">
              <a:schemeClr val="tx1"/>
            </a:fontRef>
          </p:style>
        </p:cxnSp>
      </p:grpSp>
      <p:pic>
        <p:nvPicPr>
          <p:cNvPr id="16" name="Graphic 15">
            <a:extLst>
              <a:ext uri="{FF2B5EF4-FFF2-40B4-BE49-F238E27FC236}">
                <a16:creationId xmlns:a16="http://schemas.microsoft.com/office/drawing/2014/main" id="{BFD81CF8-6CD4-95AC-630F-D5573536C59B}"/>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6425" b="8093"/>
          <a:stretch/>
        </p:blipFill>
        <p:spPr>
          <a:xfrm>
            <a:off x="7903386" y="1451505"/>
            <a:ext cx="2098916" cy="2378559"/>
          </a:xfrm>
          <a:prstGeom prst="rect">
            <a:avLst/>
          </a:prstGeom>
        </p:spPr>
      </p:pic>
      <p:sp>
        <p:nvSpPr>
          <p:cNvPr id="15" name="Slide Number Placeholder 23">
            <a:extLst>
              <a:ext uri="{FF2B5EF4-FFF2-40B4-BE49-F238E27FC236}">
                <a16:creationId xmlns:a16="http://schemas.microsoft.com/office/drawing/2014/main" id="{88651538-D740-4F5A-A588-AA89CE8BE4BD}"/>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20</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390999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D0CAE8EE-FC16-4162-B1AA-83B70D7913AB}"/>
              </a:ext>
            </a:extLst>
          </p:cNvPr>
          <p:cNvSpPr/>
          <p:nvPr/>
        </p:nvSpPr>
        <p:spPr>
          <a:xfrm>
            <a:off x="0" y="1600201"/>
            <a:ext cx="12192000" cy="4724400"/>
          </a:xfrm>
          <a:prstGeom prst="rect">
            <a:avLst/>
          </a:prstGeom>
          <a:solidFill>
            <a:schemeClr val="bg1">
              <a:lumMod val="9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err="1">
              <a:ln>
                <a:noFill/>
              </a:ln>
              <a:solidFill>
                <a:srgbClr val="FFFFFF"/>
              </a:solidFill>
              <a:effectLst/>
              <a:uLnTx/>
              <a:uFillTx/>
              <a:latin typeface="Arial" panose="020B0604020202020204"/>
              <a:ea typeface="+mn-ea"/>
              <a:cs typeface="+mn-cs"/>
            </a:endParaRPr>
          </a:p>
        </p:txBody>
      </p:sp>
      <p:pic>
        <p:nvPicPr>
          <p:cNvPr id="18" name="Graphic 17">
            <a:extLst>
              <a:ext uri="{FF2B5EF4-FFF2-40B4-BE49-F238E27FC236}">
                <a16:creationId xmlns:a16="http://schemas.microsoft.com/office/drawing/2014/main" id="{485B79D8-C93D-4686-9DEF-5BA6B819381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6318556">
            <a:off x="4279416" y="1239744"/>
            <a:ext cx="3490323" cy="4469729"/>
          </a:xfrm>
          <a:prstGeom prst="rect">
            <a:avLst/>
          </a:prstGeom>
        </p:spPr>
      </p:pic>
      <p:sp>
        <p:nvSpPr>
          <p:cNvPr id="3" name="Title 2">
            <a:extLst>
              <a:ext uri="{FF2B5EF4-FFF2-40B4-BE49-F238E27FC236}">
                <a16:creationId xmlns:a16="http://schemas.microsoft.com/office/drawing/2014/main" id="{5F65E941-A58A-450C-97CC-7F120B265EFE}"/>
              </a:ext>
            </a:extLst>
          </p:cNvPr>
          <p:cNvSpPr>
            <a:spLocks noGrp="1"/>
          </p:cNvSpPr>
          <p:nvPr>
            <p:ph type="title"/>
          </p:nvPr>
        </p:nvSpPr>
        <p:spPr/>
        <p:txBody>
          <a:bodyPr/>
          <a:lstStyle/>
          <a:p>
            <a:pPr lvl="0"/>
            <a:r>
              <a:rPr lang="en-GB" noProof="0"/>
              <a:t>Delivering a strong presentation</a:t>
            </a:r>
          </a:p>
        </p:txBody>
      </p:sp>
      <p:sp>
        <p:nvSpPr>
          <p:cNvPr id="9" name="TextBox 8">
            <a:extLst>
              <a:ext uri="{FF2B5EF4-FFF2-40B4-BE49-F238E27FC236}">
                <a16:creationId xmlns:a16="http://schemas.microsoft.com/office/drawing/2014/main" id="{50F35BA7-9D3F-4B11-8DCF-6ADF1D2F5C8B}"/>
              </a:ext>
            </a:extLst>
          </p:cNvPr>
          <p:cNvSpPr txBox="1"/>
          <p:nvPr/>
        </p:nvSpPr>
        <p:spPr>
          <a:xfrm>
            <a:off x="2249899" y="1491591"/>
            <a:ext cx="1973763" cy="101566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a:solidFill>
                  <a:schemeClr val="accent1"/>
                </a:solidFill>
                <a:latin typeface="+mj-lt"/>
              </a:rPr>
              <a:t>Tailor to your Audience</a:t>
            </a:r>
            <a:endParaRPr kumimoji="0" lang="en-GB" sz="1400" b="1" i="0" u="none" strike="noStrike" kern="1200" cap="none" spc="0" normalizeH="0" baseline="0" noProof="0">
              <a:ln>
                <a:noFill/>
              </a:ln>
              <a:solidFill>
                <a:schemeClr val="accent1"/>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mj-lt"/>
                <a:ea typeface="+mn-ea"/>
                <a:cs typeface="+mn-cs"/>
              </a:rPr>
              <a:t>Use examples that your audience will be able to relate with.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mj-lt"/>
              <a:ea typeface="+mn-ea"/>
              <a:cs typeface="+mn-cs"/>
            </a:endParaRPr>
          </a:p>
        </p:txBody>
      </p:sp>
      <p:sp>
        <p:nvSpPr>
          <p:cNvPr id="11" name="TextBox 10">
            <a:extLst>
              <a:ext uri="{FF2B5EF4-FFF2-40B4-BE49-F238E27FC236}">
                <a16:creationId xmlns:a16="http://schemas.microsoft.com/office/drawing/2014/main" id="{D2FE163F-B875-48F3-9657-25C17FF60B94}"/>
              </a:ext>
            </a:extLst>
          </p:cNvPr>
          <p:cNvSpPr txBox="1"/>
          <p:nvPr/>
        </p:nvSpPr>
        <p:spPr>
          <a:xfrm>
            <a:off x="9284498" y="1491591"/>
            <a:ext cx="1845377" cy="1384995"/>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chemeClr val="accent1"/>
                </a:solidFill>
                <a:effectLst/>
                <a:uLnTx/>
                <a:uFillTx/>
                <a:latin typeface="+mj-lt"/>
                <a:ea typeface="+mn-ea"/>
                <a:cs typeface="+mn-cs"/>
              </a:rPr>
              <a:t>Start well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mj-lt"/>
                <a:ea typeface="+mn-ea"/>
                <a:cs typeface="+mn-cs"/>
              </a:rPr>
              <a:t>Introduce your presentation clearly and share an agenda session, so your audience know what to expect.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mj-lt"/>
              <a:ea typeface="+mn-ea"/>
              <a:cs typeface="+mn-cs"/>
            </a:endParaRPr>
          </a:p>
        </p:txBody>
      </p:sp>
      <p:sp>
        <p:nvSpPr>
          <p:cNvPr id="12" name="TextBox 11">
            <a:extLst>
              <a:ext uri="{FF2B5EF4-FFF2-40B4-BE49-F238E27FC236}">
                <a16:creationId xmlns:a16="http://schemas.microsoft.com/office/drawing/2014/main" id="{55C49151-DC5C-4286-9434-3124C629664B}"/>
              </a:ext>
            </a:extLst>
          </p:cNvPr>
          <p:cNvSpPr txBox="1"/>
          <p:nvPr/>
        </p:nvSpPr>
        <p:spPr>
          <a:xfrm>
            <a:off x="880551" y="3655090"/>
            <a:ext cx="1974203" cy="101566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accent1"/>
                </a:solidFill>
                <a:effectLst/>
                <a:uLnTx/>
                <a:uFillTx/>
                <a:latin typeface="+mj-lt"/>
                <a:ea typeface="+mn-ea"/>
                <a:cs typeface="+mn-cs"/>
              </a:rPr>
              <a:t>Avoid too much text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mj-lt"/>
                <a:ea typeface="+mn-ea"/>
                <a:cs typeface="+mn-cs"/>
              </a:rPr>
              <a:t>When putting slides together be conscious of how much text you put on one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mj-lt"/>
              <a:ea typeface="+mn-ea"/>
              <a:cs typeface="+mn-cs"/>
            </a:endParaRPr>
          </a:p>
        </p:txBody>
      </p:sp>
      <p:sp>
        <p:nvSpPr>
          <p:cNvPr id="13" name="TextBox 12">
            <a:extLst>
              <a:ext uri="{FF2B5EF4-FFF2-40B4-BE49-F238E27FC236}">
                <a16:creationId xmlns:a16="http://schemas.microsoft.com/office/drawing/2014/main" id="{ABE11E88-8547-40CD-A957-88CE31BC9793}"/>
              </a:ext>
            </a:extLst>
          </p:cNvPr>
          <p:cNvSpPr txBox="1"/>
          <p:nvPr/>
        </p:nvSpPr>
        <p:spPr>
          <a:xfrm>
            <a:off x="4223662" y="5152927"/>
            <a:ext cx="1993998" cy="101566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chemeClr val="accent1"/>
                </a:solidFill>
                <a:effectLst/>
                <a:uLnTx/>
                <a:uFillTx/>
                <a:latin typeface="+mj-lt"/>
                <a:ea typeface="+mn-ea"/>
                <a:cs typeface="+mn-cs"/>
              </a:rPr>
              <a:t>Use engaging visuals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mj-lt"/>
                <a:ea typeface="+mn-ea"/>
                <a:cs typeface="+mn-cs"/>
              </a:rPr>
              <a:t>Use images and videos to share concepts and to make your presentation engaging.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mj-lt"/>
              <a:ea typeface="+mn-ea"/>
              <a:cs typeface="+mn-cs"/>
            </a:endParaRPr>
          </a:p>
        </p:txBody>
      </p:sp>
      <p:sp>
        <p:nvSpPr>
          <p:cNvPr id="14" name="TextBox 13">
            <a:extLst>
              <a:ext uri="{FF2B5EF4-FFF2-40B4-BE49-F238E27FC236}">
                <a16:creationId xmlns:a16="http://schemas.microsoft.com/office/drawing/2014/main" id="{425D1C5F-F2A1-46F8-8752-6B8DAE0882FA}"/>
              </a:ext>
            </a:extLst>
          </p:cNvPr>
          <p:cNvSpPr txBox="1"/>
          <p:nvPr/>
        </p:nvSpPr>
        <p:spPr>
          <a:xfrm>
            <a:off x="9029335" y="4365803"/>
            <a:ext cx="1845377" cy="120032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dirty="0">
                <a:solidFill>
                  <a:schemeClr val="accent1"/>
                </a:solidFill>
                <a:latin typeface="+mj-lt"/>
              </a:rPr>
              <a:t>Make it interactive</a:t>
            </a:r>
            <a:endParaRPr kumimoji="0" lang="en-GB" sz="1400" b="1" i="0" u="none" strike="noStrike" kern="1200" cap="none" spc="0" normalizeH="0" baseline="0" noProof="0" dirty="0">
              <a:ln>
                <a:noFill/>
              </a:ln>
              <a:solidFill>
                <a:schemeClr val="accent1"/>
              </a:solidFill>
              <a:effectLst/>
              <a:uLnTx/>
              <a:uFillTx/>
              <a:latin typeface="+mj-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mj-lt"/>
                <a:ea typeface="+mn-ea"/>
                <a:cs typeface="+mn-cs"/>
              </a:rPr>
              <a:t>This can be done by making time for discussions or questions in your sessions.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00000"/>
              </a:solidFill>
              <a:effectLst/>
              <a:uLnTx/>
              <a:uFillTx/>
              <a:latin typeface="+mj-lt"/>
              <a:ea typeface="+mn-ea"/>
              <a:cs typeface="+mn-cs"/>
            </a:endParaRPr>
          </a:p>
        </p:txBody>
      </p:sp>
      <p:pic>
        <p:nvPicPr>
          <p:cNvPr id="24" name="Graphic 23">
            <a:extLst>
              <a:ext uri="{FF2B5EF4-FFF2-40B4-BE49-F238E27FC236}">
                <a16:creationId xmlns:a16="http://schemas.microsoft.com/office/drawing/2014/main" id="{9F675BD2-854B-4BBB-A01E-F313F50A6F2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4648201" y="1138463"/>
            <a:ext cx="2971800" cy="3428846"/>
          </a:xfrm>
          <a:prstGeom prst="rect">
            <a:avLst/>
          </a:prstGeom>
        </p:spPr>
      </p:pic>
      <p:pic>
        <p:nvPicPr>
          <p:cNvPr id="26" name="Graphic 25">
            <a:extLst>
              <a:ext uri="{FF2B5EF4-FFF2-40B4-BE49-F238E27FC236}">
                <a16:creationId xmlns:a16="http://schemas.microsoft.com/office/drawing/2014/main" id="{F53FD170-08C0-4C82-AC2D-E5554B666F29}"/>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443627" y="1639689"/>
            <a:ext cx="967669" cy="1735131"/>
          </a:xfrm>
          <a:prstGeom prst="rect">
            <a:avLst/>
          </a:prstGeom>
        </p:spPr>
      </p:pic>
      <p:pic>
        <p:nvPicPr>
          <p:cNvPr id="8" name="Graphic 7">
            <a:extLst>
              <a:ext uri="{FF2B5EF4-FFF2-40B4-BE49-F238E27FC236}">
                <a16:creationId xmlns:a16="http://schemas.microsoft.com/office/drawing/2014/main" id="{5D65A248-911F-4DFE-A22C-614674A8E9C7}"/>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655511">
            <a:off x="8009397" y="1908430"/>
            <a:ext cx="709941" cy="781532"/>
          </a:xfrm>
          <a:prstGeom prst="rect">
            <a:avLst/>
          </a:prstGeom>
        </p:spPr>
      </p:pic>
      <p:pic>
        <p:nvPicPr>
          <p:cNvPr id="21" name="Graphic 20">
            <a:extLst>
              <a:ext uri="{FF2B5EF4-FFF2-40B4-BE49-F238E27FC236}">
                <a16:creationId xmlns:a16="http://schemas.microsoft.com/office/drawing/2014/main" id="{ECCC1A9B-6433-4AB0-9C26-09CB349F498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4106898">
            <a:off x="7797829" y="4009171"/>
            <a:ext cx="709941" cy="781532"/>
          </a:xfrm>
          <a:prstGeom prst="rect">
            <a:avLst/>
          </a:prstGeom>
        </p:spPr>
      </p:pic>
      <p:pic>
        <p:nvPicPr>
          <p:cNvPr id="22" name="Graphic 21">
            <a:extLst>
              <a:ext uri="{FF2B5EF4-FFF2-40B4-BE49-F238E27FC236}">
                <a16:creationId xmlns:a16="http://schemas.microsoft.com/office/drawing/2014/main" id="{C0A7F86A-979F-47B9-A7E4-E6DA56D6E55C}"/>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7876057" flipH="1">
            <a:off x="2998372" y="3747196"/>
            <a:ext cx="653267" cy="719143"/>
          </a:xfrm>
          <a:prstGeom prst="rect">
            <a:avLst/>
          </a:prstGeom>
        </p:spPr>
      </p:pic>
      <p:pic>
        <p:nvPicPr>
          <p:cNvPr id="23" name="Graphic 22">
            <a:extLst>
              <a:ext uri="{FF2B5EF4-FFF2-40B4-BE49-F238E27FC236}">
                <a16:creationId xmlns:a16="http://schemas.microsoft.com/office/drawing/2014/main" id="{7BB597AB-D162-4773-AE9A-4AA99169D03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20853029" flipH="1">
            <a:off x="3763803" y="2345461"/>
            <a:ext cx="653267" cy="719143"/>
          </a:xfrm>
          <a:prstGeom prst="rect">
            <a:avLst/>
          </a:prstGeom>
        </p:spPr>
      </p:pic>
      <p:pic>
        <p:nvPicPr>
          <p:cNvPr id="16" name="Picture 15" descr="Graphical user interface, application, Teams&#10;&#10;Description automatically generated">
            <a:extLst>
              <a:ext uri="{FF2B5EF4-FFF2-40B4-BE49-F238E27FC236}">
                <a16:creationId xmlns:a16="http://schemas.microsoft.com/office/drawing/2014/main" id="{33C34C9E-51C1-4DF3-AF70-58CD4F253D12}"/>
              </a:ext>
            </a:extLst>
          </p:cNvPr>
          <p:cNvPicPr>
            <a:picLocks noChangeAspect="1"/>
          </p:cNvPicPr>
          <p:nvPr/>
        </p:nvPicPr>
        <p:blipFill>
          <a:blip r:embed="rId12">
            <a:extLst>
              <a:ext uri="{BEBA8EAE-BF5A-486C-A8C5-ECC9F3942E4B}">
                <a14:imgProps xmlns:a14="http://schemas.microsoft.com/office/drawing/2010/main">
                  <a14:imgLayer r:embed="rId13">
                    <a14:imgEffect>
                      <a14:backgroundRemoval t="10000" b="90000" l="10000" r="90000">
                        <a14:foregroundMark x1="32026" y1="35745" x2="32026" y2="35745"/>
                        <a14:foregroundMark x1="35817" y1="40521" x2="35817" y2="40521"/>
                        <a14:foregroundMark x1="36078" y1="40955" x2="32941" y2="33719"/>
                        <a14:foregroundMark x1="32941" y1="33719" x2="32680" y2="31548"/>
                        <a14:foregroundMark x1="31566" y1="23820" x2="31503" y2="21418"/>
                        <a14:foregroundMark x1="31765" y1="31404" x2="31586" y2="24583"/>
                        <a14:foregroundMark x1="37236" y1="30767" x2="50719" y2="25181"/>
                        <a14:foregroundMark x1="34644" y1="31840" x2="36127" y2="31226"/>
                        <a14:foregroundMark x1="30458" y1="33575" x2="34642" y2="31842"/>
                        <a14:foregroundMark x1="47843" y1="23589" x2="50980" y2="15195"/>
                        <a14:foregroundMark x1="50980" y1="15195" x2="65621" y2="24747"/>
                        <a14:foregroundMark x1="68235" y1="27931" x2="67843" y2="16787"/>
                        <a14:foregroundMark x1="67843" y1="16787" x2="65752" y2="17077"/>
                        <a14:foregroundMark x1="52026" y1="81910" x2="45098" y2="56585"/>
                        <a14:foregroundMark x1="45098" y1="56585" x2="49150" y2="57308"/>
                        <a14:foregroundMark x1="36471" y1="68162" x2="51111" y2="72069"/>
                        <a14:foregroundMark x1="40784" y1="81621" x2="39739" y2="56151"/>
                        <a14:foregroundMark x1="36078" y1="86686" x2="34641" y2="69754"/>
                        <a14:foregroundMark x1="34641" y1="69754" x2="36601" y2="57308"/>
                        <a14:foregroundMark x1="57386" y1="86252" x2="57647" y2="51230"/>
                        <a14:foregroundMark x1="54510" y1="84515" x2="44444" y2="82200"/>
                        <a14:foregroundMark x1="44444" y1="82200" x2="43791" y2="81766"/>
                        <a14:foregroundMark x1="65621" y1="60492" x2="63137" y2="52677"/>
                        <a14:foregroundMark x1="63137" y1="52677" x2="49150" y2="50072"/>
                        <a14:backgroundMark x1="39085" y1="34732" x2="43922" y2="32417"/>
                        <a14:backgroundMark x1="39477" y1="37337" x2="37778" y2="34732"/>
                        <a14:backgroundMark x1="38170" y1="35890" x2="37124" y2="35456"/>
                        <a14:backgroundMark x1="38431" y1="36035" x2="38039" y2="34732"/>
                        <a14:backgroundMark x1="38562" y1="36179" x2="36471" y2="35456"/>
                        <a14:backgroundMark x1="34510" y1="28654" x2="33856" y2="29667"/>
                        <a14:backgroundMark x1="45490" y1="40232" x2="46013" y2="40376"/>
                        <a14:backgroundMark x1="28758" y1="27496" x2="30458" y2="26918"/>
                        <a14:backgroundMark x1="39477" y1="35456" x2="36340" y2="35022"/>
                      </a14:backgroundRemoval>
                    </a14:imgEffect>
                  </a14:imgLayer>
                </a14:imgProps>
              </a:ext>
              <a:ext uri="{28A0092B-C50C-407E-A947-70E740481C1C}">
                <a14:useLocalDpi xmlns:a14="http://schemas.microsoft.com/office/drawing/2010/main" val="0"/>
              </a:ext>
            </a:extLst>
          </a:blip>
          <a:stretch>
            <a:fillRect/>
          </a:stretch>
        </p:blipFill>
        <p:spPr>
          <a:xfrm>
            <a:off x="3871071" y="1117933"/>
            <a:ext cx="4493296" cy="4058651"/>
          </a:xfrm>
          <a:prstGeom prst="rect">
            <a:avLst/>
          </a:prstGeom>
        </p:spPr>
      </p:pic>
      <p:pic>
        <p:nvPicPr>
          <p:cNvPr id="28" name="Graphic 27">
            <a:extLst>
              <a:ext uri="{FF2B5EF4-FFF2-40B4-BE49-F238E27FC236}">
                <a16:creationId xmlns:a16="http://schemas.microsoft.com/office/drawing/2014/main" id="{1E51B882-D054-19A9-A7C3-F55F8B26C67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rot="15704488" flipH="1">
            <a:off x="5003588" y="4420999"/>
            <a:ext cx="653267" cy="719143"/>
          </a:xfrm>
          <a:prstGeom prst="rect">
            <a:avLst/>
          </a:prstGeom>
        </p:spPr>
      </p:pic>
      <p:sp>
        <p:nvSpPr>
          <p:cNvPr id="19" name="Slide Number Placeholder 23">
            <a:extLst>
              <a:ext uri="{FF2B5EF4-FFF2-40B4-BE49-F238E27FC236}">
                <a16:creationId xmlns:a16="http://schemas.microsoft.com/office/drawing/2014/main" id="{30ABFD24-2A2B-4A98-9B3B-9FB078274EE3}"/>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21</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9193809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33292A92-3C32-40F0-9F49-67D4356ADB3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V="1">
            <a:off x="-1" y="2268886"/>
            <a:ext cx="7966837" cy="4055714"/>
          </a:xfrm>
          <a:prstGeom prst="rect">
            <a:avLst/>
          </a:prstGeom>
        </p:spPr>
      </p:pic>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a:t>Taking pictures during your sessions</a:t>
            </a:r>
          </a:p>
        </p:txBody>
      </p:sp>
      <p:sp>
        <p:nvSpPr>
          <p:cNvPr id="3" name="Content Placeholder 2">
            <a:extLst>
              <a:ext uri="{FF2B5EF4-FFF2-40B4-BE49-F238E27FC236}">
                <a16:creationId xmlns:a16="http://schemas.microsoft.com/office/drawing/2014/main" id="{B4F631E3-EC64-4738-80FF-C906AB8185D3}"/>
              </a:ext>
            </a:extLst>
          </p:cNvPr>
          <p:cNvSpPr>
            <a:spLocks noGrp="1"/>
          </p:cNvSpPr>
          <p:nvPr>
            <p:ph type="body" sz="quarter" idx="10"/>
          </p:nvPr>
        </p:nvSpPr>
        <p:spPr/>
        <p:txBody>
          <a:bodyPr/>
          <a:lstStyle/>
          <a:p>
            <a:r>
              <a:rPr lang="en-GB" dirty="0"/>
              <a:t>Here is some advice on how to go about taking pictures during your sessions.</a:t>
            </a:r>
          </a:p>
        </p:txBody>
      </p:sp>
      <p:sp>
        <p:nvSpPr>
          <p:cNvPr id="17" name="Oval 16">
            <a:extLst>
              <a:ext uri="{FF2B5EF4-FFF2-40B4-BE49-F238E27FC236}">
                <a16:creationId xmlns:a16="http://schemas.microsoft.com/office/drawing/2014/main" id="{C109B2AB-7122-4FBE-9D61-DF9EABDB9D4D}"/>
              </a:ext>
            </a:extLst>
          </p:cNvPr>
          <p:cNvSpPr/>
          <p:nvPr/>
        </p:nvSpPr>
        <p:spPr>
          <a:xfrm>
            <a:off x="441236" y="4208972"/>
            <a:ext cx="721417" cy="731520"/>
          </a:xfrm>
          <a:prstGeom prst="ellipse">
            <a:avLst/>
          </a:prstGeom>
          <a:solidFill>
            <a:srgbClr val="00497B">
              <a:lumMod val="20000"/>
              <a:lumOff val="80000"/>
            </a:srgbClr>
          </a:solidFill>
          <a:ln w="117475" cap="flat" cmpd="sng" algn="ctr">
            <a:solidFill>
              <a:srgbClr val="00BAFF"/>
            </a:solidFill>
            <a:prstDash val="solid"/>
            <a:miter lim="800000"/>
          </a:ln>
          <a:effectLst/>
        </p:spPr>
        <p:txBody>
          <a:bodyPr tIns="91440" bIns="9144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FFFFFF"/>
                </a:solidFill>
                <a:effectLst/>
                <a:uLnTx/>
                <a:uFillTx/>
                <a:latin typeface="Arial Black" panose="020B0A04020102020204" pitchFamily="34" charset="0"/>
                <a:ea typeface="+mn-ea"/>
                <a:cs typeface="+mn-cs"/>
              </a:rPr>
              <a:t>3</a:t>
            </a:r>
            <a:endParaRPr kumimoji="0" lang="en-US" sz="1800" b="0" i="0" u="none" strike="noStrike" kern="0" cap="none" spc="0" normalizeH="0" baseline="0" noProof="0">
              <a:ln>
                <a:noFill/>
              </a:ln>
              <a:solidFill>
                <a:srgbClr val="000000"/>
              </a:solidFill>
              <a:effectLst/>
              <a:uLnTx/>
              <a:uFillTx/>
              <a:latin typeface="Arial Black" panose="020B0A04020102020204" pitchFamily="34" charset="0"/>
              <a:ea typeface="+mn-ea"/>
              <a:cs typeface="+mn-cs"/>
            </a:endParaRPr>
          </a:p>
        </p:txBody>
      </p:sp>
      <p:sp>
        <p:nvSpPr>
          <p:cNvPr id="18" name="Oval 17">
            <a:extLst>
              <a:ext uri="{FF2B5EF4-FFF2-40B4-BE49-F238E27FC236}">
                <a16:creationId xmlns:a16="http://schemas.microsoft.com/office/drawing/2014/main" id="{47661731-23A3-454D-B15A-D1E429F56081}"/>
              </a:ext>
            </a:extLst>
          </p:cNvPr>
          <p:cNvSpPr/>
          <p:nvPr/>
        </p:nvSpPr>
        <p:spPr>
          <a:xfrm>
            <a:off x="441236" y="5389408"/>
            <a:ext cx="721417" cy="731520"/>
          </a:xfrm>
          <a:prstGeom prst="ellipse">
            <a:avLst/>
          </a:prstGeom>
          <a:solidFill>
            <a:srgbClr val="00497B">
              <a:lumMod val="20000"/>
              <a:lumOff val="80000"/>
            </a:srgbClr>
          </a:solidFill>
          <a:ln w="117475" cap="flat" cmpd="sng" algn="ctr">
            <a:solidFill>
              <a:srgbClr val="00BAFF"/>
            </a:solidFill>
            <a:prstDash val="solid"/>
            <a:miter lim="800000"/>
          </a:ln>
          <a:effectLst/>
        </p:spPr>
        <p:txBody>
          <a:bodyPr tIns="91440" bIns="91440" rtlCol="0" anchor="ctr"/>
          <a:lstStyle/>
          <a:p>
            <a:pPr marL="0" marR="0" lvl="0" indent="0" algn="ctr" defTabSz="914400" eaLnBrk="1" fontAlgn="auto" latinLnBrk="0" hangingPunct="1">
              <a:lnSpc>
                <a:spcPct val="100000"/>
              </a:lnSpc>
              <a:spcBef>
                <a:spcPts val="0"/>
              </a:spcBef>
              <a:spcAft>
                <a:spcPts val="1200"/>
              </a:spcAft>
              <a:buClrTx/>
              <a:buSzTx/>
              <a:buFontTx/>
              <a:buNone/>
              <a:tabLst/>
              <a:defRPr/>
            </a:pPr>
            <a:r>
              <a:rPr kumimoji="0" lang="en-US" sz="3200" b="0" i="0" u="none" strike="noStrike" kern="0" cap="none" spc="0" normalizeH="0" baseline="0" noProof="0">
                <a:ln>
                  <a:noFill/>
                </a:ln>
                <a:solidFill>
                  <a:srgbClr val="FFFFFF"/>
                </a:solidFill>
                <a:effectLst/>
                <a:uLnTx/>
                <a:uFillTx/>
                <a:latin typeface="Arial Black" panose="020B0A04020102020204" pitchFamily="34" charset="0"/>
                <a:ea typeface="+mn-ea"/>
                <a:cs typeface="+mn-cs"/>
              </a:rPr>
              <a:t>4</a:t>
            </a:r>
          </a:p>
        </p:txBody>
      </p:sp>
      <p:sp>
        <p:nvSpPr>
          <p:cNvPr id="19" name="Oval 18">
            <a:extLst>
              <a:ext uri="{FF2B5EF4-FFF2-40B4-BE49-F238E27FC236}">
                <a16:creationId xmlns:a16="http://schemas.microsoft.com/office/drawing/2014/main" id="{DB106511-7CCA-45A8-8E04-808DB38B91E1}"/>
              </a:ext>
            </a:extLst>
          </p:cNvPr>
          <p:cNvSpPr/>
          <p:nvPr/>
        </p:nvSpPr>
        <p:spPr>
          <a:xfrm>
            <a:off x="441236" y="1848100"/>
            <a:ext cx="731520" cy="731520"/>
          </a:xfrm>
          <a:prstGeom prst="ellipse">
            <a:avLst/>
          </a:prstGeom>
          <a:solidFill>
            <a:srgbClr val="00497B">
              <a:lumMod val="20000"/>
              <a:lumOff val="80000"/>
            </a:srgbClr>
          </a:solidFill>
          <a:ln w="117475" cap="flat" cmpd="sng" algn="ctr">
            <a:solidFill>
              <a:srgbClr val="00BAFF"/>
            </a:solidFill>
            <a:prstDash val="solid"/>
            <a:miter lim="800000"/>
          </a:ln>
          <a:effectLst/>
        </p:spPr>
        <p:txBody>
          <a:bodyPr tIns="91440" bIns="91440" rtlCol="0" anchor="ctr"/>
          <a:lstStyle/>
          <a:p>
            <a:pPr marL="0" marR="0" lvl="0" indent="0" algn="ctr" defTabSz="914400" eaLnBrk="1" fontAlgn="auto" latinLnBrk="0" hangingPunct="1">
              <a:lnSpc>
                <a:spcPct val="100000"/>
              </a:lnSpc>
              <a:spcBef>
                <a:spcPts val="0"/>
              </a:spcBef>
              <a:spcAft>
                <a:spcPts val="1200"/>
              </a:spcAft>
              <a:buClrTx/>
              <a:buSzTx/>
              <a:buFontTx/>
              <a:buNone/>
              <a:tabLst/>
              <a:defRPr/>
            </a:pPr>
            <a:r>
              <a:rPr kumimoji="0" lang="en-US" sz="3200" b="0" i="0" u="none" strike="noStrike" kern="0" cap="none" spc="0" normalizeH="0" baseline="0" noProof="0">
                <a:ln>
                  <a:noFill/>
                </a:ln>
                <a:solidFill>
                  <a:srgbClr val="FFFFFF"/>
                </a:solidFill>
                <a:effectLst/>
                <a:uLnTx/>
                <a:uFillTx/>
                <a:latin typeface="Arial Black" panose="020B0A04020102020204" pitchFamily="34" charset="0"/>
                <a:ea typeface="+mn-ea"/>
                <a:cs typeface="+mn-cs"/>
              </a:rPr>
              <a:t>1</a:t>
            </a:r>
          </a:p>
        </p:txBody>
      </p:sp>
      <p:sp>
        <p:nvSpPr>
          <p:cNvPr id="20" name="Oval 19">
            <a:extLst>
              <a:ext uri="{FF2B5EF4-FFF2-40B4-BE49-F238E27FC236}">
                <a16:creationId xmlns:a16="http://schemas.microsoft.com/office/drawing/2014/main" id="{0D5B66EA-91F6-463E-A127-BA06DD1F36A7}"/>
              </a:ext>
            </a:extLst>
          </p:cNvPr>
          <p:cNvSpPr/>
          <p:nvPr/>
        </p:nvSpPr>
        <p:spPr>
          <a:xfrm>
            <a:off x="441236" y="3028536"/>
            <a:ext cx="731520" cy="731520"/>
          </a:xfrm>
          <a:prstGeom prst="ellipse">
            <a:avLst/>
          </a:prstGeom>
          <a:solidFill>
            <a:srgbClr val="00497B">
              <a:lumMod val="20000"/>
              <a:lumOff val="80000"/>
            </a:srgbClr>
          </a:solidFill>
          <a:ln w="117475" cap="flat" cmpd="sng" algn="ctr">
            <a:solidFill>
              <a:srgbClr val="00BAFF"/>
            </a:solidFill>
            <a:prstDash val="solid"/>
            <a:miter lim="800000"/>
          </a:ln>
          <a:effectLst/>
        </p:spPr>
        <p:txBody>
          <a:bodyPr tIns="91440" bIns="91440" rtlCol="0" anchor="ctr"/>
          <a:lstStyle/>
          <a:p>
            <a:pPr marL="0" marR="0" lvl="0" indent="0" algn="ctr" defTabSz="914400" eaLnBrk="1" fontAlgn="auto" latinLnBrk="0" hangingPunct="1">
              <a:lnSpc>
                <a:spcPct val="100000"/>
              </a:lnSpc>
              <a:spcBef>
                <a:spcPts val="0"/>
              </a:spcBef>
              <a:spcAft>
                <a:spcPts val="1200"/>
              </a:spcAft>
              <a:buClrTx/>
              <a:buSzTx/>
              <a:buFontTx/>
              <a:buNone/>
              <a:tabLst/>
              <a:defRPr/>
            </a:pPr>
            <a:r>
              <a:rPr kumimoji="0" lang="en-US" sz="3200" b="0" i="0" u="none" strike="noStrike" kern="0" cap="none" spc="0" normalizeH="0" baseline="0" noProof="0">
                <a:ln>
                  <a:noFill/>
                </a:ln>
                <a:solidFill>
                  <a:srgbClr val="FFFFFF"/>
                </a:solidFill>
                <a:effectLst/>
                <a:uLnTx/>
                <a:uFillTx/>
                <a:latin typeface="Arial Black" panose="020B0A04020102020204" pitchFamily="34" charset="0"/>
                <a:ea typeface="+mn-ea"/>
                <a:cs typeface="+mn-cs"/>
              </a:rPr>
              <a:t>2</a:t>
            </a:r>
          </a:p>
        </p:txBody>
      </p:sp>
      <p:sp>
        <p:nvSpPr>
          <p:cNvPr id="22" name="TextBox 21">
            <a:extLst>
              <a:ext uri="{FF2B5EF4-FFF2-40B4-BE49-F238E27FC236}">
                <a16:creationId xmlns:a16="http://schemas.microsoft.com/office/drawing/2014/main" id="{03A3AF07-7C3D-4987-89F1-0BE1A9161BC0}"/>
              </a:ext>
            </a:extLst>
          </p:cNvPr>
          <p:cNvSpPr txBox="1"/>
          <p:nvPr/>
        </p:nvSpPr>
        <p:spPr>
          <a:xfrm>
            <a:off x="1520740" y="1808831"/>
            <a:ext cx="5239087" cy="984885"/>
          </a:xfrm>
          <a:prstGeom prst="rect">
            <a:avLst/>
          </a:prstGeom>
          <a:noFill/>
        </p:spPr>
        <p:txBody>
          <a:bodyPr wrap="square" lIns="0" tIns="0" rIns="0" bIns="0">
            <a:spAutoFit/>
          </a:bodyPr>
          <a:lstStyle/>
          <a:p>
            <a:pPr>
              <a:spcAft>
                <a:spcPts val="1200"/>
              </a:spcAft>
              <a:defRPr/>
            </a:pPr>
            <a:r>
              <a:rPr lang="en-US" sz="1600" dirty="0">
                <a:solidFill>
                  <a:srgbClr val="000000"/>
                </a:solidFill>
                <a:latin typeface="Arial" panose="020B0604020202020204"/>
              </a:rPr>
              <a:t>Before taking any pictures be sure to inform all participants and get their consent. Let participants know you will be taking pictures, what they will be used for and give them the option to opt-out. </a:t>
            </a:r>
          </a:p>
        </p:txBody>
      </p:sp>
      <p:sp>
        <p:nvSpPr>
          <p:cNvPr id="23" name="TextBox 22">
            <a:extLst>
              <a:ext uri="{FF2B5EF4-FFF2-40B4-BE49-F238E27FC236}">
                <a16:creationId xmlns:a16="http://schemas.microsoft.com/office/drawing/2014/main" id="{28E6E27E-6FA5-43D5-A5A1-056EFE6252E9}"/>
              </a:ext>
            </a:extLst>
          </p:cNvPr>
          <p:cNvSpPr txBox="1"/>
          <p:nvPr/>
        </p:nvSpPr>
        <p:spPr>
          <a:xfrm>
            <a:off x="1520741" y="4300670"/>
            <a:ext cx="5239088" cy="492443"/>
          </a:xfrm>
          <a:prstGeom prst="rect">
            <a:avLst/>
          </a:prstGeom>
          <a:noFill/>
        </p:spPr>
        <p:txBody>
          <a:bodyPr wrap="square" lIns="0" tIns="0" rIns="0" bIns="0">
            <a:spAutoFit/>
          </a:bodyPr>
          <a:lstStyle/>
          <a:p>
            <a:pPr>
              <a:spcAft>
                <a:spcPts val="1200"/>
              </a:spcAft>
              <a:defRPr/>
            </a:pPr>
            <a:r>
              <a:rPr lang="en-US" sz="1600">
                <a:solidFill>
                  <a:srgbClr val="000000"/>
                </a:solidFill>
                <a:latin typeface="Arial" panose="020B0604020202020204"/>
              </a:rPr>
              <a:t>Group Pictures – A great time to take group pictures is at the start or end of your session. </a:t>
            </a:r>
          </a:p>
        </p:txBody>
      </p:sp>
      <p:sp>
        <p:nvSpPr>
          <p:cNvPr id="24" name="TextBox 23">
            <a:extLst>
              <a:ext uri="{FF2B5EF4-FFF2-40B4-BE49-F238E27FC236}">
                <a16:creationId xmlns:a16="http://schemas.microsoft.com/office/drawing/2014/main" id="{106923E0-8977-4144-BAC3-61913CB874C2}"/>
              </a:ext>
            </a:extLst>
          </p:cNvPr>
          <p:cNvSpPr txBox="1"/>
          <p:nvPr/>
        </p:nvSpPr>
        <p:spPr>
          <a:xfrm>
            <a:off x="1520741" y="5483929"/>
            <a:ext cx="5239088" cy="492443"/>
          </a:xfrm>
          <a:prstGeom prst="rect">
            <a:avLst/>
          </a:prstGeom>
          <a:noFill/>
        </p:spPr>
        <p:txBody>
          <a:bodyPr wrap="square" lIns="0" tIns="0" rIns="0" bIns="0">
            <a:spAutoFit/>
          </a:bodyPr>
          <a:lstStyle/>
          <a:p>
            <a:pPr>
              <a:spcAft>
                <a:spcPts val="1200"/>
              </a:spcAft>
              <a:defRPr/>
            </a:pPr>
            <a:r>
              <a:rPr lang="en-US" sz="1600" dirty="0">
                <a:solidFill>
                  <a:srgbClr val="000000"/>
                </a:solidFill>
                <a:latin typeface="Arial" panose="020B0604020202020204"/>
              </a:rPr>
              <a:t>Remember to take pictures of any work that is produced during the session e.g. Posters, Paper Prototypes etc.</a:t>
            </a:r>
          </a:p>
        </p:txBody>
      </p:sp>
      <p:sp>
        <p:nvSpPr>
          <p:cNvPr id="25" name="TextBox 24">
            <a:extLst>
              <a:ext uri="{FF2B5EF4-FFF2-40B4-BE49-F238E27FC236}">
                <a16:creationId xmlns:a16="http://schemas.microsoft.com/office/drawing/2014/main" id="{99124E93-B145-47A0-B0F6-23FB9655B9A0}"/>
              </a:ext>
            </a:extLst>
          </p:cNvPr>
          <p:cNvSpPr txBox="1"/>
          <p:nvPr/>
        </p:nvSpPr>
        <p:spPr>
          <a:xfrm>
            <a:off x="1520741" y="3021392"/>
            <a:ext cx="5239088" cy="984885"/>
          </a:xfrm>
          <a:prstGeom prst="rect">
            <a:avLst/>
          </a:prstGeom>
          <a:noFill/>
        </p:spPr>
        <p:txBody>
          <a:bodyPr wrap="square" lIns="0" tIns="0" rIns="0" bIns="0">
            <a:spAutoFit/>
          </a:bodyPr>
          <a:lstStyle/>
          <a:p>
            <a:pPr>
              <a:spcAft>
                <a:spcPts val="1200"/>
              </a:spcAft>
              <a:defRPr/>
            </a:pPr>
            <a:r>
              <a:rPr lang="en-US" sz="1600" dirty="0">
                <a:solidFill>
                  <a:srgbClr val="000000"/>
                </a:solidFill>
                <a:latin typeface="Arial" panose="020B0604020202020204"/>
              </a:rPr>
              <a:t>It really helps to have someone assisting you to take pictures, so you can focus on facilitating. If this isn’t possible, aim to take pictures at the start, end, and during activities.</a:t>
            </a:r>
          </a:p>
        </p:txBody>
      </p:sp>
      <p:pic>
        <p:nvPicPr>
          <p:cNvPr id="12" name="Picture 11" descr="Graphical user interface, application&#10;&#10;Description automatically generated">
            <a:extLst>
              <a:ext uri="{FF2B5EF4-FFF2-40B4-BE49-F238E27FC236}">
                <a16:creationId xmlns:a16="http://schemas.microsoft.com/office/drawing/2014/main" id="{84656488-3264-4EF1-B040-13158E6B10D0}"/>
              </a:ext>
            </a:extLst>
          </p:cNvPr>
          <p:cNvPicPr>
            <a:picLocks noChangeAspect="1"/>
          </p:cNvPicPr>
          <p:nvPr/>
        </p:nvPicPr>
        <p:blipFill rotWithShape="1">
          <a:blip r:embed="rId5">
            <a:extLst>
              <a:ext uri="{28A0092B-C50C-407E-A947-70E740481C1C}">
                <a14:useLocalDpi xmlns:a14="http://schemas.microsoft.com/office/drawing/2010/main" val="0"/>
              </a:ext>
            </a:extLst>
          </a:blip>
          <a:srcRect l="11005" t="9648" r="21539" b="13385"/>
          <a:stretch/>
        </p:blipFill>
        <p:spPr>
          <a:xfrm>
            <a:off x="8280572" y="3275040"/>
            <a:ext cx="3911427" cy="3094826"/>
          </a:xfrm>
          <a:prstGeom prst="rect">
            <a:avLst/>
          </a:prstGeom>
        </p:spPr>
      </p:pic>
      <p:pic>
        <p:nvPicPr>
          <p:cNvPr id="27" name="Graphic 26">
            <a:extLst>
              <a:ext uri="{FF2B5EF4-FFF2-40B4-BE49-F238E27FC236}">
                <a16:creationId xmlns:a16="http://schemas.microsoft.com/office/drawing/2014/main" id="{D58D14B7-B1AD-9C49-4D2E-16CAF8D67CAB}"/>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8118800" y="1548885"/>
            <a:ext cx="2552459" cy="2945013"/>
          </a:xfrm>
          <a:prstGeom prst="rect">
            <a:avLst/>
          </a:prstGeom>
        </p:spPr>
      </p:pic>
      <p:sp>
        <p:nvSpPr>
          <p:cNvPr id="15" name="Slide Number Placeholder 23">
            <a:extLst>
              <a:ext uri="{FF2B5EF4-FFF2-40B4-BE49-F238E27FC236}">
                <a16:creationId xmlns:a16="http://schemas.microsoft.com/office/drawing/2014/main" id="{28A048D9-8D64-476B-A581-0ECF2746ABE8}"/>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22</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135946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2ED2FB90-CD17-9002-C5F2-6C2DB95BE79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640694">
            <a:off x="6426197" y="2004453"/>
            <a:ext cx="4035233" cy="5038340"/>
          </a:xfrm>
          <a:prstGeom prst="rect">
            <a:avLst/>
          </a:prstGeom>
        </p:spPr>
      </p:pic>
      <p:pic>
        <p:nvPicPr>
          <p:cNvPr id="11" name="Graphic 10">
            <a:extLst>
              <a:ext uri="{FF2B5EF4-FFF2-40B4-BE49-F238E27FC236}">
                <a16:creationId xmlns:a16="http://schemas.microsoft.com/office/drawing/2014/main" id="{13D56BA0-106C-5C64-97C7-DAEF26996D5B}"/>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2146" y="0"/>
            <a:ext cx="8598953" cy="6324600"/>
          </a:xfrm>
          <a:prstGeom prst="rect">
            <a:avLst/>
          </a:prstGeom>
        </p:spPr>
      </p:pic>
      <p:grpSp>
        <p:nvGrpSpPr>
          <p:cNvPr id="12" name="Group 11">
            <a:extLst>
              <a:ext uri="{FF2B5EF4-FFF2-40B4-BE49-F238E27FC236}">
                <a16:creationId xmlns:a16="http://schemas.microsoft.com/office/drawing/2014/main" id="{A375A88D-066E-6269-A61C-F0A5569EAF35}"/>
              </a:ext>
            </a:extLst>
          </p:cNvPr>
          <p:cNvGrpSpPr/>
          <p:nvPr/>
        </p:nvGrpSpPr>
        <p:grpSpPr>
          <a:xfrm>
            <a:off x="87086" y="4805410"/>
            <a:ext cx="12192000" cy="234554"/>
            <a:chOff x="70757" y="4805410"/>
            <a:chExt cx="12192000" cy="234554"/>
          </a:xfrm>
          <a:effectLst/>
        </p:grpSpPr>
        <p:pic>
          <p:nvPicPr>
            <p:cNvPr id="13" name="Picture 12">
              <a:extLst>
                <a:ext uri="{FF2B5EF4-FFF2-40B4-BE49-F238E27FC236}">
                  <a16:creationId xmlns:a16="http://schemas.microsoft.com/office/drawing/2014/main" id="{D3A9C72E-6472-01C7-7E60-02770AA1C6B8}"/>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pic>
          <p:nvPicPr>
            <p:cNvPr id="15" name="Picture 14">
              <a:extLst>
                <a:ext uri="{FF2B5EF4-FFF2-40B4-BE49-F238E27FC236}">
                  <a16:creationId xmlns:a16="http://schemas.microsoft.com/office/drawing/2014/main" id="{EEECDABE-F198-799E-AC12-153DD7CB7504}"/>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grpSp>
      <p:pic>
        <p:nvPicPr>
          <p:cNvPr id="16" name="Graphic 15">
            <a:extLst>
              <a:ext uri="{FF2B5EF4-FFF2-40B4-BE49-F238E27FC236}">
                <a16:creationId xmlns:a16="http://schemas.microsoft.com/office/drawing/2014/main" id="{70BE46FB-76A8-CBE1-0A1C-7B9EDA84B40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7561045" y="950480"/>
            <a:ext cx="3504606" cy="4043594"/>
          </a:xfrm>
          <a:prstGeom prst="rect">
            <a:avLst/>
          </a:prstGeom>
        </p:spPr>
      </p:pic>
      <p:sp>
        <p:nvSpPr>
          <p:cNvPr id="18" name="Text Box 2">
            <a:extLst>
              <a:ext uri="{FF2B5EF4-FFF2-40B4-BE49-F238E27FC236}">
                <a16:creationId xmlns:a16="http://schemas.microsoft.com/office/drawing/2014/main" id="{0BDA48BC-E993-530E-0443-CB75F28B8B92}"/>
              </a:ext>
            </a:extLst>
          </p:cNvPr>
          <p:cNvSpPr txBox="1">
            <a:spLocks noChangeArrowheads="1"/>
          </p:cNvSpPr>
          <p:nvPr/>
        </p:nvSpPr>
        <p:spPr bwMode="auto">
          <a:xfrm>
            <a:off x="311150" y="1115408"/>
            <a:ext cx="6723559" cy="2101537"/>
          </a:xfrm>
          <a:prstGeom prst="rect">
            <a:avLst/>
          </a:prstGeom>
          <a:noFill/>
          <a:ln w="9525">
            <a:noFill/>
            <a:miter lim="800000"/>
            <a:headEnd/>
            <a:tailEnd/>
          </a:ln>
        </p:spPr>
        <p:txBody>
          <a:bodyPr rot="0" vert="horz" wrap="square" lIns="0" tIns="0" rIns="0" bIns="0" anchor="t" anchorCtr="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80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rPr>
              <a:t>Getting Feedback</a:t>
            </a:r>
          </a:p>
        </p:txBody>
      </p:sp>
      <p:sp>
        <p:nvSpPr>
          <p:cNvPr id="21" name="Oval 20">
            <a:extLst>
              <a:ext uri="{FF2B5EF4-FFF2-40B4-BE49-F238E27FC236}">
                <a16:creationId xmlns:a16="http://schemas.microsoft.com/office/drawing/2014/main" id="{8A5EF4F3-7CF7-6484-B19C-249E4A9D9725}"/>
              </a:ext>
            </a:extLst>
          </p:cNvPr>
          <p:cNvSpPr/>
          <p:nvPr/>
        </p:nvSpPr>
        <p:spPr>
          <a:xfrm>
            <a:off x="6406647" y="3001249"/>
            <a:ext cx="2885162" cy="2767836"/>
          </a:xfrm>
          <a:prstGeom prst="ellipse">
            <a:avLst/>
          </a:prstGeom>
          <a:blipFill>
            <a:blip r:embed="rId9">
              <a:extLst>
                <a:ext uri="{28A0092B-C50C-407E-A947-70E740481C1C}">
                  <a14:useLocalDpi xmlns:a14="http://schemas.microsoft.com/office/drawing/2010/main" val="0"/>
                </a:ext>
              </a:extLst>
            </a:blip>
            <a:stretch>
              <a:fillRect l="-32027" t="-42797" r="-62602" b="-23869"/>
            </a:stretch>
          </a:blipFill>
          <a:ln w="1397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14" name="Slide Number Placeholder 23">
            <a:extLst>
              <a:ext uri="{FF2B5EF4-FFF2-40B4-BE49-F238E27FC236}">
                <a16:creationId xmlns:a16="http://schemas.microsoft.com/office/drawing/2014/main" id="{9F6A1F89-8022-4980-87B2-C5A1918397CF}"/>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23</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930385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97B2F82-CC65-428E-B772-47E15B383507}"/>
              </a:ext>
            </a:extLst>
          </p:cNvPr>
          <p:cNvSpPr/>
          <p:nvPr/>
        </p:nvSpPr>
        <p:spPr>
          <a:xfrm>
            <a:off x="0" y="1828800"/>
            <a:ext cx="12192000" cy="44958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sz="3200">
                <a:latin typeface="Arial Black" panose="020B0A04020102020204" pitchFamily="34" charset="0"/>
              </a:rPr>
              <a:t>How to end your sessions</a:t>
            </a:r>
          </a:p>
        </p:txBody>
      </p:sp>
      <p:sp>
        <p:nvSpPr>
          <p:cNvPr id="3" name="Content Placeholder 2">
            <a:extLst>
              <a:ext uri="{FF2B5EF4-FFF2-40B4-BE49-F238E27FC236}">
                <a16:creationId xmlns:a16="http://schemas.microsoft.com/office/drawing/2014/main" id="{B4F631E3-EC64-4738-80FF-C906AB8185D3}"/>
              </a:ext>
            </a:extLst>
          </p:cNvPr>
          <p:cNvSpPr>
            <a:spLocks noGrp="1"/>
          </p:cNvSpPr>
          <p:nvPr>
            <p:ph type="body" sz="quarter" idx="10"/>
          </p:nvPr>
        </p:nvSpPr>
        <p:spPr/>
        <p:txBody>
          <a:bodyPr/>
          <a:lstStyle/>
          <a:p>
            <a:r>
              <a:rPr lang="en-GB" sz="1600" dirty="0"/>
              <a:t>A great way to end a session is by getting feedback from participants. This can give you insights into what they enjoyed, while learning about potential areas of improvement.</a:t>
            </a:r>
          </a:p>
        </p:txBody>
      </p:sp>
      <p:sp>
        <p:nvSpPr>
          <p:cNvPr id="19" name="Rectangle: Rounded Corners 18">
            <a:extLst>
              <a:ext uri="{FF2B5EF4-FFF2-40B4-BE49-F238E27FC236}">
                <a16:creationId xmlns:a16="http://schemas.microsoft.com/office/drawing/2014/main" id="{F8EA4A8B-578D-4792-ACDD-48231F91256F}"/>
              </a:ext>
            </a:extLst>
          </p:cNvPr>
          <p:cNvSpPr/>
          <p:nvPr/>
        </p:nvSpPr>
        <p:spPr>
          <a:xfrm>
            <a:off x="4970482" y="2809480"/>
            <a:ext cx="2159601" cy="1078531"/>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panose="020B0604020202020204"/>
                <a:ea typeface="+mn-ea"/>
                <a:cs typeface="+mn-cs"/>
              </a:rPr>
              <a:t>Make Changes</a:t>
            </a:r>
          </a:p>
        </p:txBody>
      </p:sp>
      <p:sp>
        <p:nvSpPr>
          <p:cNvPr id="20" name="Rectangle: Rounded Corners 19">
            <a:extLst>
              <a:ext uri="{FF2B5EF4-FFF2-40B4-BE49-F238E27FC236}">
                <a16:creationId xmlns:a16="http://schemas.microsoft.com/office/drawing/2014/main" id="{22E5BC45-F739-40A4-8CE4-E49D2DD4371B}"/>
              </a:ext>
            </a:extLst>
          </p:cNvPr>
          <p:cNvSpPr/>
          <p:nvPr/>
        </p:nvSpPr>
        <p:spPr>
          <a:xfrm>
            <a:off x="8136632" y="2815280"/>
            <a:ext cx="2159601" cy="1078531"/>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FFFFFF"/>
                </a:solidFill>
                <a:effectLst/>
                <a:uLnTx/>
                <a:uFillTx/>
                <a:latin typeface="Arial" panose="020B0604020202020204"/>
                <a:ea typeface="+mn-ea"/>
                <a:cs typeface="+mn-cs"/>
              </a:rPr>
              <a:t>Deliver better sessions</a:t>
            </a:r>
          </a:p>
        </p:txBody>
      </p:sp>
      <p:sp>
        <p:nvSpPr>
          <p:cNvPr id="21" name="Rectangle: Rounded Corners 20">
            <a:extLst>
              <a:ext uri="{FF2B5EF4-FFF2-40B4-BE49-F238E27FC236}">
                <a16:creationId xmlns:a16="http://schemas.microsoft.com/office/drawing/2014/main" id="{67BC835C-5953-4B8A-9060-1C4A6BE4F8A8}"/>
              </a:ext>
            </a:extLst>
          </p:cNvPr>
          <p:cNvSpPr/>
          <p:nvPr/>
        </p:nvSpPr>
        <p:spPr>
          <a:xfrm>
            <a:off x="1794323" y="2809480"/>
            <a:ext cx="2159601" cy="1078531"/>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FFFFFF"/>
                </a:solidFill>
                <a:effectLst/>
                <a:uLnTx/>
                <a:uFillTx/>
                <a:latin typeface="Arial" panose="020B0604020202020204"/>
                <a:ea typeface="+mn-ea"/>
                <a:cs typeface="+mn-cs"/>
              </a:rPr>
              <a:t>Get Feedback</a:t>
            </a:r>
          </a:p>
        </p:txBody>
      </p:sp>
      <p:grpSp>
        <p:nvGrpSpPr>
          <p:cNvPr id="22" name="Group 21">
            <a:extLst>
              <a:ext uri="{FF2B5EF4-FFF2-40B4-BE49-F238E27FC236}">
                <a16:creationId xmlns:a16="http://schemas.microsoft.com/office/drawing/2014/main" id="{3B0BAED4-94AB-47F0-BA7A-9B2047202C82}"/>
              </a:ext>
            </a:extLst>
          </p:cNvPr>
          <p:cNvGrpSpPr/>
          <p:nvPr/>
        </p:nvGrpSpPr>
        <p:grpSpPr>
          <a:xfrm>
            <a:off x="4253724" y="2920411"/>
            <a:ext cx="406949" cy="932770"/>
            <a:chOff x="2629151" y="3294732"/>
            <a:chExt cx="406949" cy="932770"/>
          </a:xfrm>
        </p:grpSpPr>
        <p:sp>
          <p:nvSpPr>
            <p:cNvPr id="23" name="Freeform: Shape 22">
              <a:extLst>
                <a:ext uri="{FF2B5EF4-FFF2-40B4-BE49-F238E27FC236}">
                  <a16:creationId xmlns:a16="http://schemas.microsoft.com/office/drawing/2014/main" id="{A204981F-A1D6-4D90-80B4-A31D44EB426D}"/>
                </a:ext>
              </a:extLst>
            </p:cNvPr>
            <p:cNvSpPr/>
            <p:nvPr/>
          </p:nvSpPr>
          <p:spPr>
            <a:xfrm>
              <a:off x="2629151" y="3294733"/>
              <a:ext cx="406949" cy="932769"/>
            </a:xfrm>
            <a:custGeom>
              <a:avLst/>
              <a:gdLst>
                <a:gd name="connsiteX0" fmla="*/ 6178 w 345989"/>
                <a:gd name="connsiteY0" fmla="*/ 0 h 766119"/>
                <a:gd name="connsiteX1" fmla="*/ 345989 w 345989"/>
                <a:gd name="connsiteY1" fmla="*/ 389238 h 766119"/>
                <a:gd name="connsiteX2" fmla="*/ 0 w 345989"/>
                <a:gd name="connsiteY2" fmla="*/ 766119 h 766119"/>
              </a:gdLst>
              <a:ahLst/>
              <a:cxnLst>
                <a:cxn ang="0">
                  <a:pos x="connsiteX0" y="connsiteY0"/>
                </a:cxn>
                <a:cxn ang="0">
                  <a:pos x="connsiteX1" y="connsiteY1"/>
                </a:cxn>
                <a:cxn ang="0">
                  <a:pos x="connsiteX2" y="connsiteY2"/>
                </a:cxn>
              </a:cxnLst>
              <a:rect l="l" t="t" r="r" b="b"/>
              <a:pathLst>
                <a:path w="345989" h="766119">
                  <a:moveTo>
                    <a:pt x="6178" y="0"/>
                  </a:moveTo>
                  <a:lnTo>
                    <a:pt x="345989" y="389238"/>
                  </a:lnTo>
                  <a:lnTo>
                    <a:pt x="0" y="766119"/>
                  </a:lnTo>
                </a:path>
              </a:pathLst>
            </a:custGeom>
            <a:solidFill>
              <a:schemeClr val="bg1">
                <a:lumMod val="95000"/>
              </a:schemeClr>
            </a:solidFill>
            <a:ln w="952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pic>
          <p:nvPicPr>
            <p:cNvPr id="24" name="Graphic 23">
              <a:extLst>
                <a:ext uri="{FF2B5EF4-FFF2-40B4-BE49-F238E27FC236}">
                  <a16:creationId xmlns:a16="http://schemas.microsoft.com/office/drawing/2014/main" id="{06FEF234-3E97-4EBA-B353-85D334F2948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2366240" y="3580366"/>
              <a:ext cx="932770" cy="361501"/>
            </a:xfrm>
            <a:prstGeom prst="rect">
              <a:avLst/>
            </a:prstGeom>
          </p:spPr>
        </p:pic>
      </p:grpSp>
      <p:grpSp>
        <p:nvGrpSpPr>
          <p:cNvPr id="25" name="Group 24">
            <a:extLst>
              <a:ext uri="{FF2B5EF4-FFF2-40B4-BE49-F238E27FC236}">
                <a16:creationId xmlns:a16="http://schemas.microsoft.com/office/drawing/2014/main" id="{4F82483F-73BE-41CB-A1C1-DCC154CE0FB3}"/>
              </a:ext>
            </a:extLst>
          </p:cNvPr>
          <p:cNvGrpSpPr/>
          <p:nvPr/>
        </p:nvGrpSpPr>
        <p:grpSpPr>
          <a:xfrm>
            <a:off x="7466539" y="2882360"/>
            <a:ext cx="406949" cy="932770"/>
            <a:chOff x="2629151" y="3294732"/>
            <a:chExt cx="406949" cy="932770"/>
          </a:xfrm>
        </p:grpSpPr>
        <p:sp>
          <p:nvSpPr>
            <p:cNvPr id="26" name="Freeform: Shape 25">
              <a:extLst>
                <a:ext uri="{FF2B5EF4-FFF2-40B4-BE49-F238E27FC236}">
                  <a16:creationId xmlns:a16="http://schemas.microsoft.com/office/drawing/2014/main" id="{393A6322-5798-4D2F-8B0A-0693B99BDA63}"/>
                </a:ext>
              </a:extLst>
            </p:cNvPr>
            <p:cNvSpPr/>
            <p:nvPr/>
          </p:nvSpPr>
          <p:spPr>
            <a:xfrm>
              <a:off x="2629151" y="3294733"/>
              <a:ext cx="406949" cy="932769"/>
            </a:xfrm>
            <a:custGeom>
              <a:avLst/>
              <a:gdLst>
                <a:gd name="connsiteX0" fmla="*/ 6178 w 345989"/>
                <a:gd name="connsiteY0" fmla="*/ 0 h 766119"/>
                <a:gd name="connsiteX1" fmla="*/ 345989 w 345989"/>
                <a:gd name="connsiteY1" fmla="*/ 389238 h 766119"/>
                <a:gd name="connsiteX2" fmla="*/ 0 w 345989"/>
                <a:gd name="connsiteY2" fmla="*/ 766119 h 766119"/>
              </a:gdLst>
              <a:ahLst/>
              <a:cxnLst>
                <a:cxn ang="0">
                  <a:pos x="connsiteX0" y="connsiteY0"/>
                </a:cxn>
                <a:cxn ang="0">
                  <a:pos x="connsiteX1" y="connsiteY1"/>
                </a:cxn>
                <a:cxn ang="0">
                  <a:pos x="connsiteX2" y="connsiteY2"/>
                </a:cxn>
              </a:cxnLst>
              <a:rect l="l" t="t" r="r" b="b"/>
              <a:pathLst>
                <a:path w="345989" h="766119">
                  <a:moveTo>
                    <a:pt x="6178" y="0"/>
                  </a:moveTo>
                  <a:lnTo>
                    <a:pt x="345989" y="389238"/>
                  </a:lnTo>
                  <a:lnTo>
                    <a:pt x="0" y="766119"/>
                  </a:lnTo>
                </a:path>
              </a:pathLst>
            </a:custGeom>
            <a:solidFill>
              <a:schemeClr val="bg1">
                <a:lumMod val="95000"/>
              </a:schemeClr>
            </a:solidFill>
            <a:ln w="9525">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pic>
          <p:nvPicPr>
            <p:cNvPr id="27" name="Graphic 26">
              <a:extLst>
                <a:ext uri="{FF2B5EF4-FFF2-40B4-BE49-F238E27FC236}">
                  <a16:creationId xmlns:a16="http://schemas.microsoft.com/office/drawing/2014/main" id="{08D5738F-EAB7-47A5-A63B-92775F7A498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2366240" y="3580366"/>
              <a:ext cx="932770" cy="361501"/>
            </a:xfrm>
            <a:prstGeom prst="rect">
              <a:avLst/>
            </a:prstGeom>
          </p:spPr>
        </p:pic>
      </p:grpSp>
      <p:sp>
        <p:nvSpPr>
          <p:cNvPr id="33" name="TextBox 32">
            <a:extLst>
              <a:ext uri="{FF2B5EF4-FFF2-40B4-BE49-F238E27FC236}">
                <a16:creationId xmlns:a16="http://schemas.microsoft.com/office/drawing/2014/main" id="{7F246E37-77E5-408B-829D-3AF8C7D56344}"/>
              </a:ext>
            </a:extLst>
          </p:cNvPr>
          <p:cNvSpPr txBox="1"/>
          <p:nvPr/>
        </p:nvSpPr>
        <p:spPr>
          <a:xfrm>
            <a:off x="5016199" y="2045347"/>
            <a:ext cx="2159601" cy="344645"/>
          </a:xfrm>
          <a:prstGeom prst="rect">
            <a:avLst/>
          </a:prstGeom>
          <a:noFill/>
        </p:spPr>
        <p:txBody>
          <a:bodyPr wrap="none" lIns="0" tIns="0" rIns="0" bIns="0" rtlCol="0">
            <a:noAutofit/>
          </a:bodyPr>
          <a:lstStyle/>
          <a:p>
            <a:pPr algn="ctr" defTabSz="228600">
              <a:spcAft>
                <a:spcPts val="1200"/>
              </a:spcAft>
            </a:pPr>
            <a:r>
              <a:rPr lang="en-GB" sz="1600" b="1" noProof="0">
                <a:solidFill>
                  <a:schemeClr val="accent2"/>
                </a:solidFill>
              </a:rPr>
              <a:t>Value of Feedback</a:t>
            </a:r>
          </a:p>
        </p:txBody>
      </p:sp>
      <p:sp>
        <p:nvSpPr>
          <p:cNvPr id="42" name="Rectangle: Rounded Corners 41">
            <a:extLst>
              <a:ext uri="{FF2B5EF4-FFF2-40B4-BE49-F238E27FC236}">
                <a16:creationId xmlns:a16="http://schemas.microsoft.com/office/drawing/2014/main" id="{B82CB8DB-5A0A-438F-9392-C09940AC96B6}"/>
              </a:ext>
            </a:extLst>
          </p:cNvPr>
          <p:cNvSpPr/>
          <p:nvPr/>
        </p:nvSpPr>
        <p:spPr>
          <a:xfrm>
            <a:off x="3219456" y="4553423"/>
            <a:ext cx="5753086" cy="1479001"/>
          </a:xfrm>
          <a:prstGeom prst="round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tIns="36000" bIns="91440" rtlCol="0" anchor="t"/>
          <a:lstStyle/>
          <a:p>
            <a:pPr marL="0" marR="0" lvl="0" indent="0" algn="l" defTabSz="228600" rtl="0" eaLnBrk="1" fontAlgn="auto" latinLnBrk="0" hangingPunct="1">
              <a:lnSpc>
                <a:spcPct val="100000"/>
              </a:lnSpc>
              <a:spcBef>
                <a:spcPts val="1200"/>
              </a:spcBef>
              <a:spcAft>
                <a:spcPts val="600"/>
              </a:spcAft>
              <a:buClrTx/>
              <a:buSzTx/>
              <a:buFontTx/>
              <a:buNone/>
              <a:tabLst/>
              <a:defRPr/>
            </a:pPr>
            <a:r>
              <a:rPr kumimoji="0" lang="en-GB" sz="1400" i="0" u="none" strike="noStrike" kern="1200" cap="none" spc="0" normalizeH="0" baseline="0" noProof="0">
                <a:ln>
                  <a:noFill/>
                </a:ln>
                <a:solidFill>
                  <a:srgbClr val="000000"/>
                </a:solidFill>
                <a:effectLst/>
                <a:uLnTx/>
                <a:uFillTx/>
                <a:latin typeface="Graphik"/>
                <a:ea typeface="+mn-ea"/>
                <a:cs typeface="Arial" panose="020B0604020202020204" pitchFamily="34" charset="0"/>
              </a:rPr>
              <a:t>After getting feedback, you can end the session by:</a:t>
            </a:r>
          </a:p>
          <a:p>
            <a:pPr marL="180000" marR="0" lvl="0" indent="-180000" algn="l" defTabSz="228600" rtl="0" eaLnBrk="1" fontAlgn="auto" latinLnBrk="0" hangingPunct="1">
              <a:lnSpc>
                <a:spcPct val="100000"/>
              </a:lnSpc>
              <a:spcBef>
                <a:spcPts val="1200"/>
              </a:spcBef>
              <a:spcAft>
                <a:spcPts val="600"/>
              </a:spcAft>
              <a:buClrTx/>
              <a:buSzTx/>
              <a:buFont typeface="Arial" panose="020B0604020202020204" pitchFamily="34" charset="0"/>
              <a:buChar char="•"/>
              <a:tabLst/>
              <a:defRPr/>
            </a:pPr>
            <a:r>
              <a:rPr kumimoji="0" lang="en-GB" sz="1400" i="0" u="none" strike="noStrike" kern="1200" cap="none" spc="0" normalizeH="0" baseline="0" noProof="0">
                <a:ln>
                  <a:noFill/>
                </a:ln>
                <a:solidFill>
                  <a:srgbClr val="000000"/>
                </a:solidFill>
                <a:effectLst/>
                <a:uLnTx/>
                <a:uFillTx/>
                <a:latin typeface="Graphik"/>
                <a:ea typeface="+mn-ea"/>
                <a:cs typeface="+mn-cs"/>
              </a:rPr>
              <a:t>Sharing next steps</a:t>
            </a:r>
          </a:p>
          <a:p>
            <a:pPr marL="180000" marR="0" lvl="0" indent="-180000" algn="l" defTabSz="228600" rtl="0" eaLnBrk="1" fontAlgn="auto" latinLnBrk="0" hangingPunct="1">
              <a:lnSpc>
                <a:spcPct val="100000"/>
              </a:lnSpc>
              <a:spcBef>
                <a:spcPts val="1200"/>
              </a:spcBef>
              <a:spcAft>
                <a:spcPts val="600"/>
              </a:spcAft>
              <a:buClrTx/>
              <a:buSzTx/>
              <a:buFont typeface="Arial" panose="020B0604020202020204" pitchFamily="34" charset="0"/>
              <a:buChar char="•"/>
              <a:tabLst/>
              <a:defRPr/>
            </a:pPr>
            <a:r>
              <a:rPr kumimoji="0" lang="en-GB" sz="1400" i="0" u="none" strike="noStrike" kern="1200" cap="none" spc="0" normalizeH="0" baseline="0" noProof="0">
                <a:ln>
                  <a:noFill/>
                </a:ln>
                <a:solidFill>
                  <a:srgbClr val="000000"/>
                </a:solidFill>
                <a:effectLst/>
                <a:uLnTx/>
                <a:uFillTx/>
                <a:latin typeface="Graphik"/>
                <a:ea typeface="+mn-ea"/>
                <a:cs typeface="Arial" panose="020B0604020202020204" pitchFamily="34" charset="0"/>
              </a:rPr>
              <a:t>Sharing how participants should prepare for the next session</a:t>
            </a:r>
          </a:p>
        </p:txBody>
      </p:sp>
      <p:pic>
        <p:nvPicPr>
          <p:cNvPr id="37" name="Graphic 36">
            <a:extLst>
              <a:ext uri="{FF2B5EF4-FFF2-40B4-BE49-F238E27FC236}">
                <a16:creationId xmlns:a16="http://schemas.microsoft.com/office/drawing/2014/main" id="{D8481A4C-3932-AA02-EB62-75ADA342F68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211105" y="4468009"/>
            <a:ext cx="5761437" cy="1579639"/>
          </a:xfrm>
          <a:prstGeom prst="rect">
            <a:avLst/>
          </a:prstGeom>
        </p:spPr>
      </p:pic>
      <p:sp>
        <p:nvSpPr>
          <p:cNvPr id="17" name="Slide Number Placeholder 23">
            <a:extLst>
              <a:ext uri="{FF2B5EF4-FFF2-40B4-BE49-F238E27FC236}">
                <a16:creationId xmlns:a16="http://schemas.microsoft.com/office/drawing/2014/main" id="{2C68FFAA-C9E2-4E51-8C9B-9ECB2B32AD3F}"/>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24</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8735257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Graphic 12">
            <a:extLst>
              <a:ext uri="{FF2B5EF4-FFF2-40B4-BE49-F238E27FC236}">
                <a16:creationId xmlns:a16="http://schemas.microsoft.com/office/drawing/2014/main" id="{FE0912BA-BBB4-7016-B66E-FC984051CE9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5767703" y="3022600"/>
            <a:ext cx="6424297" cy="3835400"/>
          </a:xfrm>
          <a:prstGeom prst="rect">
            <a:avLst/>
          </a:prstGeom>
        </p:spPr>
      </p:pic>
      <p:pic>
        <p:nvPicPr>
          <p:cNvPr id="26" name="Graphic 25">
            <a:extLst>
              <a:ext uri="{FF2B5EF4-FFF2-40B4-BE49-F238E27FC236}">
                <a16:creationId xmlns:a16="http://schemas.microsoft.com/office/drawing/2014/main" id="{5C072182-139B-832A-086D-901FCBA6BD4D}"/>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r="12114"/>
          <a:stretch/>
        </p:blipFill>
        <p:spPr>
          <a:xfrm>
            <a:off x="6935962" y="2934061"/>
            <a:ext cx="5256038" cy="3390539"/>
          </a:xfrm>
          <a:prstGeom prst="rect">
            <a:avLst/>
          </a:prstGeom>
        </p:spPr>
      </p:pic>
      <p:grpSp>
        <p:nvGrpSpPr>
          <p:cNvPr id="10" name="Group 9">
            <a:extLst>
              <a:ext uri="{FF2B5EF4-FFF2-40B4-BE49-F238E27FC236}">
                <a16:creationId xmlns:a16="http://schemas.microsoft.com/office/drawing/2014/main" id="{5DAE2E2E-53FE-2624-EF87-A705AF075B59}"/>
              </a:ext>
            </a:extLst>
          </p:cNvPr>
          <p:cNvGrpSpPr/>
          <p:nvPr/>
        </p:nvGrpSpPr>
        <p:grpSpPr>
          <a:xfrm>
            <a:off x="1616071" y="4559584"/>
            <a:ext cx="3252500" cy="1794012"/>
            <a:chOff x="3480681" y="2125513"/>
            <a:chExt cx="3520201" cy="2455116"/>
          </a:xfrm>
        </p:grpSpPr>
        <p:pic>
          <p:nvPicPr>
            <p:cNvPr id="11" name="Graphic 10">
              <a:extLst>
                <a:ext uri="{FF2B5EF4-FFF2-40B4-BE49-F238E27FC236}">
                  <a16:creationId xmlns:a16="http://schemas.microsoft.com/office/drawing/2014/main" id="{2DCE0FFD-10D4-CC8F-44F6-E7F03CB13C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3480681" y="2125513"/>
              <a:ext cx="3520201" cy="2455116"/>
            </a:xfrm>
            <a:prstGeom prst="rect">
              <a:avLst/>
            </a:prstGeom>
          </p:spPr>
        </p:pic>
        <p:sp>
          <p:nvSpPr>
            <p:cNvPr id="12" name="TextBox 11">
              <a:extLst>
                <a:ext uri="{FF2B5EF4-FFF2-40B4-BE49-F238E27FC236}">
                  <a16:creationId xmlns:a16="http://schemas.microsoft.com/office/drawing/2014/main" id="{CC24D72B-7FAE-58E8-F37F-98B7F1FBB811}"/>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grpSp>
        <p:nvGrpSpPr>
          <p:cNvPr id="14" name="Group 13">
            <a:extLst>
              <a:ext uri="{FF2B5EF4-FFF2-40B4-BE49-F238E27FC236}">
                <a16:creationId xmlns:a16="http://schemas.microsoft.com/office/drawing/2014/main" id="{15523373-BBBC-0639-3B88-BE42D7D06D58}"/>
              </a:ext>
            </a:extLst>
          </p:cNvPr>
          <p:cNvGrpSpPr/>
          <p:nvPr/>
        </p:nvGrpSpPr>
        <p:grpSpPr>
          <a:xfrm flipH="1">
            <a:off x="4304039" y="3186384"/>
            <a:ext cx="2934222" cy="1583969"/>
            <a:chOff x="3480681" y="2125513"/>
            <a:chExt cx="3520201" cy="2455116"/>
          </a:xfrm>
        </p:grpSpPr>
        <p:pic>
          <p:nvPicPr>
            <p:cNvPr id="15" name="Graphic 14">
              <a:extLst>
                <a:ext uri="{FF2B5EF4-FFF2-40B4-BE49-F238E27FC236}">
                  <a16:creationId xmlns:a16="http://schemas.microsoft.com/office/drawing/2014/main" id="{738E5F2A-548D-3531-EC52-8DB29BDA58E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3480681" y="2125513"/>
              <a:ext cx="3520201" cy="2455116"/>
            </a:xfrm>
            <a:prstGeom prst="rect">
              <a:avLst/>
            </a:prstGeom>
          </p:spPr>
        </p:pic>
        <p:sp>
          <p:nvSpPr>
            <p:cNvPr id="16" name="TextBox 15">
              <a:extLst>
                <a:ext uri="{FF2B5EF4-FFF2-40B4-BE49-F238E27FC236}">
                  <a16:creationId xmlns:a16="http://schemas.microsoft.com/office/drawing/2014/main" id="{FD8B9191-0CFD-0168-05EA-ACF4F2ACCE8A}"/>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grpSp>
        <p:nvGrpSpPr>
          <p:cNvPr id="17" name="Group 16">
            <a:extLst>
              <a:ext uri="{FF2B5EF4-FFF2-40B4-BE49-F238E27FC236}">
                <a16:creationId xmlns:a16="http://schemas.microsoft.com/office/drawing/2014/main" id="{B3A5AB57-FC0F-3C70-F28B-A69CE63700F2}"/>
              </a:ext>
            </a:extLst>
          </p:cNvPr>
          <p:cNvGrpSpPr/>
          <p:nvPr/>
        </p:nvGrpSpPr>
        <p:grpSpPr>
          <a:xfrm>
            <a:off x="84421" y="1443370"/>
            <a:ext cx="4869320" cy="2685817"/>
            <a:chOff x="3480681" y="2125513"/>
            <a:chExt cx="3520201" cy="2455116"/>
          </a:xfrm>
        </p:grpSpPr>
        <p:pic>
          <p:nvPicPr>
            <p:cNvPr id="18" name="Graphic 17">
              <a:extLst>
                <a:ext uri="{FF2B5EF4-FFF2-40B4-BE49-F238E27FC236}">
                  <a16:creationId xmlns:a16="http://schemas.microsoft.com/office/drawing/2014/main" id="{C210DB2F-FC59-E1F1-0486-A242377D011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3480681" y="2125513"/>
              <a:ext cx="3520201" cy="2455116"/>
            </a:xfrm>
            <a:prstGeom prst="rect">
              <a:avLst/>
            </a:prstGeom>
          </p:spPr>
        </p:pic>
        <p:sp>
          <p:nvSpPr>
            <p:cNvPr id="19" name="TextBox 18">
              <a:extLst>
                <a:ext uri="{FF2B5EF4-FFF2-40B4-BE49-F238E27FC236}">
                  <a16:creationId xmlns:a16="http://schemas.microsoft.com/office/drawing/2014/main" id="{C31140D4-1A98-CC28-911A-AB55A5764D3C}"/>
                </a:ext>
              </a:extLst>
            </p:cNvPr>
            <p:cNvSpPr txBox="1"/>
            <p:nvPr/>
          </p:nvSpPr>
          <p:spPr>
            <a:xfrm>
              <a:off x="3609703" y="2162362"/>
              <a:ext cx="3282299" cy="2077403"/>
            </a:xfrm>
            <a:prstGeom prst="ellipse">
              <a:avLst/>
            </a:prstGeom>
            <a:solidFill>
              <a:schemeClr val="bg1">
                <a:lumMod val="95000"/>
              </a:schemeClr>
            </a:solidFill>
          </p:spPr>
          <p:txBody>
            <a:bodyPr wrap="square" lIns="0" tIns="0" rIns="0" bIns="0">
              <a:noAutofit/>
            </a:bodyPr>
            <a:lstStyle>
              <a:defPPr>
                <a:defRPr lang="en-US"/>
              </a:defPPr>
              <a:lvl1pPr algn="ctr">
                <a:defRPr sz="1600">
                  <a:latin typeface="+mj-lt"/>
                </a:defRPr>
              </a:lvl1pPr>
            </a:lstStyle>
            <a:p>
              <a:endParaRPr lang="en-GB"/>
            </a:p>
          </p:txBody>
        </p:sp>
      </p:grpSp>
      <p:sp>
        <p:nvSpPr>
          <p:cNvPr id="20" name="Content Placeholder 2">
            <a:extLst>
              <a:ext uri="{FF2B5EF4-FFF2-40B4-BE49-F238E27FC236}">
                <a16:creationId xmlns:a16="http://schemas.microsoft.com/office/drawing/2014/main" id="{6476C82A-2F6D-99D9-255C-5952F0453782}"/>
              </a:ext>
            </a:extLst>
          </p:cNvPr>
          <p:cNvSpPr txBox="1">
            <a:spLocks/>
          </p:cNvSpPr>
          <p:nvPr/>
        </p:nvSpPr>
        <p:spPr>
          <a:xfrm>
            <a:off x="5057830" y="3425857"/>
            <a:ext cx="1492023" cy="1105022"/>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marR="0" lvl="0" algn="ctr" fontAlgn="auto">
              <a:spcBef>
                <a:spcPts val="0"/>
              </a:spcBef>
              <a:buClrTx/>
              <a:buSzTx/>
              <a:tabLst/>
              <a:defRPr/>
            </a:pPr>
            <a:r>
              <a:rPr lang="en-GB" sz="1400" b="1">
                <a:solidFill>
                  <a:schemeClr val="accent1"/>
                </a:solidFill>
                <a:latin typeface="+mj-lt"/>
              </a:rPr>
              <a:t>Duration:</a:t>
            </a:r>
          </a:p>
          <a:p>
            <a:pPr marR="0" lvl="0" algn="ctr" fontAlgn="auto">
              <a:spcBef>
                <a:spcPts val="0"/>
              </a:spcBef>
              <a:buClrTx/>
              <a:buSzTx/>
              <a:tabLst/>
              <a:defRPr/>
            </a:pPr>
            <a:r>
              <a:rPr lang="en-GB" sz="1200">
                <a:solidFill>
                  <a:srgbClr val="000000"/>
                </a:solidFill>
                <a:latin typeface="+mj-lt"/>
              </a:rPr>
              <a:t>This activity can take a minimum of 15 mins</a:t>
            </a:r>
          </a:p>
          <a:p>
            <a:pPr marR="0" lvl="0" algn="ctr" fontAlgn="auto">
              <a:spcBef>
                <a:spcPts val="0"/>
              </a:spcBef>
              <a:buClrTx/>
              <a:buSzTx/>
              <a:tabLst/>
              <a:defRPr/>
            </a:pPr>
            <a:endParaRPr lang="en-GB" sz="1200">
              <a:solidFill>
                <a:srgbClr val="000000"/>
              </a:solidFill>
              <a:latin typeface="+mj-lt"/>
            </a:endParaRPr>
          </a:p>
          <a:p>
            <a:pPr marR="0" lvl="0" algn="ctr" fontAlgn="auto">
              <a:spcBef>
                <a:spcPts val="0"/>
              </a:spcBef>
              <a:buClrTx/>
              <a:buSzTx/>
              <a:tabLst/>
              <a:defRPr/>
            </a:pPr>
            <a:endParaRPr lang="en-GB" sz="1200">
              <a:solidFill>
                <a:srgbClr val="000000"/>
              </a:solidFill>
              <a:latin typeface="+mj-lt"/>
            </a:endParaRPr>
          </a:p>
        </p:txBody>
      </p:sp>
      <p:sp>
        <p:nvSpPr>
          <p:cNvPr id="21" name="Content Placeholder 2">
            <a:extLst>
              <a:ext uri="{FF2B5EF4-FFF2-40B4-BE49-F238E27FC236}">
                <a16:creationId xmlns:a16="http://schemas.microsoft.com/office/drawing/2014/main" id="{E8A9C424-EAA2-2711-D3CF-158D16FB5E23}"/>
              </a:ext>
            </a:extLst>
          </p:cNvPr>
          <p:cNvSpPr txBox="1">
            <a:spLocks/>
          </p:cNvSpPr>
          <p:nvPr/>
        </p:nvSpPr>
        <p:spPr>
          <a:xfrm>
            <a:off x="462932" y="1613519"/>
            <a:ext cx="4132748" cy="1920713"/>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algn="ctr">
              <a:spcBef>
                <a:spcPts val="0"/>
              </a:spcBef>
              <a:defRPr/>
            </a:pPr>
            <a:r>
              <a:rPr lang="en-GB" sz="1400" b="1" dirty="0">
                <a:solidFill>
                  <a:schemeClr val="accent2"/>
                </a:solidFill>
                <a:latin typeface="+mj-lt"/>
              </a:rPr>
              <a:t>How does it work?</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Make 3 columns and title them, ‘I like’, ‘I wish’ and</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 ‘I </a:t>
            </a:r>
            <a:r>
              <a:rPr lang="en-GB" sz="1200" dirty="0">
                <a:solidFill>
                  <a:srgbClr val="000000"/>
                </a:solidFill>
                <a:latin typeface="+mj-lt"/>
              </a:rPr>
              <a:t>f</a:t>
            </a: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eel’ on a whiteboard, paper or presentation slide.</a:t>
            </a:r>
          </a:p>
          <a:p>
            <a:pPr algn="ctr">
              <a:spcBef>
                <a:spcPts val="0"/>
              </a:spcBef>
              <a:spcAft>
                <a:spcPts val="0"/>
              </a:spcAft>
              <a:defRPr/>
            </a:pP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If in person, provide participants with 3 sticky notes and a pen. Allow time for participants time to write one thing they liked about the session, something they wish was different about the session and one thing they feel about the session.</a:t>
            </a:r>
          </a:p>
          <a:p>
            <a:pPr algn="ctr">
              <a:spcBef>
                <a:spcPts val="0"/>
              </a:spcBef>
              <a:spcAft>
                <a:spcPts val="0"/>
              </a:spcAft>
              <a:defRPr/>
            </a:pPr>
            <a:r>
              <a:rPr lang="en-GB" sz="1200" dirty="0">
                <a:solidFill>
                  <a:srgbClr val="000000"/>
                </a:solidFill>
                <a:latin typeface="+mj-lt"/>
              </a:rPr>
              <a:t>Once they’ve all written their thoughts down, g</a:t>
            </a:r>
            <a:r>
              <a:rPr kumimoji="0" lang="en-GB" sz="1200" b="0" i="0" u="none" strike="noStrike" kern="1200" cap="none" spc="0" normalizeH="0" baseline="0" noProof="0" dirty="0" err="1">
                <a:ln>
                  <a:noFill/>
                </a:ln>
                <a:solidFill>
                  <a:srgbClr val="000000"/>
                </a:solidFill>
                <a:effectLst/>
                <a:uLnTx/>
                <a:uFillTx/>
                <a:latin typeface="+mj-lt"/>
                <a:ea typeface="+mn-ea"/>
                <a:cs typeface="Arial" panose="020B0604020202020204" pitchFamily="34" charset="0"/>
              </a:rPr>
              <a:t>roup</a:t>
            </a:r>
            <a:r>
              <a:rPr kumimoji="0" lang="en-GB" sz="1200" b="0" i="0" u="none" strike="noStrike" kern="1200" cap="none" spc="0" normalizeH="0" baseline="0" noProof="0" dirty="0">
                <a:ln>
                  <a:noFill/>
                </a:ln>
                <a:solidFill>
                  <a:srgbClr val="000000"/>
                </a:solidFill>
                <a:effectLst/>
                <a:uLnTx/>
                <a:uFillTx/>
                <a:latin typeface="+mj-lt"/>
                <a:ea typeface="+mn-ea"/>
                <a:cs typeface="Arial" panose="020B0604020202020204" pitchFamily="34" charset="0"/>
              </a:rPr>
              <a:t> common themes together and discuss with participants.</a:t>
            </a:r>
          </a:p>
        </p:txBody>
      </p:sp>
      <p:sp>
        <p:nvSpPr>
          <p:cNvPr id="25" name="Content Placeholder 2">
            <a:extLst>
              <a:ext uri="{FF2B5EF4-FFF2-40B4-BE49-F238E27FC236}">
                <a16:creationId xmlns:a16="http://schemas.microsoft.com/office/drawing/2014/main" id="{4080B9E4-7EF7-9892-D4F7-1695848FDF55}"/>
              </a:ext>
            </a:extLst>
          </p:cNvPr>
          <p:cNvSpPr txBox="1">
            <a:spLocks/>
          </p:cNvSpPr>
          <p:nvPr/>
        </p:nvSpPr>
        <p:spPr>
          <a:xfrm flipH="1">
            <a:off x="1959992" y="4770353"/>
            <a:ext cx="2501722" cy="894404"/>
          </a:xfrm>
          <a:prstGeom prst="rect">
            <a:avLst/>
          </a:prstGeom>
        </p:spPr>
        <p:txBody>
          <a:bodyPr vert="horz" lIns="0" tIns="0" rIns="0" bIns="0" rtlCol="0">
            <a:noAutofit/>
          </a:bodyPr>
          <a:lstStyle>
            <a:lvl1pPr marL="0" indent="0" algn="l" defTabSz="228600" rtl="0" eaLnBrk="1" latinLnBrk="0" hangingPunct="1">
              <a:lnSpc>
                <a:spcPct val="100000"/>
              </a:lnSpc>
              <a:spcBef>
                <a:spcPts val="1200"/>
              </a:spcBef>
              <a:spcAft>
                <a:spcPts val="600"/>
              </a:spcAft>
              <a:buFontTx/>
              <a:buNone/>
              <a:defRPr lang="en-US" sz="2400" b="0" kern="1200" cap="none" baseline="0" dirty="0">
                <a:solidFill>
                  <a:schemeClr val="tx1"/>
                </a:solidFill>
                <a:latin typeface="+mn-lt"/>
                <a:ea typeface="+mn-ea"/>
                <a:cs typeface="Arial" panose="020B0604020202020204" pitchFamily="34" charset="0"/>
              </a:defRPr>
            </a:lvl1pPr>
            <a:lvl2pPr marL="230188" indent="-230188" algn="l" defTabSz="228600" rtl="0" eaLnBrk="1" latinLnBrk="0" hangingPunct="1">
              <a:lnSpc>
                <a:spcPct val="100000"/>
              </a:lnSpc>
              <a:spcBef>
                <a:spcPts val="0"/>
              </a:spcBef>
              <a:spcAft>
                <a:spcPts val="600"/>
              </a:spcAft>
              <a:buClrTx/>
              <a:buFont typeface="Arial" panose="020B0604020202020204" pitchFamily="34" charset="0"/>
              <a:buChar char="•"/>
              <a:defRPr lang="en-US" sz="2400" kern="1200" dirty="0">
                <a:solidFill>
                  <a:schemeClr val="tx1"/>
                </a:solidFill>
                <a:latin typeface="+mn-lt"/>
                <a:ea typeface="+mn-ea"/>
                <a:cs typeface="Arial" panose="020B0604020202020204" pitchFamily="34" charset="0"/>
              </a:defRPr>
            </a:lvl2pPr>
            <a:lvl3pPr marL="517525" indent="-287338" algn="l" defTabSz="228600" rtl="0" eaLnBrk="1" latinLnBrk="0" hangingPunct="1">
              <a:lnSpc>
                <a:spcPct val="100000"/>
              </a:lnSpc>
              <a:spcBef>
                <a:spcPts val="0"/>
              </a:spcBef>
              <a:spcAft>
                <a:spcPts val="600"/>
              </a:spcAft>
              <a:buFont typeface="Arial" panose="020B0604020202020204" pitchFamily="34" charset="0"/>
              <a:buChar char="─"/>
              <a:defRPr lang="en-US" sz="2000" kern="1200" dirty="0">
                <a:solidFill>
                  <a:schemeClr val="tx1"/>
                </a:solidFill>
                <a:latin typeface="+mn-lt"/>
                <a:ea typeface="+mn-ea"/>
                <a:cs typeface="Arial" panose="020B0604020202020204" pitchFamily="34" charset="0"/>
              </a:defRPr>
            </a:lvl3pPr>
            <a:lvl4pPr marL="738188" indent="-220663" algn="l" defTabSz="228600" rtl="0" eaLnBrk="1" latinLnBrk="0" hangingPunct="1">
              <a:lnSpc>
                <a:spcPct val="100000"/>
              </a:lnSpc>
              <a:spcBef>
                <a:spcPts val="0"/>
              </a:spcBef>
              <a:spcAft>
                <a:spcPts val="600"/>
              </a:spcAft>
              <a:buFont typeface="Arial" panose="020B0604020202020204" pitchFamily="34" charset="0"/>
              <a:buChar char="•"/>
              <a:defRPr lang="en-US" sz="1800" kern="1200" cap="none" baseline="0" dirty="0">
                <a:solidFill>
                  <a:schemeClr val="tx1"/>
                </a:solidFill>
                <a:latin typeface="+mn-lt"/>
                <a:ea typeface="+mn-ea"/>
                <a:cs typeface="+mn-cs"/>
              </a:defRPr>
            </a:lvl4pPr>
            <a:lvl5pPr marL="1143000" indent="-228600" algn="l" defTabSz="228600" rtl="0" eaLnBrk="1" latinLnBrk="0" hangingPunct="1">
              <a:lnSpc>
                <a:spcPct val="100000"/>
              </a:lnSpc>
              <a:spcBef>
                <a:spcPts val="0"/>
              </a:spcBef>
              <a:spcAft>
                <a:spcPts val="600"/>
              </a:spcAft>
              <a:buFont typeface="Arial" panose="020B0604020202020204" pitchFamily="34" charset="0"/>
              <a:buChar char="•"/>
              <a:defRPr lang="en-US" sz="1400" kern="1200" cap="none" baseline="0" dirty="0">
                <a:solidFill>
                  <a:schemeClr val="tx1"/>
                </a:solidFill>
                <a:latin typeface="+mn-lt"/>
                <a:ea typeface="+mn-ea"/>
                <a:cs typeface="+mn-cs"/>
              </a:defRPr>
            </a:lvl5pPr>
            <a:lvl6pPr marL="11113" indent="0" algn="l" defTabSz="228600" rtl="0" eaLnBrk="1" latinLnBrk="0" hangingPunct="1">
              <a:lnSpc>
                <a:spcPct val="90000"/>
              </a:lnSpc>
              <a:spcBef>
                <a:spcPts val="0"/>
              </a:spcBef>
              <a:spcAft>
                <a:spcPts val="600"/>
              </a:spcAft>
              <a:buFont typeface="Graphik" panose="020B0503030202060203" pitchFamily="34" charset="0"/>
              <a:buNone/>
              <a:tabLst/>
              <a:defRPr lang="en-US" sz="1200" kern="1200" cap="none" baseline="0" dirty="0">
                <a:solidFill>
                  <a:schemeClr val="tx1"/>
                </a:solidFill>
                <a:latin typeface="+mn-lt"/>
                <a:ea typeface="+mn-ea"/>
                <a:cs typeface="+mn-cs"/>
              </a:defRPr>
            </a:lvl6pPr>
            <a:lvl7pPr marL="0" indent="0" algn="l" defTabSz="228600" rtl="0" eaLnBrk="1" latinLnBrk="0" hangingPunct="1">
              <a:lnSpc>
                <a:spcPct val="90000"/>
              </a:lnSpc>
              <a:spcBef>
                <a:spcPts val="0"/>
              </a:spcBef>
              <a:spcAft>
                <a:spcPts val="600"/>
              </a:spcAft>
              <a:buFont typeface="Arial" panose="020B0604020202020204" pitchFamily="34" charset="0"/>
              <a:buNone/>
              <a:defRPr lang="en-US" sz="1200" b="1" kern="1200" cap="none" baseline="0" dirty="0">
                <a:solidFill>
                  <a:schemeClr val="tx1"/>
                </a:solidFill>
                <a:latin typeface="+mj-lt"/>
                <a:ea typeface="+mn-ea"/>
                <a:cs typeface="+mn-cs"/>
              </a:defRPr>
            </a:lvl7pPr>
            <a:lvl8pPr marL="0" indent="0" algn="l" defTabSz="228600" rtl="0" eaLnBrk="1" latinLnBrk="0" hangingPunct="1">
              <a:lnSpc>
                <a:spcPct val="90000"/>
              </a:lnSpc>
              <a:spcBef>
                <a:spcPts val="0"/>
              </a:spcBef>
              <a:spcAft>
                <a:spcPts val="600"/>
              </a:spcAft>
              <a:buFont typeface="Arial" panose="020B0604020202020204" pitchFamily="34" charset="0"/>
              <a:buNone/>
              <a:defRPr lang="en-US" sz="1800" b="1" kern="1200" cap="none" baseline="0" dirty="0">
                <a:solidFill>
                  <a:schemeClr val="tx1"/>
                </a:solidFill>
                <a:latin typeface="+mn-lt"/>
                <a:ea typeface="+mn-ea"/>
                <a:cs typeface="+mn-cs"/>
              </a:defRPr>
            </a:lvl8pPr>
            <a:lvl9pPr marL="0" indent="0" algn="l" defTabSz="228600" rtl="0" eaLnBrk="1" latinLnBrk="0" hangingPunct="1">
              <a:lnSpc>
                <a:spcPct val="90000"/>
              </a:lnSpc>
              <a:spcBef>
                <a:spcPts val="0"/>
              </a:spcBef>
              <a:spcAft>
                <a:spcPts val="600"/>
              </a:spcAft>
              <a:buFont typeface="Arial" panose="020B0604020202020204" pitchFamily="34" charset="0"/>
              <a:buNone/>
              <a:defRPr lang="en-US" sz="1200" kern="1200" cap="none" baseline="0" dirty="0">
                <a:solidFill>
                  <a:schemeClr val="tx1"/>
                </a:solidFill>
                <a:latin typeface="+mn-lt"/>
                <a:ea typeface="+mn-ea"/>
                <a:cs typeface="+mn-cs"/>
              </a:defRPr>
            </a:lvl9pPr>
          </a:lstStyle>
          <a:p>
            <a:pPr marR="0" lvl="0" algn="ctr" fontAlgn="auto">
              <a:spcBef>
                <a:spcPts val="0"/>
              </a:spcBef>
              <a:buClrTx/>
              <a:buSzTx/>
              <a:tabLst/>
              <a:defRPr/>
            </a:pPr>
            <a:r>
              <a:rPr lang="en-GB" sz="1400" b="1">
                <a:solidFill>
                  <a:schemeClr val="accent6"/>
                </a:solidFill>
                <a:latin typeface="+mj-lt"/>
              </a:rPr>
              <a:t>Resources:</a:t>
            </a:r>
          </a:p>
          <a:p>
            <a:pPr marR="0" lvl="0" algn="ctr" fontAlgn="auto">
              <a:spcBef>
                <a:spcPts val="0"/>
              </a:spcBef>
              <a:buClrTx/>
              <a:buSzTx/>
              <a:tabLst/>
              <a:defRPr/>
            </a:pPr>
            <a:r>
              <a:rPr lang="en-GB" sz="1200">
                <a:solidFill>
                  <a:srgbClr val="000000"/>
                </a:solidFill>
                <a:latin typeface="+mj-lt"/>
              </a:rPr>
              <a:t>Sticky Notes and a Whiteboard or Large Paper (if in person)</a:t>
            </a:r>
          </a:p>
          <a:p>
            <a:pPr marR="0" lvl="0" algn="ctr" fontAlgn="auto">
              <a:spcBef>
                <a:spcPts val="0"/>
              </a:spcBef>
              <a:buClrTx/>
              <a:buSzTx/>
              <a:tabLst/>
              <a:defRPr/>
            </a:pPr>
            <a:r>
              <a:rPr lang="en-GB" sz="1200">
                <a:solidFill>
                  <a:srgbClr val="000000"/>
                </a:solidFill>
                <a:latin typeface="+mj-lt"/>
              </a:rPr>
              <a:t>Chat Function, </a:t>
            </a:r>
            <a:r>
              <a:rPr lang="en-GB" sz="1200" err="1">
                <a:solidFill>
                  <a:srgbClr val="000000"/>
                </a:solidFill>
                <a:latin typeface="+mj-lt"/>
              </a:rPr>
              <a:t>Menti</a:t>
            </a:r>
            <a:r>
              <a:rPr lang="en-GB" sz="1200">
                <a:solidFill>
                  <a:srgbClr val="000000"/>
                </a:solidFill>
                <a:latin typeface="+mj-lt"/>
              </a:rPr>
              <a:t> or Mural (if online)</a:t>
            </a:r>
          </a:p>
        </p:txBody>
      </p:sp>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dirty="0"/>
              <a:t>I like, I wish, I feel</a:t>
            </a:r>
          </a:p>
        </p:txBody>
      </p:sp>
      <p:sp>
        <p:nvSpPr>
          <p:cNvPr id="3" name="Content Placeholder 2">
            <a:extLst>
              <a:ext uri="{FF2B5EF4-FFF2-40B4-BE49-F238E27FC236}">
                <a16:creationId xmlns:a16="http://schemas.microsoft.com/office/drawing/2014/main" id="{B4F631E3-EC64-4738-80FF-C906AB8185D3}"/>
              </a:ext>
            </a:extLst>
          </p:cNvPr>
          <p:cNvSpPr>
            <a:spLocks noGrp="1"/>
          </p:cNvSpPr>
          <p:nvPr>
            <p:ph type="body" sz="quarter" idx="10"/>
          </p:nvPr>
        </p:nvSpPr>
        <p:spPr>
          <a:xfrm>
            <a:off x="381000" y="935437"/>
            <a:ext cx="11430000" cy="334442"/>
          </a:xfrm>
        </p:spPr>
        <p:txBody>
          <a:bodyPr/>
          <a:lstStyle/>
          <a:p>
            <a:r>
              <a:rPr lang="en-GB" dirty="0"/>
              <a:t>A quick way to gain feedback at the end of the session is through the ‘I like, I wish, I feel’ method.</a:t>
            </a:r>
          </a:p>
        </p:txBody>
      </p:sp>
      <p:sp>
        <p:nvSpPr>
          <p:cNvPr id="22" name="Slide Number Placeholder 23">
            <a:extLst>
              <a:ext uri="{FF2B5EF4-FFF2-40B4-BE49-F238E27FC236}">
                <a16:creationId xmlns:a16="http://schemas.microsoft.com/office/drawing/2014/main" id="{D7969F2E-01D1-46FE-ADF3-B96D30BE0BF8}"/>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25</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9397996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5B5265DE-A1C0-DD4A-BCAE-8201A06AA2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5767703" y="3022600"/>
            <a:ext cx="6424297" cy="3835400"/>
          </a:xfrm>
          <a:prstGeom prst="rect">
            <a:avLst/>
          </a:prstGeom>
        </p:spPr>
      </p:pic>
      <p:sp>
        <p:nvSpPr>
          <p:cNvPr id="7" name="Oval 6">
            <a:extLst>
              <a:ext uri="{FF2B5EF4-FFF2-40B4-BE49-F238E27FC236}">
                <a16:creationId xmlns:a16="http://schemas.microsoft.com/office/drawing/2014/main" id="{EECD5A82-3FE2-23DC-812D-1C1666EDCEF6}"/>
              </a:ext>
            </a:extLst>
          </p:cNvPr>
          <p:cNvSpPr/>
          <p:nvPr/>
        </p:nvSpPr>
        <p:spPr>
          <a:xfrm>
            <a:off x="7198612" y="2428711"/>
            <a:ext cx="3702479" cy="370247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2" name="Title 1">
            <a:extLst>
              <a:ext uri="{FF2B5EF4-FFF2-40B4-BE49-F238E27FC236}">
                <a16:creationId xmlns:a16="http://schemas.microsoft.com/office/drawing/2014/main" id="{35CF5902-4932-43D5-8713-CCE71CEB2FAA}"/>
              </a:ext>
            </a:extLst>
          </p:cNvPr>
          <p:cNvSpPr>
            <a:spLocks noGrp="1"/>
          </p:cNvSpPr>
          <p:nvPr>
            <p:ph type="title"/>
          </p:nvPr>
        </p:nvSpPr>
        <p:spPr/>
        <p:txBody>
          <a:bodyPr/>
          <a:lstStyle/>
          <a:p>
            <a:r>
              <a:rPr lang="en-GB"/>
              <a:t>Recording feedback during your sessions</a:t>
            </a:r>
          </a:p>
        </p:txBody>
      </p:sp>
      <p:sp>
        <p:nvSpPr>
          <p:cNvPr id="3" name="Content Placeholder 2">
            <a:extLst>
              <a:ext uri="{FF2B5EF4-FFF2-40B4-BE49-F238E27FC236}">
                <a16:creationId xmlns:a16="http://schemas.microsoft.com/office/drawing/2014/main" id="{B4F631E3-EC64-4738-80FF-C906AB8185D3}"/>
              </a:ext>
            </a:extLst>
          </p:cNvPr>
          <p:cNvSpPr>
            <a:spLocks noGrp="1"/>
          </p:cNvSpPr>
          <p:nvPr>
            <p:ph type="body" sz="quarter" idx="10"/>
          </p:nvPr>
        </p:nvSpPr>
        <p:spPr/>
        <p:txBody>
          <a:bodyPr/>
          <a:lstStyle/>
          <a:p>
            <a:r>
              <a:rPr lang="en-GB" dirty="0"/>
              <a:t>Here is some advice on how to record feedback throughout your sessions.</a:t>
            </a:r>
          </a:p>
        </p:txBody>
      </p:sp>
      <p:sp>
        <p:nvSpPr>
          <p:cNvPr id="22" name="TextBox 21">
            <a:extLst>
              <a:ext uri="{FF2B5EF4-FFF2-40B4-BE49-F238E27FC236}">
                <a16:creationId xmlns:a16="http://schemas.microsoft.com/office/drawing/2014/main" id="{03A3AF07-7C3D-4987-89F1-0BE1A9161BC0}"/>
              </a:ext>
            </a:extLst>
          </p:cNvPr>
          <p:cNvSpPr txBox="1"/>
          <p:nvPr/>
        </p:nvSpPr>
        <p:spPr>
          <a:xfrm>
            <a:off x="381001" y="2182489"/>
            <a:ext cx="6148220" cy="492443"/>
          </a:xfrm>
          <a:prstGeom prst="rect">
            <a:avLst/>
          </a:prstGeom>
          <a:noFill/>
        </p:spPr>
        <p:txBody>
          <a:bodyPr wrap="square" lIns="0" tIns="0" rIns="0" bIns="0">
            <a:spAutoFit/>
          </a:bodyPr>
          <a:lstStyle/>
          <a:p>
            <a:pPr>
              <a:spcAft>
                <a:spcPts val="1200"/>
              </a:spcAft>
              <a:defRPr/>
            </a:pPr>
            <a:r>
              <a:rPr lang="en-US" sz="1600" dirty="0">
                <a:solidFill>
                  <a:srgbClr val="000000"/>
                </a:solidFill>
              </a:rPr>
              <a:t>Have someone to assist with notetaking, to note down important feedback and suggestions during discussions.</a:t>
            </a:r>
          </a:p>
        </p:txBody>
      </p:sp>
      <p:sp>
        <p:nvSpPr>
          <p:cNvPr id="23" name="TextBox 22">
            <a:extLst>
              <a:ext uri="{FF2B5EF4-FFF2-40B4-BE49-F238E27FC236}">
                <a16:creationId xmlns:a16="http://schemas.microsoft.com/office/drawing/2014/main" id="{28E6E27E-6FA5-43D5-A5A1-056EFE6252E9}"/>
              </a:ext>
            </a:extLst>
          </p:cNvPr>
          <p:cNvSpPr txBox="1"/>
          <p:nvPr/>
        </p:nvSpPr>
        <p:spPr>
          <a:xfrm>
            <a:off x="381000" y="3098333"/>
            <a:ext cx="5028547" cy="738664"/>
          </a:xfrm>
          <a:prstGeom prst="rect">
            <a:avLst/>
          </a:prstGeom>
          <a:noFill/>
        </p:spPr>
        <p:txBody>
          <a:bodyPr wrap="square" lIns="0" tIns="0" rIns="0" bIns="0">
            <a:spAutoFit/>
          </a:bodyPr>
          <a:lstStyle/>
          <a:p>
            <a:pPr>
              <a:spcAft>
                <a:spcPts val="1200"/>
              </a:spcAft>
              <a:defRPr/>
            </a:pPr>
            <a:r>
              <a:rPr lang="en-US" sz="1600" dirty="0">
                <a:solidFill>
                  <a:srgbClr val="000000"/>
                </a:solidFill>
              </a:rPr>
              <a:t>If you are conducting an online session, recording the session is a great way to capture feedback and discussions.</a:t>
            </a:r>
          </a:p>
        </p:txBody>
      </p:sp>
      <p:sp>
        <p:nvSpPr>
          <p:cNvPr id="25" name="TextBox 24">
            <a:extLst>
              <a:ext uri="{FF2B5EF4-FFF2-40B4-BE49-F238E27FC236}">
                <a16:creationId xmlns:a16="http://schemas.microsoft.com/office/drawing/2014/main" id="{99124E93-B145-47A0-B0F6-23FB9655B9A0}"/>
              </a:ext>
            </a:extLst>
          </p:cNvPr>
          <p:cNvSpPr txBox="1"/>
          <p:nvPr/>
        </p:nvSpPr>
        <p:spPr>
          <a:xfrm>
            <a:off x="381000" y="4375399"/>
            <a:ext cx="4356312" cy="738664"/>
          </a:xfrm>
          <a:prstGeom prst="rect">
            <a:avLst/>
          </a:prstGeom>
          <a:noFill/>
        </p:spPr>
        <p:txBody>
          <a:bodyPr wrap="square" lIns="0" tIns="0" rIns="0" bIns="0">
            <a:spAutoFit/>
          </a:bodyPr>
          <a:lstStyle/>
          <a:p>
            <a:pPr>
              <a:spcAft>
                <a:spcPts val="1200"/>
              </a:spcAft>
              <a:defRPr/>
            </a:pPr>
            <a:r>
              <a:rPr lang="en-US" sz="1600" dirty="0">
                <a:solidFill>
                  <a:srgbClr val="000000"/>
                </a:solidFill>
              </a:rPr>
              <a:t>You can also use tools that help with written feedback. For example, using paper and pens, or digital resources such as </a:t>
            </a:r>
            <a:r>
              <a:rPr lang="en-US" sz="1600" dirty="0" err="1">
                <a:solidFill>
                  <a:srgbClr val="000000"/>
                </a:solidFill>
              </a:rPr>
              <a:t>Menti</a:t>
            </a:r>
            <a:r>
              <a:rPr lang="en-US" sz="1600" dirty="0">
                <a:solidFill>
                  <a:srgbClr val="000000"/>
                </a:solidFill>
              </a:rPr>
              <a:t> and Mural.</a:t>
            </a:r>
          </a:p>
        </p:txBody>
      </p:sp>
      <p:pic>
        <p:nvPicPr>
          <p:cNvPr id="5" name="Picture 4">
            <a:extLst>
              <a:ext uri="{FF2B5EF4-FFF2-40B4-BE49-F238E27FC236}">
                <a16:creationId xmlns:a16="http://schemas.microsoft.com/office/drawing/2014/main" id="{18548EF6-372B-4BB5-8769-E128A76B8B7B}"/>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3162" b="87141" l="20495" r="78357">
                        <a14:foregroundMark x1="25353" y1="47201" x2="30477" y2="72466"/>
                        <a14:foregroundMark x1="30477" y1="72466" x2="29770" y2="78064"/>
                        <a14:foregroundMark x1="21466" y1="81241" x2="25177" y2="71407"/>
                        <a14:foregroundMark x1="21201" y1="84115" x2="22438" y2="86536"/>
                        <a14:foregroundMark x1="31095" y1="86687" x2="31095" y2="86687"/>
                        <a14:foregroundMark x1="30654" y1="86082" x2="30654" y2="86082"/>
                        <a14:foregroundMark x1="29329" y1="85477" x2="29682" y2="85325"/>
                        <a14:foregroundMark x1="30919" y1="85779" x2="30565" y2="85779"/>
                        <a14:foregroundMark x1="30477" y1="85628" x2="31007" y2="85628"/>
                        <a14:foregroundMark x1="29505" y1="85477" x2="29770" y2="85628"/>
                        <a14:foregroundMark x1="32244" y1="16490" x2="51590" y2="14372"/>
                        <a14:foregroundMark x1="51590" y1="14372" x2="55389" y2="15885"/>
                        <a14:foregroundMark x1="32862" y1="13616" x2="36749" y2="13616"/>
                        <a14:foregroundMark x1="54682" y1="13464" x2="59541" y2="14826"/>
                        <a14:foregroundMark x1="27562" y1="15431" x2="27562" y2="15431"/>
                        <a14:foregroundMark x1="69700" y1="74887" x2="72085" y2="50227"/>
                        <a14:foregroundMark x1="78445" y1="82451" x2="77739" y2="75340"/>
                        <a14:foregroundMark x1="78004" y1="39334" x2="78180" y2="37368"/>
                        <a14:foregroundMark x1="75029" y1="55267" x2="75442" y2="55976"/>
                        <a14:foregroundMark x1="76413" y1="52194" x2="76325" y2="59304"/>
                        <a14:foregroundMark x1="76325" y1="59304" x2="76325" y2="59455"/>
                        <a14:foregroundMark x1="20583" y1="82753" x2="21731" y2="81241"/>
                        <a14:foregroundMark x1="68551" y1="86233" x2="70230" y2="86989"/>
                        <a14:foregroundMark x1="77827" y1="87141" x2="78269" y2="84266"/>
                        <a14:foregroundMark x1="70230" y1="86989" x2="70141" y2="83812"/>
                        <a14:foregroundMark x1="74028" y1="40242" x2="73675" y2="37973"/>
                        <a14:foregroundMark x1="73322" y1="48865" x2="70583" y2="47201"/>
                        <a14:foregroundMark x1="24735" y1="57943" x2="23852" y2="55371"/>
                        <a14:foregroundMark x1="31095" y1="55825" x2="29947" y2="53101"/>
                        <a14:backgroundMark x1="40724" y1="68684" x2="38604" y2="65809"/>
                        <a14:backgroundMark x1="30362" y1="85232" x2="30035" y2="85325"/>
                        <a14:backgroundMark x1="69611" y1="49017" x2="68728" y2="58094"/>
                        <a14:backgroundMark x1="68728" y1="58094" x2="70053" y2="49773"/>
                      </a14:backgroundRemoval>
                    </a14:imgEffect>
                  </a14:imgLayer>
                </a14:imgProps>
              </a:ext>
              <a:ext uri="{28A0092B-C50C-407E-A947-70E740481C1C}">
                <a14:useLocalDpi xmlns:a14="http://schemas.microsoft.com/office/drawing/2010/main" val="0"/>
              </a:ext>
            </a:extLst>
          </a:blip>
          <a:srcRect l="18191" t="9549" r="17945" b="10632"/>
          <a:stretch/>
        </p:blipFill>
        <p:spPr>
          <a:xfrm>
            <a:off x="7198612" y="2760028"/>
            <a:ext cx="4970949" cy="3627891"/>
          </a:xfrm>
          <a:prstGeom prst="rect">
            <a:avLst/>
          </a:prstGeom>
        </p:spPr>
      </p:pic>
      <p:pic>
        <p:nvPicPr>
          <p:cNvPr id="13" name="Graphic 12">
            <a:extLst>
              <a:ext uri="{FF2B5EF4-FFF2-40B4-BE49-F238E27FC236}">
                <a16:creationId xmlns:a16="http://schemas.microsoft.com/office/drawing/2014/main" id="{752D88D4-2964-5518-D81D-99CD083127C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441042" y="1691938"/>
            <a:ext cx="2243044" cy="2588012"/>
          </a:xfrm>
          <a:prstGeom prst="rect">
            <a:avLst/>
          </a:prstGeom>
        </p:spPr>
      </p:pic>
      <p:pic>
        <p:nvPicPr>
          <p:cNvPr id="18" name="Graphic 17">
            <a:extLst>
              <a:ext uri="{FF2B5EF4-FFF2-40B4-BE49-F238E27FC236}">
                <a16:creationId xmlns:a16="http://schemas.microsoft.com/office/drawing/2014/main" id="{805E4111-7956-B25D-CC45-C3A3CD7FF49D}"/>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l="5" t="-1" r="-19948" b="53019"/>
          <a:stretch/>
        </p:blipFill>
        <p:spPr>
          <a:xfrm rot="5400000" flipH="1">
            <a:off x="3096462" y="77420"/>
            <a:ext cx="55884" cy="5486808"/>
          </a:xfrm>
          <a:prstGeom prst="rect">
            <a:avLst/>
          </a:prstGeom>
        </p:spPr>
      </p:pic>
      <p:pic>
        <p:nvPicPr>
          <p:cNvPr id="21" name="Graphic 20">
            <a:extLst>
              <a:ext uri="{FF2B5EF4-FFF2-40B4-BE49-F238E27FC236}">
                <a16:creationId xmlns:a16="http://schemas.microsoft.com/office/drawing/2014/main" id="{6878E61F-220B-A8A0-C615-D3701FEC97A6}"/>
              </a:ext>
            </a:extLst>
          </p:cNvPr>
          <p:cNvPicPr>
            <a:picLocks noChangeAspect="1"/>
          </p:cNvPicPr>
          <p:nvPr/>
        </p:nvPicPr>
        <p:blipFill rotWithShape="1">
          <a:blip r:embed="rId9">
            <a:extLst>
              <a:ext uri="{96DAC541-7B7A-43D3-8B79-37D633B846F1}">
                <asvg:svgBlip xmlns:asvg="http://schemas.microsoft.com/office/drawing/2016/SVG/main" r:embed="rId10"/>
              </a:ext>
            </a:extLst>
          </a:blip>
          <a:srcRect l="5" t="-1" r="-19948" b="53019"/>
          <a:stretch/>
        </p:blipFill>
        <p:spPr>
          <a:xfrm rot="5400000" flipH="1">
            <a:off x="3096462" y="1384107"/>
            <a:ext cx="55884" cy="5486808"/>
          </a:xfrm>
          <a:prstGeom prst="rect">
            <a:avLst/>
          </a:prstGeom>
        </p:spPr>
      </p:pic>
      <p:sp>
        <p:nvSpPr>
          <p:cNvPr id="14" name="Slide Number Placeholder 23">
            <a:extLst>
              <a:ext uri="{FF2B5EF4-FFF2-40B4-BE49-F238E27FC236}">
                <a16:creationId xmlns:a16="http://schemas.microsoft.com/office/drawing/2014/main" id="{1FDC0A2D-0305-4304-8EE0-B559323305FD}"/>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26</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9692948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693E193D-69E1-A432-1537-2AC26503C2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640694">
            <a:off x="6426197" y="2004453"/>
            <a:ext cx="4035233" cy="5038340"/>
          </a:xfrm>
          <a:prstGeom prst="rect">
            <a:avLst/>
          </a:prstGeom>
        </p:spPr>
      </p:pic>
      <p:pic>
        <p:nvPicPr>
          <p:cNvPr id="11" name="Graphic 10">
            <a:extLst>
              <a:ext uri="{FF2B5EF4-FFF2-40B4-BE49-F238E27FC236}">
                <a16:creationId xmlns:a16="http://schemas.microsoft.com/office/drawing/2014/main" id="{244CA594-81E6-E4AB-3E64-A7BFD56C8E5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rot="10800000">
            <a:off x="-2146" y="0"/>
            <a:ext cx="8598953" cy="6324600"/>
          </a:xfrm>
          <a:prstGeom prst="rect">
            <a:avLst/>
          </a:prstGeom>
        </p:spPr>
      </p:pic>
      <p:grpSp>
        <p:nvGrpSpPr>
          <p:cNvPr id="13" name="Group 12">
            <a:extLst>
              <a:ext uri="{FF2B5EF4-FFF2-40B4-BE49-F238E27FC236}">
                <a16:creationId xmlns:a16="http://schemas.microsoft.com/office/drawing/2014/main" id="{D4962B2E-8000-D032-ED39-E5E14D37EEE2}"/>
              </a:ext>
            </a:extLst>
          </p:cNvPr>
          <p:cNvGrpSpPr/>
          <p:nvPr/>
        </p:nvGrpSpPr>
        <p:grpSpPr>
          <a:xfrm>
            <a:off x="87086" y="4805410"/>
            <a:ext cx="12192000" cy="234554"/>
            <a:chOff x="70757" y="4805410"/>
            <a:chExt cx="12192000" cy="234554"/>
          </a:xfrm>
          <a:effectLst/>
        </p:grpSpPr>
        <p:pic>
          <p:nvPicPr>
            <p:cNvPr id="15" name="Picture 14">
              <a:extLst>
                <a:ext uri="{FF2B5EF4-FFF2-40B4-BE49-F238E27FC236}">
                  <a16:creationId xmlns:a16="http://schemas.microsoft.com/office/drawing/2014/main" id="{178E0B68-4864-D427-DF1D-E4F5AD11CA71}"/>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pic>
          <p:nvPicPr>
            <p:cNvPr id="16" name="Picture 15">
              <a:extLst>
                <a:ext uri="{FF2B5EF4-FFF2-40B4-BE49-F238E27FC236}">
                  <a16:creationId xmlns:a16="http://schemas.microsoft.com/office/drawing/2014/main" id="{09784DFB-B765-54DD-D187-3130EA409727}"/>
                </a:ext>
              </a:extLst>
            </p:cNvPr>
            <p:cNvPicPr>
              <a:picLocks noChangeAspect="1"/>
            </p:cNvPicPr>
            <p:nvPr/>
          </p:nvPicPr>
          <p:blipFill rotWithShape="1">
            <a:blip r:embed="rId6">
              <a:duotone>
                <a:prstClr val="black"/>
                <a:schemeClr val="accent2">
                  <a:tint val="45000"/>
                  <a:satMod val="400000"/>
                </a:schemeClr>
              </a:duotone>
            </a:blip>
            <a:srcRect b="86400"/>
            <a:stretch/>
          </p:blipFill>
          <p:spPr>
            <a:xfrm>
              <a:off x="70757" y="4805410"/>
              <a:ext cx="12192000" cy="234554"/>
            </a:xfrm>
            <a:prstGeom prst="rect">
              <a:avLst/>
            </a:prstGeom>
          </p:spPr>
        </p:pic>
      </p:grpSp>
      <p:pic>
        <p:nvPicPr>
          <p:cNvPr id="18" name="Graphic 17">
            <a:extLst>
              <a:ext uri="{FF2B5EF4-FFF2-40B4-BE49-F238E27FC236}">
                <a16:creationId xmlns:a16="http://schemas.microsoft.com/office/drawing/2014/main" id="{A23C8AA2-1F01-B4F8-28D6-D9910125A64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2784095" flipH="1">
            <a:off x="7561045" y="950480"/>
            <a:ext cx="3504606" cy="4043594"/>
          </a:xfrm>
          <a:prstGeom prst="rect">
            <a:avLst/>
          </a:prstGeom>
        </p:spPr>
      </p:pic>
      <p:sp>
        <p:nvSpPr>
          <p:cNvPr id="19" name="Text Box 2">
            <a:extLst>
              <a:ext uri="{FF2B5EF4-FFF2-40B4-BE49-F238E27FC236}">
                <a16:creationId xmlns:a16="http://schemas.microsoft.com/office/drawing/2014/main" id="{9038DEDF-6825-7F0D-7422-C7264BBD481A}"/>
              </a:ext>
            </a:extLst>
          </p:cNvPr>
          <p:cNvSpPr txBox="1">
            <a:spLocks noChangeArrowheads="1"/>
          </p:cNvSpPr>
          <p:nvPr/>
        </p:nvSpPr>
        <p:spPr bwMode="auto">
          <a:xfrm>
            <a:off x="311150" y="1115408"/>
            <a:ext cx="6723559" cy="2101537"/>
          </a:xfrm>
          <a:prstGeom prst="rect">
            <a:avLst/>
          </a:prstGeom>
          <a:noFill/>
          <a:ln w="9525">
            <a:noFill/>
            <a:miter lim="800000"/>
            <a:headEnd/>
            <a:tailEnd/>
          </a:ln>
        </p:spPr>
        <p:txBody>
          <a:bodyPr rot="0" vert="horz" wrap="square" lIns="0" tIns="0" rIns="0" bIns="0" anchor="t" anchorCtr="0">
            <a:spAutoFit/>
          </a:bodyPr>
          <a:lstStyle/>
          <a:p>
            <a:pPr marL="0" marR="0" lvl="0" indent="0" algn="l" defTabSz="914400" rtl="0" eaLnBrk="1" fontAlgn="auto" latinLnBrk="0" hangingPunct="1">
              <a:lnSpc>
                <a:spcPct val="85000"/>
              </a:lnSpc>
              <a:spcBef>
                <a:spcPts val="0"/>
              </a:spcBef>
              <a:spcAft>
                <a:spcPts val="0"/>
              </a:spcAft>
              <a:buClrTx/>
              <a:buSzTx/>
              <a:buFontTx/>
              <a:buNone/>
              <a:tabLst/>
              <a:defRPr/>
            </a:pPr>
            <a:r>
              <a:rPr kumimoji="0" lang="en-GB" sz="8000" b="0" i="0" u="none" strike="noStrike" kern="1200" cap="none" spc="0" normalizeH="0" baseline="0" noProof="0">
                <a:ln>
                  <a:noFill/>
                </a:ln>
                <a:solidFill>
                  <a:srgbClr val="000000"/>
                </a:solidFill>
                <a:effectLst/>
                <a:uLnTx/>
                <a:uFillTx/>
                <a:latin typeface="Arial Black" panose="020B0A04020102020204" pitchFamily="34" charset="0"/>
                <a:ea typeface="+mn-ea"/>
                <a:cs typeface="+mn-cs"/>
              </a:rPr>
              <a:t>Useful Resources</a:t>
            </a:r>
            <a:endParaRPr kumimoji="0" lang="en-GB" sz="80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22" name="Oval 21">
            <a:extLst>
              <a:ext uri="{FF2B5EF4-FFF2-40B4-BE49-F238E27FC236}">
                <a16:creationId xmlns:a16="http://schemas.microsoft.com/office/drawing/2014/main" id="{D5D84B36-872B-8BE6-FCCE-A9577F971634}"/>
              </a:ext>
            </a:extLst>
          </p:cNvPr>
          <p:cNvSpPr/>
          <p:nvPr/>
        </p:nvSpPr>
        <p:spPr>
          <a:xfrm>
            <a:off x="6418293" y="3025324"/>
            <a:ext cx="2885162" cy="2767836"/>
          </a:xfrm>
          <a:prstGeom prst="ellipse">
            <a:avLst/>
          </a:prstGeom>
          <a:blipFill>
            <a:blip r:embed="rId9" cstate="print">
              <a:extLst>
                <a:ext uri="{28A0092B-C50C-407E-A947-70E740481C1C}">
                  <a14:useLocalDpi xmlns:a14="http://schemas.microsoft.com/office/drawing/2010/main" val="0"/>
                </a:ext>
              </a:extLst>
            </a:blip>
            <a:stretch>
              <a:fillRect l="-15419" t="-6369" r="-8791" b="-17843"/>
            </a:stretch>
          </a:blipFill>
          <a:ln w="139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91440" bIns="91440" rtlCol="0" anchor="ctr"/>
          <a:lstStyle/>
          <a:p>
            <a:pPr algn="ctr"/>
            <a:endParaRPr lang="en-GB" err="1"/>
          </a:p>
        </p:txBody>
      </p:sp>
      <p:sp>
        <p:nvSpPr>
          <p:cNvPr id="10" name="Slide Number Placeholder 23">
            <a:extLst>
              <a:ext uri="{FF2B5EF4-FFF2-40B4-BE49-F238E27FC236}">
                <a16:creationId xmlns:a16="http://schemas.microsoft.com/office/drawing/2014/main" id="{A82A698D-0AFC-42E8-BB9D-C6F768882A68}"/>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27</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1112029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AB7475-2D35-4077-9314-78A8F8D85C62}"/>
              </a:ext>
            </a:extLst>
          </p:cNvPr>
          <p:cNvSpPr>
            <a:spLocks noGrp="1"/>
          </p:cNvSpPr>
          <p:nvPr>
            <p:ph type="title"/>
          </p:nvPr>
        </p:nvSpPr>
        <p:spPr/>
        <p:txBody>
          <a:bodyPr/>
          <a:lstStyle/>
          <a:p>
            <a:r>
              <a:rPr lang="en-GB" noProof="0"/>
              <a:t>Introduction to </a:t>
            </a:r>
            <a:r>
              <a:rPr lang="en-GB" noProof="0">
                <a:solidFill>
                  <a:schemeClr val="accent4"/>
                </a:solidFill>
              </a:rPr>
              <a:t>MURAL</a:t>
            </a:r>
            <a:endParaRPr lang="en-GB">
              <a:solidFill>
                <a:schemeClr val="accent4"/>
              </a:solidFill>
            </a:endParaRPr>
          </a:p>
        </p:txBody>
      </p:sp>
      <p:sp>
        <p:nvSpPr>
          <p:cNvPr id="3" name="Text Placeholder 2">
            <a:extLst>
              <a:ext uri="{FF2B5EF4-FFF2-40B4-BE49-F238E27FC236}">
                <a16:creationId xmlns:a16="http://schemas.microsoft.com/office/drawing/2014/main" id="{8D8C4B5A-C576-B006-85AF-9CA1D063AA4F}"/>
              </a:ext>
            </a:extLst>
          </p:cNvPr>
          <p:cNvSpPr>
            <a:spLocks noGrp="1"/>
          </p:cNvSpPr>
          <p:nvPr>
            <p:ph type="body" sz="quarter" idx="10"/>
          </p:nvPr>
        </p:nvSpPr>
        <p:spPr/>
        <p:txBody>
          <a:bodyPr/>
          <a:lstStyle/>
          <a:p>
            <a:r>
              <a:rPr lang="en-GB"/>
              <a:t>Mural is an online whiteboarding tool that mimics the activity of workshops in a digital environment. The ability to conduct collaborative sessions in an interactive, engaging way allows people to connect in real time and co-create new solutions.</a:t>
            </a:r>
          </a:p>
        </p:txBody>
      </p:sp>
      <p:sp>
        <p:nvSpPr>
          <p:cNvPr id="7" name="TextBox 6">
            <a:extLst>
              <a:ext uri="{FF2B5EF4-FFF2-40B4-BE49-F238E27FC236}">
                <a16:creationId xmlns:a16="http://schemas.microsoft.com/office/drawing/2014/main" id="{B1588713-F72B-4D8C-BBA9-F0B75F2CB3D7}"/>
              </a:ext>
            </a:extLst>
          </p:cNvPr>
          <p:cNvSpPr txBox="1"/>
          <p:nvPr/>
        </p:nvSpPr>
        <p:spPr>
          <a:xfrm>
            <a:off x="381000" y="3517387"/>
            <a:ext cx="3904899" cy="1815882"/>
          </a:xfrm>
          <a:prstGeom prst="rect">
            <a:avLst/>
          </a:prstGeom>
          <a:noFill/>
        </p:spPr>
        <p:txBody>
          <a:bodyPr wrap="square" lIns="0" rtlCol="0">
            <a:spAutoFit/>
          </a:bodyPr>
          <a:lstStyle/>
          <a:p>
            <a:pPr marL="180000" indent="-180000">
              <a:buFont typeface="Arial" panose="020B0604020202020204" pitchFamily="34" charset="0"/>
              <a:buChar char="•"/>
            </a:pPr>
            <a:r>
              <a:rPr lang="en-GB" sz="1400" dirty="0">
                <a:latin typeface="Graphik" panose="020B0503030202060203" pitchFamily="34" charset="0"/>
              </a:rPr>
              <a:t>Friendly user interface</a:t>
            </a:r>
          </a:p>
          <a:p>
            <a:pPr marL="180000" indent="-180000">
              <a:buFont typeface="Arial" panose="020B0604020202020204" pitchFamily="34" charset="0"/>
              <a:buChar char="•"/>
            </a:pPr>
            <a:endParaRPr lang="en-GB" sz="1400" dirty="0">
              <a:latin typeface="Graphik" panose="020B0503030202060203" pitchFamily="34" charset="0"/>
            </a:endParaRPr>
          </a:p>
          <a:p>
            <a:pPr marL="180000" indent="-180000">
              <a:buFont typeface="Arial" panose="020B0604020202020204" pitchFamily="34" charset="0"/>
              <a:buChar char="•"/>
            </a:pPr>
            <a:r>
              <a:rPr lang="en-GB" sz="1400" dirty="0">
                <a:latin typeface="Graphik" panose="020B0503030202060203" pitchFamily="34" charset="0"/>
              </a:rPr>
              <a:t>Mural’s templates and tools align with the approach and methods required to design and co-create</a:t>
            </a:r>
          </a:p>
          <a:p>
            <a:pPr marL="180000" indent="-180000">
              <a:buFont typeface="Arial" panose="020B0604020202020204" pitchFamily="34" charset="0"/>
              <a:buChar char="•"/>
            </a:pPr>
            <a:endParaRPr lang="en-GB" sz="1400" dirty="0">
              <a:latin typeface="Graphik" panose="020B0503030202060203" pitchFamily="34" charset="0"/>
            </a:endParaRPr>
          </a:p>
          <a:p>
            <a:pPr marL="180000" indent="-180000">
              <a:buFont typeface="Arial" panose="020B0604020202020204" pitchFamily="34" charset="0"/>
              <a:buChar char="•"/>
            </a:pPr>
            <a:r>
              <a:rPr lang="en-GB" sz="1400" dirty="0">
                <a:latin typeface="Graphik" panose="020B0503030202060203" pitchFamily="34" charset="0"/>
              </a:rPr>
              <a:t>Cross-tech capabilities (Zoom, Microsoft Teams integration)</a:t>
            </a:r>
          </a:p>
        </p:txBody>
      </p:sp>
      <p:sp>
        <p:nvSpPr>
          <p:cNvPr id="8" name="TextBox 7">
            <a:extLst>
              <a:ext uri="{FF2B5EF4-FFF2-40B4-BE49-F238E27FC236}">
                <a16:creationId xmlns:a16="http://schemas.microsoft.com/office/drawing/2014/main" id="{DF832265-BCFD-4889-8896-5997F4D028FC}"/>
              </a:ext>
            </a:extLst>
          </p:cNvPr>
          <p:cNvSpPr txBox="1"/>
          <p:nvPr/>
        </p:nvSpPr>
        <p:spPr>
          <a:xfrm>
            <a:off x="381000" y="2672825"/>
            <a:ext cx="4533200" cy="584775"/>
          </a:xfrm>
          <a:prstGeom prst="rect">
            <a:avLst/>
          </a:prstGeom>
          <a:noFill/>
        </p:spPr>
        <p:txBody>
          <a:bodyPr wrap="square" lIns="0" rtlCol="0">
            <a:spAutoFit/>
          </a:bodyPr>
          <a:lstStyle/>
          <a:p>
            <a:r>
              <a:rPr lang="en-GB" sz="1600" b="1">
                <a:solidFill>
                  <a:schemeClr val="accent4"/>
                </a:solidFill>
                <a:latin typeface="Graphik" panose="020B0503030202060203" pitchFamily="34" charset="0"/>
              </a:rPr>
              <a:t>Mural is the best tool to facilitate remote workshops for the following reasons: </a:t>
            </a:r>
          </a:p>
        </p:txBody>
      </p:sp>
      <p:pic>
        <p:nvPicPr>
          <p:cNvPr id="50178" name="Picture 2" descr="MURAL is a collaborative intelligence company | MURAL">
            <a:extLst>
              <a:ext uri="{FF2B5EF4-FFF2-40B4-BE49-F238E27FC236}">
                <a16:creationId xmlns:a16="http://schemas.microsoft.com/office/drawing/2014/main" id="{549FD047-623D-41D1-8190-3EC590AFF4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828800"/>
            <a:ext cx="2446530" cy="455496"/>
          </a:xfrm>
          <a:prstGeom prst="rect">
            <a:avLst/>
          </a:prstGeom>
          <a:noFill/>
          <a:extLst>
            <a:ext uri="{909E8E84-426E-40DD-AFC4-6F175D3DCCD1}">
              <a14:hiddenFill xmlns:a14="http://schemas.microsoft.com/office/drawing/2010/main">
                <a:solidFill>
                  <a:srgbClr val="FFFFFF"/>
                </a:solidFill>
              </a14:hiddenFill>
            </a:ext>
          </a:extLst>
        </p:spPr>
      </p:pic>
      <p:pic>
        <p:nvPicPr>
          <p:cNvPr id="12" name="Graphic 11">
            <a:extLst>
              <a:ext uri="{FF2B5EF4-FFF2-40B4-BE49-F238E27FC236}">
                <a16:creationId xmlns:a16="http://schemas.microsoft.com/office/drawing/2014/main" id="{D035AAFE-5F96-7FF2-996B-52F9EB64AEB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4456670" y="2353962"/>
            <a:ext cx="7735330" cy="3970637"/>
          </a:xfrm>
          <a:prstGeom prst="rect">
            <a:avLst/>
          </a:prstGeom>
        </p:spPr>
      </p:pic>
      <p:grpSp>
        <p:nvGrpSpPr>
          <p:cNvPr id="13" name="Group 12">
            <a:extLst>
              <a:ext uri="{FF2B5EF4-FFF2-40B4-BE49-F238E27FC236}">
                <a16:creationId xmlns:a16="http://schemas.microsoft.com/office/drawing/2014/main" id="{747DB4FC-DA26-B85F-BE9A-57C450C9ADA1}"/>
              </a:ext>
            </a:extLst>
          </p:cNvPr>
          <p:cNvGrpSpPr/>
          <p:nvPr/>
        </p:nvGrpSpPr>
        <p:grpSpPr>
          <a:xfrm>
            <a:off x="6283181" y="1889408"/>
            <a:ext cx="5274768" cy="4448882"/>
            <a:chOff x="6283181" y="1889408"/>
            <a:chExt cx="5274768" cy="4448882"/>
          </a:xfrm>
        </p:grpSpPr>
        <p:grpSp>
          <p:nvGrpSpPr>
            <p:cNvPr id="14" name="Group 13">
              <a:extLst>
                <a:ext uri="{FF2B5EF4-FFF2-40B4-BE49-F238E27FC236}">
                  <a16:creationId xmlns:a16="http://schemas.microsoft.com/office/drawing/2014/main" id="{9D33EEE3-047A-166C-749C-4658D1990490}"/>
                </a:ext>
              </a:extLst>
            </p:cNvPr>
            <p:cNvGrpSpPr/>
            <p:nvPr/>
          </p:nvGrpSpPr>
          <p:grpSpPr>
            <a:xfrm>
              <a:off x="6283181" y="4766137"/>
              <a:ext cx="5274768" cy="1572153"/>
              <a:chOff x="6283181" y="4766137"/>
              <a:chExt cx="5274768" cy="1572153"/>
            </a:xfrm>
          </p:grpSpPr>
          <p:sp>
            <p:nvSpPr>
              <p:cNvPr id="17" name="Freeform: Shape 16">
                <a:extLst>
                  <a:ext uri="{FF2B5EF4-FFF2-40B4-BE49-F238E27FC236}">
                    <a16:creationId xmlns:a16="http://schemas.microsoft.com/office/drawing/2014/main" id="{DC86A0E5-F5BE-0899-7A3B-DCCC0BB4366D}"/>
                  </a:ext>
                </a:extLst>
              </p:cNvPr>
              <p:cNvSpPr/>
              <p:nvPr/>
            </p:nvSpPr>
            <p:spPr>
              <a:xfrm>
                <a:off x="6283181" y="4766137"/>
                <a:ext cx="5274768" cy="779051"/>
              </a:xfrm>
              <a:custGeom>
                <a:avLst/>
                <a:gdLst>
                  <a:gd name="connsiteX0" fmla="*/ 5084955 w 5274768"/>
                  <a:gd name="connsiteY0" fmla="*/ 779052 h 779051"/>
                  <a:gd name="connsiteX1" fmla="*/ 189903 w 5274768"/>
                  <a:gd name="connsiteY1" fmla="*/ 779052 h 779051"/>
                  <a:gd name="connsiteX2" fmla="*/ 0 w 5274768"/>
                  <a:gd name="connsiteY2" fmla="*/ 589149 h 779051"/>
                  <a:gd name="connsiteX3" fmla="*/ 0 w 5274768"/>
                  <a:gd name="connsiteY3" fmla="*/ 0 h 779051"/>
                  <a:gd name="connsiteX4" fmla="*/ 5274769 w 5274768"/>
                  <a:gd name="connsiteY4" fmla="*/ 0 h 779051"/>
                  <a:gd name="connsiteX5" fmla="*/ 5274769 w 5274768"/>
                  <a:gd name="connsiteY5" fmla="*/ 589149 h 779051"/>
                  <a:gd name="connsiteX6" fmla="*/ 5084866 w 5274768"/>
                  <a:gd name="connsiteY6" fmla="*/ 779052 h 77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4768" h="779051">
                    <a:moveTo>
                      <a:pt x="5084955" y="779052"/>
                    </a:moveTo>
                    <a:lnTo>
                      <a:pt x="189903" y="779052"/>
                    </a:lnTo>
                    <a:cubicBezTo>
                      <a:pt x="85187" y="779052"/>
                      <a:pt x="0" y="693865"/>
                      <a:pt x="0" y="589149"/>
                    </a:cubicBezTo>
                    <a:lnTo>
                      <a:pt x="0" y="0"/>
                    </a:lnTo>
                    <a:lnTo>
                      <a:pt x="5274769" y="0"/>
                    </a:lnTo>
                    <a:lnTo>
                      <a:pt x="5274769" y="589149"/>
                    </a:lnTo>
                    <a:cubicBezTo>
                      <a:pt x="5274769" y="693865"/>
                      <a:pt x="5189582" y="779052"/>
                      <a:pt x="5084866" y="779052"/>
                    </a:cubicBezTo>
                    <a:close/>
                  </a:path>
                </a:pathLst>
              </a:custGeom>
              <a:solidFill>
                <a:schemeClr val="bg1"/>
              </a:solidFill>
              <a:ln w="8823"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C0009AB6-3E37-E603-DC11-58A5AA4C4682}"/>
                  </a:ext>
                </a:extLst>
              </p:cNvPr>
              <p:cNvSpPr/>
              <p:nvPr/>
            </p:nvSpPr>
            <p:spPr>
              <a:xfrm>
                <a:off x="8305834" y="5446569"/>
                <a:ext cx="1248285" cy="891632"/>
              </a:xfrm>
              <a:custGeom>
                <a:avLst/>
                <a:gdLst>
                  <a:gd name="connsiteX0" fmla="*/ 0 w 1248285"/>
                  <a:gd name="connsiteY0" fmla="*/ 0 h 891632"/>
                  <a:gd name="connsiteX1" fmla="*/ 1248285 w 1248285"/>
                  <a:gd name="connsiteY1" fmla="*/ 0 h 891632"/>
                  <a:gd name="connsiteX2" fmla="*/ 1248285 w 1248285"/>
                  <a:gd name="connsiteY2" fmla="*/ 891632 h 891632"/>
                  <a:gd name="connsiteX3" fmla="*/ 0 w 1248285"/>
                  <a:gd name="connsiteY3" fmla="*/ 891632 h 891632"/>
                </a:gdLst>
                <a:ahLst/>
                <a:cxnLst>
                  <a:cxn ang="0">
                    <a:pos x="connsiteX0" y="connsiteY0"/>
                  </a:cxn>
                  <a:cxn ang="0">
                    <a:pos x="connsiteX1" y="connsiteY1"/>
                  </a:cxn>
                  <a:cxn ang="0">
                    <a:pos x="connsiteX2" y="connsiteY2"/>
                  </a:cxn>
                  <a:cxn ang="0">
                    <a:pos x="connsiteX3" y="connsiteY3"/>
                  </a:cxn>
                </a:cxnLst>
                <a:rect l="l" t="t" r="r" b="b"/>
                <a:pathLst>
                  <a:path w="1248285" h="891632">
                    <a:moveTo>
                      <a:pt x="0" y="0"/>
                    </a:moveTo>
                    <a:lnTo>
                      <a:pt x="1248285" y="0"/>
                    </a:lnTo>
                    <a:lnTo>
                      <a:pt x="1248285" y="891632"/>
                    </a:lnTo>
                    <a:lnTo>
                      <a:pt x="0" y="891632"/>
                    </a:lnTo>
                    <a:close/>
                  </a:path>
                </a:pathLst>
              </a:custGeom>
              <a:solidFill>
                <a:schemeClr val="bg1"/>
              </a:solidFill>
              <a:ln w="8823"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038550D7-8BA5-D4D0-E18A-5605AFC7F9A1}"/>
                  </a:ext>
                </a:extLst>
              </p:cNvPr>
              <p:cNvSpPr/>
              <p:nvPr/>
            </p:nvSpPr>
            <p:spPr>
              <a:xfrm>
                <a:off x="8230721" y="6225621"/>
                <a:ext cx="1398510" cy="112669"/>
              </a:xfrm>
              <a:custGeom>
                <a:avLst/>
                <a:gdLst>
                  <a:gd name="connsiteX0" fmla="*/ 0 w 1398510"/>
                  <a:gd name="connsiteY0" fmla="*/ 0 h 112669"/>
                  <a:gd name="connsiteX1" fmla="*/ 1398510 w 1398510"/>
                  <a:gd name="connsiteY1" fmla="*/ 0 h 112669"/>
                  <a:gd name="connsiteX2" fmla="*/ 1398510 w 1398510"/>
                  <a:gd name="connsiteY2" fmla="*/ 112669 h 112669"/>
                  <a:gd name="connsiteX3" fmla="*/ 0 w 1398510"/>
                  <a:gd name="connsiteY3" fmla="*/ 112669 h 112669"/>
                </a:gdLst>
                <a:ahLst/>
                <a:cxnLst>
                  <a:cxn ang="0">
                    <a:pos x="connsiteX0" y="connsiteY0"/>
                  </a:cxn>
                  <a:cxn ang="0">
                    <a:pos x="connsiteX1" y="connsiteY1"/>
                  </a:cxn>
                  <a:cxn ang="0">
                    <a:pos x="connsiteX2" y="connsiteY2"/>
                  </a:cxn>
                  <a:cxn ang="0">
                    <a:pos x="connsiteX3" y="connsiteY3"/>
                  </a:cxn>
                </a:cxnLst>
                <a:rect l="l" t="t" r="r" b="b"/>
                <a:pathLst>
                  <a:path w="1398510" h="112669">
                    <a:moveTo>
                      <a:pt x="0" y="0"/>
                    </a:moveTo>
                    <a:lnTo>
                      <a:pt x="1398510" y="0"/>
                    </a:lnTo>
                    <a:lnTo>
                      <a:pt x="1398510" y="112669"/>
                    </a:lnTo>
                    <a:lnTo>
                      <a:pt x="0" y="112669"/>
                    </a:lnTo>
                    <a:close/>
                  </a:path>
                </a:pathLst>
              </a:custGeom>
              <a:solidFill>
                <a:schemeClr val="bg1"/>
              </a:solidFill>
              <a:ln w="8823" cap="flat">
                <a:noFill/>
                <a:prstDash val="solid"/>
                <a:miter/>
              </a:ln>
            </p:spPr>
            <p:txBody>
              <a:bodyPr rtlCol="0" anchor="ctr"/>
              <a:lstStyle/>
              <a:p>
                <a:endParaRPr lang="en-GB"/>
              </a:p>
            </p:txBody>
          </p:sp>
        </p:grpSp>
        <p:sp>
          <p:nvSpPr>
            <p:cNvPr id="15" name="Freeform: Shape 14">
              <a:extLst>
                <a:ext uri="{FF2B5EF4-FFF2-40B4-BE49-F238E27FC236}">
                  <a16:creationId xmlns:a16="http://schemas.microsoft.com/office/drawing/2014/main" id="{2CE360FF-F4D1-FF82-8EAF-2FFE098D6A4B}"/>
                </a:ext>
              </a:extLst>
            </p:cNvPr>
            <p:cNvSpPr/>
            <p:nvPr/>
          </p:nvSpPr>
          <p:spPr>
            <a:xfrm>
              <a:off x="6283181" y="1889408"/>
              <a:ext cx="5270085" cy="3125484"/>
            </a:xfrm>
            <a:custGeom>
              <a:avLst/>
              <a:gdLst>
                <a:gd name="connsiteX0" fmla="*/ 5270085 w 5270085"/>
                <a:gd name="connsiteY0" fmla="*/ 3125485 h 3125484"/>
                <a:gd name="connsiteX1" fmla="*/ 0 w 5270085"/>
                <a:gd name="connsiteY1" fmla="*/ 3125485 h 3125484"/>
                <a:gd name="connsiteX2" fmla="*/ 0 w 5270085"/>
                <a:gd name="connsiteY2" fmla="*/ 130254 h 3125484"/>
                <a:gd name="connsiteX3" fmla="*/ 130254 w 5270085"/>
                <a:gd name="connsiteY3" fmla="*/ 0 h 3125484"/>
                <a:gd name="connsiteX4" fmla="*/ 5139831 w 5270085"/>
                <a:gd name="connsiteY4" fmla="*/ 0 h 3125484"/>
                <a:gd name="connsiteX5" fmla="*/ 5270085 w 5270085"/>
                <a:gd name="connsiteY5" fmla="*/ 130254 h 3125484"/>
                <a:gd name="connsiteX6" fmla="*/ 5270085 w 5270085"/>
                <a:gd name="connsiteY6" fmla="*/ 3125485 h 3125484"/>
                <a:gd name="connsiteX7" fmla="*/ 5270085 w 5270085"/>
                <a:gd name="connsiteY7" fmla="*/ 3125485 h 312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70085" h="3125484">
                  <a:moveTo>
                    <a:pt x="5270085" y="3125485"/>
                  </a:moveTo>
                  <a:lnTo>
                    <a:pt x="0" y="3125485"/>
                  </a:lnTo>
                  <a:lnTo>
                    <a:pt x="0" y="130254"/>
                  </a:lnTo>
                  <a:cubicBezTo>
                    <a:pt x="0" y="58411"/>
                    <a:pt x="58411" y="0"/>
                    <a:pt x="130254" y="0"/>
                  </a:cubicBezTo>
                  <a:lnTo>
                    <a:pt x="5139831" y="0"/>
                  </a:lnTo>
                  <a:cubicBezTo>
                    <a:pt x="5211674" y="0"/>
                    <a:pt x="5270085" y="58411"/>
                    <a:pt x="5270085" y="130254"/>
                  </a:cubicBezTo>
                  <a:lnTo>
                    <a:pt x="5270085" y="3125485"/>
                  </a:lnTo>
                  <a:lnTo>
                    <a:pt x="5270085" y="3125485"/>
                  </a:lnTo>
                  <a:close/>
                </a:path>
              </a:pathLst>
            </a:custGeom>
            <a:solidFill>
              <a:srgbClr val="3F3D56"/>
            </a:solidFill>
            <a:ln w="8823"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EC673D5F-4FC4-1C44-86D2-81346BBF63F1}"/>
                </a:ext>
              </a:extLst>
            </p:cNvPr>
            <p:cNvSpPr/>
            <p:nvPr/>
          </p:nvSpPr>
          <p:spPr>
            <a:xfrm>
              <a:off x="6405217" y="2025494"/>
              <a:ext cx="5021329" cy="2825122"/>
            </a:xfrm>
            <a:custGeom>
              <a:avLst/>
              <a:gdLst>
                <a:gd name="connsiteX0" fmla="*/ 0 w 5021329"/>
                <a:gd name="connsiteY0" fmla="*/ 0 h 2825122"/>
                <a:gd name="connsiteX1" fmla="*/ 5021330 w 5021329"/>
                <a:gd name="connsiteY1" fmla="*/ 0 h 2825122"/>
                <a:gd name="connsiteX2" fmla="*/ 5021330 w 5021329"/>
                <a:gd name="connsiteY2" fmla="*/ 2825122 h 2825122"/>
                <a:gd name="connsiteX3" fmla="*/ 0 w 5021329"/>
                <a:gd name="connsiteY3" fmla="*/ 2825122 h 2825122"/>
              </a:gdLst>
              <a:ahLst/>
              <a:cxnLst>
                <a:cxn ang="0">
                  <a:pos x="connsiteX0" y="connsiteY0"/>
                </a:cxn>
                <a:cxn ang="0">
                  <a:pos x="connsiteX1" y="connsiteY1"/>
                </a:cxn>
                <a:cxn ang="0">
                  <a:pos x="connsiteX2" y="connsiteY2"/>
                </a:cxn>
                <a:cxn ang="0">
                  <a:pos x="connsiteX3" y="connsiteY3"/>
                </a:cxn>
              </a:cxnLst>
              <a:rect l="l" t="t" r="r" b="b"/>
              <a:pathLst>
                <a:path w="5021329" h="2825122">
                  <a:moveTo>
                    <a:pt x="0" y="0"/>
                  </a:moveTo>
                  <a:lnTo>
                    <a:pt x="5021330" y="0"/>
                  </a:lnTo>
                  <a:lnTo>
                    <a:pt x="5021330" y="2825122"/>
                  </a:lnTo>
                  <a:lnTo>
                    <a:pt x="0" y="2825122"/>
                  </a:lnTo>
                  <a:close/>
                </a:path>
              </a:pathLst>
            </a:custGeom>
            <a:solidFill>
              <a:srgbClr val="FFFFFF"/>
            </a:solidFill>
            <a:ln w="8823" cap="flat">
              <a:noFill/>
              <a:prstDash val="solid"/>
              <a:miter/>
            </a:ln>
          </p:spPr>
          <p:txBody>
            <a:bodyPr rtlCol="0" anchor="ctr"/>
            <a:lstStyle/>
            <a:p>
              <a:endParaRPr lang="en-GB"/>
            </a:p>
          </p:txBody>
        </p:sp>
      </p:grpSp>
      <p:pic>
        <p:nvPicPr>
          <p:cNvPr id="21" name="Picture 6" descr="MURAL for Free | MURAL">
            <a:extLst>
              <a:ext uri="{FF2B5EF4-FFF2-40B4-BE49-F238E27FC236}">
                <a16:creationId xmlns:a16="http://schemas.microsoft.com/office/drawing/2014/main" id="{08E854BA-4B9A-A4BC-FE67-2303553E901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32134" y="2095616"/>
            <a:ext cx="5150498" cy="2684877"/>
          </a:xfrm>
          <a:prstGeom prst="rect">
            <a:avLst/>
          </a:prstGeom>
          <a:noFill/>
          <a:extLst>
            <a:ext uri="{909E8E84-426E-40DD-AFC4-6F175D3DCCD1}">
              <a14:hiddenFill xmlns:a14="http://schemas.microsoft.com/office/drawing/2010/main">
                <a:solidFill>
                  <a:srgbClr val="FFFFFF"/>
                </a:solidFill>
              </a14:hiddenFill>
            </a:ext>
          </a:extLst>
        </p:spPr>
      </p:pic>
      <p:sp>
        <p:nvSpPr>
          <p:cNvPr id="20" name="Slide Number Placeholder 23">
            <a:extLst>
              <a:ext uri="{FF2B5EF4-FFF2-40B4-BE49-F238E27FC236}">
                <a16:creationId xmlns:a16="http://schemas.microsoft.com/office/drawing/2014/main" id="{B473CC7D-41BE-42C5-A617-61D98799CB26}"/>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28</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618702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phic 14">
            <a:extLst>
              <a:ext uri="{FF2B5EF4-FFF2-40B4-BE49-F238E27FC236}">
                <a16:creationId xmlns:a16="http://schemas.microsoft.com/office/drawing/2014/main" id="{10902ADB-A4BB-08AE-C619-ED63989390D5}"/>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10800000" flipH="1" flipV="1">
            <a:off x="4456670" y="2353962"/>
            <a:ext cx="7735330" cy="3970637"/>
          </a:xfrm>
          <a:prstGeom prst="rect">
            <a:avLst/>
          </a:prstGeom>
        </p:spPr>
      </p:pic>
      <p:grpSp>
        <p:nvGrpSpPr>
          <p:cNvPr id="16" name="Group 15">
            <a:extLst>
              <a:ext uri="{FF2B5EF4-FFF2-40B4-BE49-F238E27FC236}">
                <a16:creationId xmlns:a16="http://schemas.microsoft.com/office/drawing/2014/main" id="{C6CAD150-A3AE-8F25-DFBB-917F42F6A49A}"/>
              </a:ext>
            </a:extLst>
          </p:cNvPr>
          <p:cNvGrpSpPr/>
          <p:nvPr/>
        </p:nvGrpSpPr>
        <p:grpSpPr>
          <a:xfrm>
            <a:off x="6283181" y="1889408"/>
            <a:ext cx="5274768" cy="4448882"/>
            <a:chOff x="6283181" y="1889408"/>
            <a:chExt cx="5274768" cy="4448882"/>
          </a:xfrm>
        </p:grpSpPr>
        <p:grpSp>
          <p:nvGrpSpPr>
            <p:cNvPr id="17" name="Group 16">
              <a:extLst>
                <a:ext uri="{FF2B5EF4-FFF2-40B4-BE49-F238E27FC236}">
                  <a16:creationId xmlns:a16="http://schemas.microsoft.com/office/drawing/2014/main" id="{0F3361D9-A69B-A858-ED31-0E855450FA97}"/>
                </a:ext>
              </a:extLst>
            </p:cNvPr>
            <p:cNvGrpSpPr/>
            <p:nvPr/>
          </p:nvGrpSpPr>
          <p:grpSpPr>
            <a:xfrm>
              <a:off x="6283181" y="4766137"/>
              <a:ext cx="5274768" cy="1572153"/>
              <a:chOff x="6283181" y="4766137"/>
              <a:chExt cx="5274768" cy="1572153"/>
            </a:xfrm>
          </p:grpSpPr>
          <p:sp>
            <p:nvSpPr>
              <p:cNvPr id="20" name="Freeform: Shape 19">
                <a:extLst>
                  <a:ext uri="{FF2B5EF4-FFF2-40B4-BE49-F238E27FC236}">
                    <a16:creationId xmlns:a16="http://schemas.microsoft.com/office/drawing/2014/main" id="{E12CF8A1-C32A-3702-B608-0DBCF29D441C}"/>
                  </a:ext>
                </a:extLst>
              </p:cNvPr>
              <p:cNvSpPr/>
              <p:nvPr/>
            </p:nvSpPr>
            <p:spPr>
              <a:xfrm>
                <a:off x="6283181" y="4766137"/>
                <a:ext cx="5274768" cy="779051"/>
              </a:xfrm>
              <a:custGeom>
                <a:avLst/>
                <a:gdLst>
                  <a:gd name="connsiteX0" fmla="*/ 5084955 w 5274768"/>
                  <a:gd name="connsiteY0" fmla="*/ 779052 h 779051"/>
                  <a:gd name="connsiteX1" fmla="*/ 189903 w 5274768"/>
                  <a:gd name="connsiteY1" fmla="*/ 779052 h 779051"/>
                  <a:gd name="connsiteX2" fmla="*/ 0 w 5274768"/>
                  <a:gd name="connsiteY2" fmla="*/ 589149 h 779051"/>
                  <a:gd name="connsiteX3" fmla="*/ 0 w 5274768"/>
                  <a:gd name="connsiteY3" fmla="*/ 0 h 779051"/>
                  <a:gd name="connsiteX4" fmla="*/ 5274769 w 5274768"/>
                  <a:gd name="connsiteY4" fmla="*/ 0 h 779051"/>
                  <a:gd name="connsiteX5" fmla="*/ 5274769 w 5274768"/>
                  <a:gd name="connsiteY5" fmla="*/ 589149 h 779051"/>
                  <a:gd name="connsiteX6" fmla="*/ 5084866 w 5274768"/>
                  <a:gd name="connsiteY6" fmla="*/ 779052 h 77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4768" h="779051">
                    <a:moveTo>
                      <a:pt x="5084955" y="779052"/>
                    </a:moveTo>
                    <a:lnTo>
                      <a:pt x="189903" y="779052"/>
                    </a:lnTo>
                    <a:cubicBezTo>
                      <a:pt x="85187" y="779052"/>
                      <a:pt x="0" y="693865"/>
                      <a:pt x="0" y="589149"/>
                    </a:cubicBezTo>
                    <a:lnTo>
                      <a:pt x="0" y="0"/>
                    </a:lnTo>
                    <a:lnTo>
                      <a:pt x="5274769" y="0"/>
                    </a:lnTo>
                    <a:lnTo>
                      <a:pt x="5274769" y="589149"/>
                    </a:lnTo>
                    <a:cubicBezTo>
                      <a:pt x="5274769" y="693865"/>
                      <a:pt x="5189582" y="779052"/>
                      <a:pt x="5084866" y="779052"/>
                    </a:cubicBezTo>
                    <a:close/>
                  </a:path>
                </a:pathLst>
              </a:custGeom>
              <a:solidFill>
                <a:schemeClr val="bg1"/>
              </a:solidFill>
              <a:ln w="8823"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3A4A1644-07B7-5D40-1C31-0BCABA1D15AC}"/>
                  </a:ext>
                </a:extLst>
              </p:cNvPr>
              <p:cNvSpPr/>
              <p:nvPr/>
            </p:nvSpPr>
            <p:spPr>
              <a:xfrm>
                <a:off x="8305834" y="5446569"/>
                <a:ext cx="1248285" cy="891632"/>
              </a:xfrm>
              <a:custGeom>
                <a:avLst/>
                <a:gdLst>
                  <a:gd name="connsiteX0" fmla="*/ 0 w 1248285"/>
                  <a:gd name="connsiteY0" fmla="*/ 0 h 891632"/>
                  <a:gd name="connsiteX1" fmla="*/ 1248285 w 1248285"/>
                  <a:gd name="connsiteY1" fmla="*/ 0 h 891632"/>
                  <a:gd name="connsiteX2" fmla="*/ 1248285 w 1248285"/>
                  <a:gd name="connsiteY2" fmla="*/ 891632 h 891632"/>
                  <a:gd name="connsiteX3" fmla="*/ 0 w 1248285"/>
                  <a:gd name="connsiteY3" fmla="*/ 891632 h 891632"/>
                </a:gdLst>
                <a:ahLst/>
                <a:cxnLst>
                  <a:cxn ang="0">
                    <a:pos x="connsiteX0" y="connsiteY0"/>
                  </a:cxn>
                  <a:cxn ang="0">
                    <a:pos x="connsiteX1" y="connsiteY1"/>
                  </a:cxn>
                  <a:cxn ang="0">
                    <a:pos x="connsiteX2" y="connsiteY2"/>
                  </a:cxn>
                  <a:cxn ang="0">
                    <a:pos x="connsiteX3" y="connsiteY3"/>
                  </a:cxn>
                </a:cxnLst>
                <a:rect l="l" t="t" r="r" b="b"/>
                <a:pathLst>
                  <a:path w="1248285" h="891632">
                    <a:moveTo>
                      <a:pt x="0" y="0"/>
                    </a:moveTo>
                    <a:lnTo>
                      <a:pt x="1248285" y="0"/>
                    </a:lnTo>
                    <a:lnTo>
                      <a:pt x="1248285" y="891632"/>
                    </a:lnTo>
                    <a:lnTo>
                      <a:pt x="0" y="891632"/>
                    </a:lnTo>
                    <a:close/>
                  </a:path>
                </a:pathLst>
              </a:custGeom>
              <a:solidFill>
                <a:schemeClr val="bg1"/>
              </a:solidFill>
              <a:ln w="8823"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B17BACAA-47E6-7017-4BD9-CA6263918B33}"/>
                  </a:ext>
                </a:extLst>
              </p:cNvPr>
              <p:cNvSpPr/>
              <p:nvPr/>
            </p:nvSpPr>
            <p:spPr>
              <a:xfrm>
                <a:off x="8230721" y="6225621"/>
                <a:ext cx="1398510" cy="112669"/>
              </a:xfrm>
              <a:custGeom>
                <a:avLst/>
                <a:gdLst>
                  <a:gd name="connsiteX0" fmla="*/ 0 w 1398510"/>
                  <a:gd name="connsiteY0" fmla="*/ 0 h 112669"/>
                  <a:gd name="connsiteX1" fmla="*/ 1398510 w 1398510"/>
                  <a:gd name="connsiteY1" fmla="*/ 0 h 112669"/>
                  <a:gd name="connsiteX2" fmla="*/ 1398510 w 1398510"/>
                  <a:gd name="connsiteY2" fmla="*/ 112669 h 112669"/>
                  <a:gd name="connsiteX3" fmla="*/ 0 w 1398510"/>
                  <a:gd name="connsiteY3" fmla="*/ 112669 h 112669"/>
                </a:gdLst>
                <a:ahLst/>
                <a:cxnLst>
                  <a:cxn ang="0">
                    <a:pos x="connsiteX0" y="connsiteY0"/>
                  </a:cxn>
                  <a:cxn ang="0">
                    <a:pos x="connsiteX1" y="connsiteY1"/>
                  </a:cxn>
                  <a:cxn ang="0">
                    <a:pos x="connsiteX2" y="connsiteY2"/>
                  </a:cxn>
                  <a:cxn ang="0">
                    <a:pos x="connsiteX3" y="connsiteY3"/>
                  </a:cxn>
                </a:cxnLst>
                <a:rect l="l" t="t" r="r" b="b"/>
                <a:pathLst>
                  <a:path w="1398510" h="112669">
                    <a:moveTo>
                      <a:pt x="0" y="0"/>
                    </a:moveTo>
                    <a:lnTo>
                      <a:pt x="1398510" y="0"/>
                    </a:lnTo>
                    <a:lnTo>
                      <a:pt x="1398510" y="112669"/>
                    </a:lnTo>
                    <a:lnTo>
                      <a:pt x="0" y="112669"/>
                    </a:lnTo>
                    <a:close/>
                  </a:path>
                </a:pathLst>
              </a:custGeom>
              <a:solidFill>
                <a:schemeClr val="bg1"/>
              </a:solidFill>
              <a:ln w="8823" cap="flat">
                <a:noFill/>
                <a:prstDash val="solid"/>
                <a:miter/>
              </a:ln>
            </p:spPr>
            <p:txBody>
              <a:bodyPr rtlCol="0" anchor="ctr"/>
              <a:lstStyle/>
              <a:p>
                <a:endParaRPr lang="en-GB"/>
              </a:p>
            </p:txBody>
          </p:sp>
        </p:grpSp>
        <p:sp>
          <p:nvSpPr>
            <p:cNvPr id="18" name="Freeform: Shape 17">
              <a:extLst>
                <a:ext uri="{FF2B5EF4-FFF2-40B4-BE49-F238E27FC236}">
                  <a16:creationId xmlns:a16="http://schemas.microsoft.com/office/drawing/2014/main" id="{EAB36413-346C-A1E9-0942-A90E350078E8}"/>
                </a:ext>
              </a:extLst>
            </p:cNvPr>
            <p:cNvSpPr/>
            <p:nvPr/>
          </p:nvSpPr>
          <p:spPr>
            <a:xfrm>
              <a:off x="6283181" y="1889408"/>
              <a:ext cx="5270085" cy="3125484"/>
            </a:xfrm>
            <a:custGeom>
              <a:avLst/>
              <a:gdLst>
                <a:gd name="connsiteX0" fmla="*/ 5270085 w 5270085"/>
                <a:gd name="connsiteY0" fmla="*/ 3125485 h 3125484"/>
                <a:gd name="connsiteX1" fmla="*/ 0 w 5270085"/>
                <a:gd name="connsiteY1" fmla="*/ 3125485 h 3125484"/>
                <a:gd name="connsiteX2" fmla="*/ 0 w 5270085"/>
                <a:gd name="connsiteY2" fmla="*/ 130254 h 3125484"/>
                <a:gd name="connsiteX3" fmla="*/ 130254 w 5270085"/>
                <a:gd name="connsiteY3" fmla="*/ 0 h 3125484"/>
                <a:gd name="connsiteX4" fmla="*/ 5139831 w 5270085"/>
                <a:gd name="connsiteY4" fmla="*/ 0 h 3125484"/>
                <a:gd name="connsiteX5" fmla="*/ 5270085 w 5270085"/>
                <a:gd name="connsiteY5" fmla="*/ 130254 h 3125484"/>
                <a:gd name="connsiteX6" fmla="*/ 5270085 w 5270085"/>
                <a:gd name="connsiteY6" fmla="*/ 3125485 h 3125484"/>
                <a:gd name="connsiteX7" fmla="*/ 5270085 w 5270085"/>
                <a:gd name="connsiteY7" fmla="*/ 3125485 h 312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70085" h="3125484">
                  <a:moveTo>
                    <a:pt x="5270085" y="3125485"/>
                  </a:moveTo>
                  <a:lnTo>
                    <a:pt x="0" y="3125485"/>
                  </a:lnTo>
                  <a:lnTo>
                    <a:pt x="0" y="130254"/>
                  </a:lnTo>
                  <a:cubicBezTo>
                    <a:pt x="0" y="58411"/>
                    <a:pt x="58411" y="0"/>
                    <a:pt x="130254" y="0"/>
                  </a:cubicBezTo>
                  <a:lnTo>
                    <a:pt x="5139831" y="0"/>
                  </a:lnTo>
                  <a:cubicBezTo>
                    <a:pt x="5211674" y="0"/>
                    <a:pt x="5270085" y="58411"/>
                    <a:pt x="5270085" y="130254"/>
                  </a:cubicBezTo>
                  <a:lnTo>
                    <a:pt x="5270085" y="3125485"/>
                  </a:lnTo>
                  <a:lnTo>
                    <a:pt x="5270085" y="3125485"/>
                  </a:lnTo>
                  <a:close/>
                </a:path>
              </a:pathLst>
            </a:custGeom>
            <a:solidFill>
              <a:srgbClr val="3F3D56"/>
            </a:solidFill>
            <a:ln w="8823" cap="flat">
              <a:noFill/>
              <a:prstDash val="solid"/>
              <a:miter/>
            </a:ln>
          </p:spPr>
          <p:txBody>
            <a:bodyPr rtlCol="0" anchor="ctr"/>
            <a:lstStyle/>
            <a:p>
              <a:endParaRPr lang="en-GB"/>
            </a:p>
          </p:txBody>
        </p:sp>
        <p:sp>
          <p:nvSpPr>
            <p:cNvPr id="19" name="Freeform: Shape 18">
              <a:extLst>
                <a:ext uri="{FF2B5EF4-FFF2-40B4-BE49-F238E27FC236}">
                  <a16:creationId xmlns:a16="http://schemas.microsoft.com/office/drawing/2014/main" id="{9EE33CD9-F69F-A99E-A80D-5D1BF66E9F38}"/>
                </a:ext>
              </a:extLst>
            </p:cNvPr>
            <p:cNvSpPr/>
            <p:nvPr/>
          </p:nvSpPr>
          <p:spPr>
            <a:xfrm>
              <a:off x="6405217" y="2025494"/>
              <a:ext cx="5021329" cy="2825122"/>
            </a:xfrm>
            <a:custGeom>
              <a:avLst/>
              <a:gdLst>
                <a:gd name="connsiteX0" fmla="*/ 0 w 5021329"/>
                <a:gd name="connsiteY0" fmla="*/ 0 h 2825122"/>
                <a:gd name="connsiteX1" fmla="*/ 5021330 w 5021329"/>
                <a:gd name="connsiteY1" fmla="*/ 0 h 2825122"/>
                <a:gd name="connsiteX2" fmla="*/ 5021330 w 5021329"/>
                <a:gd name="connsiteY2" fmla="*/ 2825122 h 2825122"/>
                <a:gd name="connsiteX3" fmla="*/ 0 w 5021329"/>
                <a:gd name="connsiteY3" fmla="*/ 2825122 h 2825122"/>
              </a:gdLst>
              <a:ahLst/>
              <a:cxnLst>
                <a:cxn ang="0">
                  <a:pos x="connsiteX0" y="connsiteY0"/>
                </a:cxn>
                <a:cxn ang="0">
                  <a:pos x="connsiteX1" y="connsiteY1"/>
                </a:cxn>
                <a:cxn ang="0">
                  <a:pos x="connsiteX2" y="connsiteY2"/>
                </a:cxn>
                <a:cxn ang="0">
                  <a:pos x="connsiteX3" y="connsiteY3"/>
                </a:cxn>
              </a:cxnLst>
              <a:rect l="l" t="t" r="r" b="b"/>
              <a:pathLst>
                <a:path w="5021329" h="2825122">
                  <a:moveTo>
                    <a:pt x="0" y="0"/>
                  </a:moveTo>
                  <a:lnTo>
                    <a:pt x="5021330" y="0"/>
                  </a:lnTo>
                  <a:lnTo>
                    <a:pt x="5021330" y="2825122"/>
                  </a:lnTo>
                  <a:lnTo>
                    <a:pt x="0" y="2825122"/>
                  </a:lnTo>
                  <a:close/>
                </a:path>
              </a:pathLst>
            </a:custGeom>
            <a:solidFill>
              <a:srgbClr val="FFFFFF"/>
            </a:solidFill>
            <a:ln w="8823"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E3AB7475-2D35-4077-9314-78A8F8D85C62}"/>
              </a:ext>
            </a:extLst>
          </p:cNvPr>
          <p:cNvSpPr>
            <a:spLocks noGrp="1"/>
          </p:cNvSpPr>
          <p:nvPr>
            <p:ph type="title"/>
          </p:nvPr>
        </p:nvSpPr>
        <p:spPr/>
        <p:txBody>
          <a:bodyPr/>
          <a:lstStyle/>
          <a:p>
            <a:r>
              <a:rPr lang="en-GB" noProof="0"/>
              <a:t>Introduction to </a:t>
            </a:r>
            <a:r>
              <a:rPr lang="en-GB" noProof="0">
                <a:solidFill>
                  <a:schemeClr val="accent4"/>
                </a:solidFill>
              </a:rPr>
              <a:t>MENTI</a:t>
            </a:r>
            <a:endParaRPr lang="en-GB">
              <a:solidFill>
                <a:schemeClr val="accent4"/>
              </a:solidFill>
            </a:endParaRPr>
          </a:p>
        </p:txBody>
      </p:sp>
      <p:sp>
        <p:nvSpPr>
          <p:cNvPr id="3" name="Text Placeholder 2">
            <a:extLst>
              <a:ext uri="{FF2B5EF4-FFF2-40B4-BE49-F238E27FC236}">
                <a16:creationId xmlns:a16="http://schemas.microsoft.com/office/drawing/2014/main" id="{9AC2E09A-C794-3219-0B99-BBA9633C680E}"/>
              </a:ext>
            </a:extLst>
          </p:cNvPr>
          <p:cNvSpPr>
            <a:spLocks noGrp="1"/>
          </p:cNvSpPr>
          <p:nvPr>
            <p:ph type="body" sz="quarter" idx="10"/>
          </p:nvPr>
        </p:nvSpPr>
        <p:spPr/>
        <p:txBody>
          <a:bodyPr/>
          <a:lstStyle/>
          <a:p>
            <a:r>
              <a:rPr lang="en-GB"/>
              <a:t>Add polls, word clouds, Q&amp;As and more to your presentations and create an interactive experience for your audience. Your audience can use their computer or smartphones to vote on questions and engage with the presentation.</a:t>
            </a:r>
          </a:p>
        </p:txBody>
      </p:sp>
      <p:pic>
        <p:nvPicPr>
          <p:cNvPr id="52226" name="Picture 2" descr="New Look; Same Menti - Mentimeter">
            <a:extLst>
              <a:ext uri="{FF2B5EF4-FFF2-40B4-BE49-F238E27FC236}">
                <a16:creationId xmlns:a16="http://schemas.microsoft.com/office/drawing/2014/main" id="{784C83CC-217B-43F2-B86C-9877CBB44A8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1000" y="1484451"/>
            <a:ext cx="3001633" cy="115414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FBDD43A-E3DC-C4C4-38EC-6FBD7F35BFA1}"/>
              </a:ext>
            </a:extLst>
          </p:cNvPr>
          <p:cNvSpPr txBox="1"/>
          <p:nvPr/>
        </p:nvSpPr>
        <p:spPr>
          <a:xfrm>
            <a:off x="381000" y="3517387"/>
            <a:ext cx="3904899" cy="2677656"/>
          </a:xfrm>
          <a:prstGeom prst="rect">
            <a:avLst/>
          </a:prstGeom>
          <a:noFill/>
        </p:spPr>
        <p:txBody>
          <a:bodyPr wrap="square" lIns="0" rtlCol="0">
            <a:spAutoFit/>
          </a:bodyPr>
          <a:lstStyle/>
          <a:p>
            <a:pPr marL="180000" indent="-180000">
              <a:buFont typeface="Arial" panose="020B0604020202020204" pitchFamily="34" charset="0"/>
              <a:buChar char="•"/>
            </a:pPr>
            <a:r>
              <a:rPr lang="en-GB" sz="1400">
                <a:latin typeface="Graphik" panose="020B0503030202060203" pitchFamily="34" charset="0"/>
              </a:rPr>
              <a:t>All you need to participate is a phone/computer with internet access</a:t>
            </a:r>
          </a:p>
          <a:p>
            <a:endParaRPr lang="en-GB" sz="1400">
              <a:latin typeface="Graphik" panose="020B0503030202060203" pitchFamily="34" charset="0"/>
            </a:endParaRPr>
          </a:p>
          <a:p>
            <a:pPr marL="180000" indent="-180000">
              <a:buFont typeface="Arial" panose="020B0604020202020204" pitchFamily="34" charset="0"/>
              <a:buChar char="•"/>
            </a:pPr>
            <a:r>
              <a:rPr lang="en-GB" sz="1400">
                <a:latin typeface="Graphik" panose="020B0503030202060203" pitchFamily="34" charset="0"/>
              </a:rPr>
              <a:t>Involves the audience in your presentation when given the chance to decide on an outcome</a:t>
            </a:r>
          </a:p>
          <a:p>
            <a:endParaRPr lang="en-GB" sz="1400">
              <a:latin typeface="Graphik" panose="020B0503030202060203" pitchFamily="34" charset="0"/>
            </a:endParaRPr>
          </a:p>
          <a:p>
            <a:pPr marL="180000" indent="-180000">
              <a:buFont typeface="Arial" panose="020B0604020202020204" pitchFamily="34" charset="0"/>
              <a:buChar char="•"/>
            </a:pPr>
            <a:r>
              <a:rPr lang="en-GB" sz="1400">
                <a:latin typeface="Graphik" panose="020B0503030202060203" pitchFamily="34" charset="0"/>
              </a:rPr>
              <a:t>Boosts efficiency through collaboration, and makes it quicker to generate content or data</a:t>
            </a:r>
          </a:p>
          <a:p>
            <a:endParaRPr lang="en-GB" sz="1400">
              <a:latin typeface="Graphik" panose="020B0503030202060203" pitchFamily="34" charset="0"/>
            </a:endParaRPr>
          </a:p>
          <a:p>
            <a:pPr marL="180000" indent="-180000">
              <a:buFont typeface="Arial" panose="020B0604020202020204" pitchFamily="34" charset="0"/>
              <a:buChar char="•"/>
            </a:pPr>
            <a:r>
              <a:rPr lang="en-GB" sz="1400">
                <a:latin typeface="Graphik" panose="020B0503030202060203" pitchFamily="34" charset="0"/>
              </a:rPr>
              <a:t>You can access a basic FREE version</a:t>
            </a:r>
          </a:p>
        </p:txBody>
      </p:sp>
      <p:sp>
        <p:nvSpPr>
          <p:cNvPr id="12" name="TextBox 11">
            <a:extLst>
              <a:ext uri="{FF2B5EF4-FFF2-40B4-BE49-F238E27FC236}">
                <a16:creationId xmlns:a16="http://schemas.microsoft.com/office/drawing/2014/main" id="{D55B0308-A435-6705-105F-1685ED31344E}"/>
              </a:ext>
            </a:extLst>
          </p:cNvPr>
          <p:cNvSpPr txBox="1"/>
          <p:nvPr/>
        </p:nvSpPr>
        <p:spPr>
          <a:xfrm>
            <a:off x="381000" y="2672825"/>
            <a:ext cx="4533200" cy="584775"/>
          </a:xfrm>
          <a:prstGeom prst="rect">
            <a:avLst/>
          </a:prstGeom>
          <a:noFill/>
        </p:spPr>
        <p:txBody>
          <a:bodyPr wrap="square" lIns="0" rtlCol="0">
            <a:spAutoFit/>
          </a:bodyPr>
          <a:lstStyle/>
          <a:p>
            <a:r>
              <a:rPr lang="en-GB" sz="1600" b="1" err="1">
                <a:solidFill>
                  <a:schemeClr val="accent4"/>
                </a:solidFill>
                <a:latin typeface="Graphik" panose="020B0503030202060203" pitchFamily="34" charset="0"/>
              </a:rPr>
              <a:t>Menti</a:t>
            </a:r>
            <a:r>
              <a:rPr lang="en-GB" sz="1600" b="1">
                <a:solidFill>
                  <a:schemeClr val="accent4"/>
                </a:solidFill>
                <a:latin typeface="Graphik" panose="020B0503030202060203" pitchFamily="34" charset="0"/>
              </a:rPr>
              <a:t> is a quick and easy tool to collaborate and keep an audience engaged, because:</a:t>
            </a:r>
          </a:p>
        </p:txBody>
      </p:sp>
      <p:pic>
        <p:nvPicPr>
          <p:cNvPr id="52230" name="Picture 6" descr="Mentimeter – an all-round media tool – The new way of digital Education">
            <a:extLst>
              <a:ext uri="{FF2B5EF4-FFF2-40B4-BE49-F238E27FC236}">
                <a16:creationId xmlns:a16="http://schemas.microsoft.com/office/drawing/2014/main" id="{0D85CF4A-C02E-4CC3-B542-6F429B056FE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1958"/>
          <a:stretch/>
        </p:blipFill>
        <p:spPr bwMode="auto">
          <a:xfrm>
            <a:off x="6400534" y="2084643"/>
            <a:ext cx="5003087" cy="2560743"/>
          </a:xfrm>
          <a:prstGeom prst="rect">
            <a:avLst/>
          </a:prstGeom>
          <a:noFill/>
          <a:extLst>
            <a:ext uri="{909E8E84-426E-40DD-AFC4-6F175D3DCCD1}">
              <a14:hiddenFill xmlns:a14="http://schemas.microsoft.com/office/drawing/2010/main">
                <a:solidFill>
                  <a:srgbClr val="FFFFFF"/>
                </a:solidFill>
              </a14:hiddenFill>
            </a:ext>
          </a:extLst>
        </p:spPr>
      </p:pic>
      <p:sp>
        <p:nvSpPr>
          <p:cNvPr id="23" name="Slide Number Placeholder 23">
            <a:extLst>
              <a:ext uri="{FF2B5EF4-FFF2-40B4-BE49-F238E27FC236}">
                <a16:creationId xmlns:a16="http://schemas.microsoft.com/office/drawing/2014/main" id="{9076E437-17E8-4F75-8ACA-61745E2A0463}"/>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29</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822436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phic 18">
            <a:extLst>
              <a:ext uri="{FF2B5EF4-FFF2-40B4-BE49-F238E27FC236}">
                <a16:creationId xmlns:a16="http://schemas.microsoft.com/office/drawing/2014/main" id="{078A9498-0DAD-F6E8-C4F7-F211CD0EC01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4456670" y="2353962"/>
            <a:ext cx="7735330" cy="3970637"/>
          </a:xfrm>
          <a:prstGeom prst="rect">
            <a:avLst/>
          </a:prstGeom>
        </p:spPr>
      </p:pic>
      <p:grpSp>
        <p:nvGrpSpPr>
          <p:cNvPr id="20" name="Group 19">
            <a:extLst>
              <a:ext uri="{FF2B5EF4-FFF2-40B4-BE49-F238E27FC236}">
                <a16:creationId xmlns:a16="http://schemas.microsoft.com/office/drawing/2014/main" id="{D93C1DC2-D3A5-86CD-8B84-A0D318EC4E8F}"/>
              </a:ext>
            </a:extLst>
          </p:cNvPr>
          <p:cNvGrpSpPr/>
          <p:nvPr/>
        </p:nvGrpSpPr>
        <p:grpSpPr>
          <a:xfrm>
            <a:off x="6283181" y="1889408"/>
            <a:ext cx="5274768" cy="4448882"/>
            <a:chOff x="6283181" y="1889408"/>
            <a:chExt cx="5274768" cy="4448882"/>
          </a:xfrm>
        </p:grpSpPr>
        <p:grpSp>
          <p:nvGrpSpPr>
            <p:cNvPr id="21" name="Group 20">
              <a:extLst>
                <a:ext uri="{FF2B5EF4-FFF2-40B4-BE49-F238E27FC236}">
                  <a16:creationId xmlns:a16="http://schemas.microsoft.com/office/drawing/2014/main" id="{8A64B126-B1EC-73EE-3737-93579D0259C2}"/>
                </a:ext>
              </a:extLst>
            </p:cNvPr>
            <p:cNvGrpSpPr/>
            <p:nvPr/>
          </p:nvGrpSpPr>
          <p:grpSpPr>
            <a:xfrm>
              <a:off x="6283181" y="4766137"/>
              <a:ext cx="5274768" cy="1572153"/>
              <a:chOff x="6283181" y="4766137"/>
              <a:chExt cx="5274768" cy="1572153"/>
            </a:xfrm>
          </p:grpSpPr>
          <p:sp>
            <p:nvSpPr>
              <p:cNvPr id="24" name="Freeform: Shape 23">
                <a:extLst>
                  <a:ext uri="{FF2B5EF4-FFF2-40B4-BE49-F238E27FC236}">
                    <a16:creationId xmlns:a16="http://schemas.microsoft.com/office/drawing/2014/main" id="{5B88337C-CD6B-2C0E-FF57-17FC4DF84842}"/>
                  </a:ext>
                </a:extLst>
              </p:cNvPr>
              <p:cNvSpPr/>
              <p:nvPr/>
            </p:nvSpPr>
            <p:spPr>
              <a:xfrm>
                <a:off x="6283181" y="4766137"/>
                <a:ext cx="5274768" cy="779051"/>
              </a:xfrm>
              <a:custGeom>
                <a:avLst/>
                <a:gdLst>
                  <a:gd name="connsiteX0" fmla="*/ 5084955 w 5274768"/>
                  <a:gd name="connsiteY0" fmla="*/ 779052 h 779051"/>
                  <a:gd name="connsiteX1" fmla="*/ 189903 w 5274768"/>
                  <a:gd name="connsiteY1" fmla="*/ 779052 h 779051"/>
                  <a:gd name="connsiteX2" fmla="*/ 0 w 5274768"/>
                  <a:gd name="connsiteY2" fmla="*/ 589149 h 779051"/>
                  <a:gd name="connsiteX3" fmla="*/ 0 w 5274768"/>
                  <a:gd name="connsiteY3" fmla="*/ 0 h 779051"/>
                  <a:gd name="connsiteX4" fmla="*/ 5274769 w 5274768"/>
                  <a:gd name="connsiteY4" fmla="*/ 0 h 779051"/>
                  <a:gd name="connsiteX5" fmla="*/ 5274769 w 5274768"/>
                  <a:gd name="connsiteY5" fmla="*/ 589149 h 779051"/>
                  <a:gd name="connsiteX6" fmla="*/ 5084866 w 5274768"/>
                  <a:gd name="connsiteY6" fmla="*/ 779052 h 77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4768" h="779051">
                    <a:moveTo>
                      <a:pt x="5084955" y="779052"/>
                    </a:moveTo>
                    <a:lnTo>
                      <a:pt x="189903" y="779052"/>
                    </a:lnTo>
                    <a:cubicBezTo>
                      <a:pt x="85187" y="779052"/>
                      <a:pt x="0" y="693865"/>
                      <a:pt x="0" y="589149"/>
                    </a:cubicBezTo>
                    <a:lnTo>
                      <a:pt x="0" y="0"/>
                    </a:lnTo>
                    <a:lnTo>
                      <a:pt x="5274769" y="0"/>
                    </a:lnTo>
                    <a:lnTo>
                      <a:pt x="5274769" y="589149"/>
                    </a:lnTo>
                    <a:cubicBezTo>
                      <a:pt x="5274769" y="693865"/>
                      <a:pt x="5189582" y="779052"/>
                      <a:pt x="5084866" y="779052"/>
                    </a:cubicBezTo>
                    <a:close/>
                  </a:path>
                </a:pathLst>
              </a:custGeom>
              <a:solidFill>
                <a:schemeClr val="bg1"/>
              </a:solidFill>
              <a:ln w="8823" cap="flat">
                <a:noFill/>
                <a:prstDash val="solid"/>
                <a:miter/>
              </a:ln>
            </p:spPr>
            <p:txBody>
              <a:bodyPr rtlCol="0" anchor="ctr"/>
              <a:lstStyle/>
              <a:p>
                <a:endParaRPr lang="en-GB"/>
              </a:p>
            </p:txBody>
          </p:sp>
          <p:sp>
            <p:nvSpPr>
              <p:cNvPr id="25" name="Freeform: Shape 24">
                <a:extLst>
                  <a:ext uri="{FF2B5EF4-FFF2-40B4-BE49-F238E27FC236}">
                    <a16:creationId xmlns:a16="http://schemas.microsoft.com/office/drawing/2014/main" id="{EBD98DC6-FA75-5087-6C1C-B0164907429B}"/>
                  </a:ext>
                </a:extLst>
              </p:cNvPr>
              <p:cNvSpPr/>
              <p:nvPr/>
            </p:nvSpPr>
            <p:spPr>
              <a:xfrm>
                <a:off x="8305834" y="5446569"/>
                <a:ext cx="1248285" cy="891632"/>
              </a:xfrm>
              <a:custGeom>
                <a:avLst/>
                <a:gdLst>
                  <a:gd name="connsiteX0" fmla="*/ 0 w 1248285"/>
                  <a:gd name="connsiteY0" fmla="*/ 0 h 891632"/>
                  <a:gd name="connsiteX1" fmla="*/ 1248285 w 1248285"/>
                  <a:gd name="connsiteY1" fmla="*/ 0 h 891632"/>
                  <a:gd name="connsiteX2" fmla="*/ 1248285 w 1248285"/>
                  <a:gd name="connsiteY2" fmla="*/ 891632 h 891632"/>
                  <a:gd name="connsiteX3" fmla="*/ 0 w 1248285"/>
                  <a:gd name="connsiteY3" fmla="*/ 891632 h 891632"/>
                </a:gdLst>
                <a:ahLst/>
                <a:cxnLst>
                  <a:cxn ang="0">
                    <a:pos x="connsiteX0" y="connsiteY0"/>
                  </a:cxn>
                  <a:cxn ang="0">
                    <a:pos x="connsiteX1" y="connsiteY1"/>
                  </a:cxn>
                  <a:cxn ang="0">
                    <a:pos x="connsiteX2" y="connsiteY2"/>
                  </a:cxn>
                  <a:cxn ang="0">
                    <a:pos x="connsiteX3" y="connsiteY3"/>
                  </a:cxn>
                </a:cxnLst>
                <a:rect l="l" t="t" r="r" b="b"/>
                <a:pathLst>
                  <a:path w="1248285" h="891632">
                    <a:moveTo>
                      <a:pt x="0" y="0"/>
                    </a:moveTo>
                    <a:lnTo>
                      <a:pt x="1248285" y="0"/>
                    </a:lnTo>
                    <a:lnTo>
                      <a:pt x="1248285" y="891632"/>
                    </a:lnTo>
                    <a:lnTo>
                      <a:pt x="0" y="891632"/>
                    </a:lnTo>
                    <a:close/>
                  </a:path>
                </a:pathLst>
              </a:custGeom>
              <a:solidFill>
                <a:schemeClr val="bg1"/>
              </a:solidFill>
              <a:ln w="8823" cap="flat">
                <a:noFill/>
                <a:prstDash val="solid"/>
                <a:miter/>
              </a:ln>
            </p:spPr>
            <p:txBody>
              <a:bodyPr rtlCol="0" anchor="ctr"/>
              <a:lstStyle/>
              <a:p>
                <a:endParaRPr lang="en-GB"/>
              </a:p>
            </p:txBody>
          </p:sp>
          <p:sp>
            <p:nvSpPr>
              <p:cNvPr id="26" name="Freeform: Shape 25">
                <a:extLst>
                  <a:ext uri="{FF2B5EF4-FFF2-40B4-BE49-F238E27FC236}">
                    <a16:creationId xmlns:a16="http://schemas.microsoft.com/office/drawing/2014/main" id="{1C006D42-97E0-5F03-D055-5ECA7842139C}"/>
                  </a:ext>
                </a:extLst>
              </p:cNvPr>
              <p:cNvSpPr/>
              <p:nvPr/>
            </p:nvSpPr>
            <p:spPr>
              <a:xfrm>
                <a:off x="8230721" y="6225621"/>
                <a:ext cx="1398510" cy="112669"/>
              </a:xfrm>
              <a:custGeom>
                <a:avLst/>
                <a:gdLst>
                  <a:gd name="connsiteX0" fmla="*/ 0 w 1398510"/>
                  <a:gd name="connsiteY0" fmla="*/ 0 h 112669"/>
                  <a:gd name="connsiteX1" fmla="*/ 1398510 w 1398510"/>
                  <a:gd name="connsiteY1" fmla="*/ 0 h 112669"/>
                  <a:gd name="connsiteX2" fmla="*/ 1398510 w 1398510"/>
                  <a:gd name="connsiteY2" fmla="*/ 112669 h 112669"/>
                  <a:gd name="connsiteX3" fmla="*/ 0 w 1398510"/>
                  <a:gd name="connsiteY3" fmla="*/ 112669 h 112669"/>
                </a:gdLst>
                <a:ahLst/>
                <a:cxnLst>
                  <a:cxn ang="0">
                    <a:pos x="connsiteX0" y="connsiteY0"/>
                  </a:cxn>
                  <a:cxn ang="0">
                    <a:pos x="connsiteX1" y="connsiteY1"/>
                  </a:cxn>
                  <a:cxn ang="0">
                    <a:pos x="connsiteX2" y="connsiteY2"/>
                  </a:cxn>
                  <a:cxn ang="0">
                    <a:pos x="connsiteX3" y="connsiteY3"/>
                  </a:cxn>
                </a:cxnLst>
                <a:rect l="l" t="t" r="r" b="b"/>
                <a:pathLst>
                  <a:path w="1398510" h="112669">
                    <a:moveTo>
                      <a:pt x="0" y="0"/>
                    </a:moveTo>
                    <a:lnTo>
                      <a:pt x="1398510" y="0"/>
                    </a:lnTo>
                    <a:lnTo>
                      <a:pt x="1398510" y="112669"/>
                    </a:lnTo>
                    <a:lnTo>
                      <a:pt x="0" y="112669"/>
                    </a:lnTo>
                    <a:close/>
                  </a:path>
                </a:pathLst>
              </a:custGeom>
              <a:solidFill>
                <a:schemeClr val="bg1"/>
              </a:solidFill>
              <a:ln w="8823" cap="flat">
                <a:noFill/>
                <a:prstDash val="solid"/>
                <a:miter/>
              </a:ln>
            </p:spPr>
            <p:txBody>
              <a:bodyPr rtlCol="0" anchor="ctr"/>
              <a:lstStyle/>
              <a:p>
                <a:endParaRPr lang="en-GB"/>
              </a:p>
            </p:txBody>
          </p:sp>
        </p:grpSp>
        <p:sp>
          <p:nvSpPr>
            <p:cNvPr id="22" name="Freeform: Shape 21">
              <a:extLst>
                <a:ext uri="{FF2B5EF4-FFF2-40B4-BE49-F238E27FC236}">
                  <a16:creationId xmlns:a16="http://schemas.microsoft.com/office/drawing/2014/main" id="{D17E4660-103D-5280-6F48-EB10ADDED72B}"/>
                </a:ext>
              </a:extLst>
            </p:cNvPr>
            <p:cNvSpPr/>
            <p:nvPr/>
          </p:nvSpPr>
          <p:spPr>
            <a:xfrm>
              <a:off x="6283181" y="1889408"/>
              <a:ext cx="5270085" cy="3125484"/>
            </a:xfrm>
            <a:custGeom>
              <a:avLst/>
              <a:gdLst>
                <a:gd name="connsiteX0" fmla="*/ 5270085 w 5270085"/>
                <a:gd name="connsiteY0" fmla="*/ 3125485 h 3125484"/>
                <a:gd name="connsiteX1" fmla="*/ 0 w 5270085"/>
                <a:gd name="connsiteY1" fmla="*/ 3125485 h 3125484"/>
                <a:gd name="connsiteX2" fmla="*/ 0 w 5270085"/>
                <a:gd name="connsiteY2" fmla="*/ 130254 h 3125484"/>
                <a:gd name="connsiteX3" fmla="*/ 130254 w 5270085"/>
                <a:gd name="connsiteY3" fmla="*/ 0 h 3125484"/>
                <a:gd name="connsiteX4" fmla="*/ 5139831 w 5270085"/>
                <a:gd name="connsiteY4" fmla="*/ 0 h 3125484"/>
                <a:gd name="connsiteX5" fmla="*/ 5270085 w 5270085"/>
                <a:gd name="connsiteY5" fmla="*/ 130254 h 3125484"/>
                <a:gd name="connsiteX6" fmla="*/ 5270085 w 5270085"/>
                <a:gd name="connsiteY6" fmla="*/ 3125485 h 3125484"/>
                <a:gd name="connsiteX7" fmla="*/ 5270085 w 5270085"/>
                <a:gd name="connsiteY7" fmla="*/ 3125485 h 312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70085" h="3125484">
                  <a:moveTo>
                    <a:pt x="5270085" y="3125485"/>
                  </a:moveTo>
                  <a:lnTo>
                    <a:pt x="0" y="3125485"/>
                  </a:lnTo>
                  <a:lnTo>
                    <a:pt x="0" y="130254"/>
                  </a:lnTo>
                  <a:cubicBezTo>
                    <a:pt x="0" y="58411"/>
                    <a:pt x="58411" y="0"/>
                    <a:pt x="130254" y="0"/>
                  </a:cubicBezTo>
                  <a:lnTo>
                    <a:pt x="5139831" y="0"/>
                  </a:lnTo>
                  <a:cubicBezTo>
                    <a:pt x="5211674" y="0"/>
                    <a:pt x="5270085" y="58411"/>
                    <a:pt x="5270085" y="130254"/>
                  </a:cubicBezTo>
                  <a:lnTo>
                    <a:pt x="5270085" y="3125485"/>
                  </a:lnTo>
                  <a:lnTo>
                    <a:pt x="5270085" y="3125485"/>
                  </a:lnTo>
                  <a:close/>
                </a:path>
              </a:pathLst>
            </a:custGeom>
            <a:solidFill>
              <a:srgbClr val="3F3D56"/>
            </a:solidFill>
            <a:ln w="8823" cap="flat">
              <a:noFill/>
              <a:prstDash val="solid"/>
              <a:miter/>
            </a:ln>
          </p:spPr>
          <p:txBody>
            <a:bodyPr rtlCol="0" anchor="ctr"/>
            <a:lstStyle/>
            <a:p>
              <a:endParaRPr lang="en-GB"/>
            </a:p>
          </p:txBody>
        </p:sp>
        <p:sp>
          <p:nvSpPr>
            <p:cNvPr id="23" name="Freeform: Shape 22">
              <a:extLst>
                <a:ext uri="{FF2B5EF4-FFF2-40B4-BE49-F238E27FC236}">
                  <a16:creationId xmlns:a16="http://schemas.microsoft.com/office/drawing/2014/main" id="{2C3FC1F7-D4EF-9B06-16D7-7C969E685DA3}"/>
                </a:ext>
              </a:extLst>
            </p:cNvPr>
            <p:cNvSpPr/>
            <p:nvPr/>
          </p:nvSpPr>
          <p:spPr>
            <a:xfrm>
              <a:off x="6405217" y="2025494"/>
              <a:ext cx="5021329" cy="2825122"/>
            </a:xfrm>
            <a:custGeom>
              <a:avLst/>
              <a:gdLst>
                <a:gd name="connsiteX0" fmla="*/ 0 w 5021329"/>
                <a:gd name="connsiteY0" fmla="*/ 0 h 2825122"/>
                <a:gd name="connsiteX1" fmla="*/ 5021330 w 5021329"/>
                <a:gd name="connsiteY1" fmla="*/ 0 h 2825122"/>
                <a:gd name="connsiteX2" fmla="*/ 5021330 w 5021329"/>
                <a:gd name="connsiteY2" fmla="*/ 2825122 h 2825122"/>
                <a:gd name="connsiteX3" fmla="*/ 0 w 5021329"/>
                <a:gd name="connsiteY3" fmla="*/ 2825122 h 2825122"/>
              </a:gdLst>
              <a:ahLst/>
              <a:cxnLst>
                <a:cxn ang="0">
                  <a:pos x="connsiteX0" y="connsiteY0"/>
                </a:cxn>
                <a:cxn ang="0">
                  <a:pos x="connsiteX1" y="connsiteY1"/>
                </a:cxn>
                <a:cxn ang="0">
                  <a:pos x="connsiteX2" y="connsiteY2"/>
                </a:cxn>
                <a:cxn ang="0">
                  <a:pos x="connsiteX3" y="connsiteY3"/>
                </a:cxn>
              </a:cxnLst>
              <a:rect l="l" t="t" r="r" b="b"/>
              <a:pathLst>
                <a:path w="5021329" h="2825122">
                  <a:moveTo>
                    <a:pt x="0" y="0"/>
                  </a:moveTo>
                  <a:lnTo>
                    <a:pt x="5021330" y="0"/>
                  </a:lnTo>
                  <a:lnTo>
                    <a:pt x="5021330" y="2825122"/>
                  </a:lnTo>
                  <a:lnTo>
                    <a:pt x="0" y="2825122"/>
                  </a:lnTo>
                  <a:close/>
                </a:path>
              </a:pathLst>
            </a:custGeom>
            <a:solidFill>
              <a:srgbClr val="FFFFFF"/>
            </a:solidFill>
            <a:ln w="8823"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E3AB7475-2D35-4077-9314-78A8F8D85C62}"/>
              </a:ext>
            </a:extLst>
          </p:cNvPr>
          <p:cNvSpPr>
            <a:spLocks noGrp="1"/>
          </p:cNvSpPr>
          <p:nvPr>
            <p:ph type="title"/>
          </p:nvPr>
        </p:nvSpPr>
        <p:spPr/>
        <p:txBody>
          <a:bodyPr/>
          <a:lstStyle/>
          <a:p>
            <a:r>
              <a:rPr lang="en-GB" noProof="0"/>
              <a:t>Introduction to </a:t>
            </a:r>
            <a:r>
              <a:rPr lang="en-GB" noProof="0">
                <a:solidFill>
                  <a:schemeClr val="accent4"/>
                </a:solidFill>
              </a:rPr>
              <a:t>UNSPLASH</a:t>
            </a:r>
            <a:endParaRPr lang="en-GB">
              <a:solidFill>
                <a:schemeClr val="accent4"/>
              </a:solidFill>
            </a:endParaRPr>
          </a:p>
        </p:txBody>
      </p:sp>
      <p:sp>
        <p:nvSpPr>
          <p:cNvPr id="4" name="Text Placeholder 3">
            <a:extLst>
              <a:ext uri="{FF2B5EF4-FFF2-40B4-BE49-F238E27FC236}">
                <a16:creationId xmlns:a16="http://schemas.microsoft.com/office/drawing/2014/main" id="{9CD7164F-C93F-2EA7-7CD0-14ECAF6536B9}"/>
              </a:ext>
            </a:extLst>
          </p:cNvPr>
          <p:cNvSpPr>
            <a:spLocks noGrp="1"/>
          </p:cNvSpPr>
          <p:nvPr>
            <p:ph type="body" sz="quarter" idx="10"/>
          </p:nvPr>
        </p:nvSpPr>
        <p:spPr/>
        <p:txBody>
          <a:bodyPr/>
          <a:lstStyle/>
          <a:p>
            <a:r>
              <a:rPr lang="en-GB" err="1"/>
              <a:t>Unsplash</a:t>
            </a:r>
            <a:r>
              <a:rPr lang="en-GB"/>
              <a:t> offers over 3 million free high-resolution images that can be used in your presentations.</a:t>
            </a:r>
          </a:p>
        </p:txBody>
      </p:sp>
      <p:pic>
        <p:nvPicPr>
          <p:cNvPr id="2052" name="Picture 4" descr="Unsplash - Wikipedia">
            <a:extLst>
              <a:ext uri="{FF2B5EF4-FFF2-40B4-BE49-F238E27FC236}">
                <a16:creationId xmlns:a16="http://schemas.microsoft.com/office/drawing/2014/main" id="{1BCCB46D-AE14-44B9-BBB8-F8BDAD9BEA5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93" r="-93" b="19442"/>
          <a:stretch/>
        </p:blipFill>
        <p:spPr bwMode="auto">
          <a:xfrm>
            <a:off x="6405217" y="2025495"/>
            <a:ext cx="5021329" cy="2825121"/>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E745A8E7-96E8-3FB6-81CF-312E5E20B0D9}"/>
              </a:ext>
            </a:extLst>
          </p:cNvPr>
          <p:cNvSpPr txBox="1"/>
          <p:nvPr/>
        </p:nvSpPr>
        <p:spPr>
          <a:xfrm>
            <a:off x="381000" y="3517387"/>
            <a:ext cx="3904899" cy="2462213"/>
          </a:xfrm>
          <a:prstGeom prst="rect">
            <a:avLst/>
          </a:prstGeom>
          <a:noFill/>
        </p:spPr>
        <p:txBody>
          <a:bodyPr wrap="square" lIns="0" rtlCol="0">
            <a:spAutoFit/>
          </a:bodyPr>
          <a:lstStyle/>
          <a:p>
            <a:pPr marL="180000" indent="-180000">
              <a:buFont typeface="Arial" panose="020B0604020202020204" pitchFamily="34" charset="0"/>
              <a:buChar char="•"/>
            </a:pPr>
            <a:r>
              <a:rPr lang="en-GB" sz="1400">
                <a:latin typeface="Graphik" panose="020B0503030202060203" pitchFamily="34" charset="0"/>
              </a:rPr>
              <a:t>It is completely FREE.</a:t>
            </a:r>
          </a:p>
          <a:p>
            <a:pPr marL="180000" indent="-180000">
              <a:buFont typeface="Arial" panose="020B0604020202020204" pitchFamily="34" charset="0"/>
              <a:buChar char="•"/>
            </a:pPr>
            <a:endParaRPr lang="en-GB" sz="1400">
              <a:latin typeface="Graphik" panose="020B0503030202060203" pitchFamily="34" charset="0"/>
            </a:endParaRPr>
          </a:p>
          <a:p>
            <a:pPr marL="180000" indent="-180000">
              <a:buFont typeface="Arial" panose="020B0604020202020204" pitchFamily="34" charset="0"/>
              <a:buChar char="•"/>
            </a:pPr>
            <a:r>
              <a:rPr lang="en-GB" sz="1400">
                <a:latin typeface="Graphik" panose="020B0503030202060203" pitchFamily="34" charset="0"/>
              </a:rPr>
              <a:t>Use the search bar to type the theme of the images you are looking for.</a:t>
            </a:r>
          </a:p>
          <a:p>
            <a:pPr marL="180000" indent="-180000">
              <a:buFont typeface="Arial" panose="020B0604020202020204" pitchFamily="34" charset="0"/>
              <a:buChar char="•"/>
            </a:pPr>
            <a:endParaRPr lang="en-GB" sz="1400">
              <a:latin typeface="Graphik" panose="020B0503030202060203" pitchFamily="34" charset="0"/>
            </a:endParaRPr>
          </a:p>
          <a:p>
            <a:pPr marL="180000" indent="-180000">
              <a:buFont typeface="Arial" panose="020B0604020202020204" pitchFamily="34" charset="0"/>
              <a:buChar char="•"/>
            </a:pPr>
            <a:r>
              <a:rPr lang="en-GB" sz="1400">
                <a:latin typeface="Graphik" panose="020B0503030202060203" pitchFamily="34" charset="0"/>
              </a:rPr>
              <a:t>Have access to millions of pictures, across many different themes.</a:t>
            </a:r>
          </a:p>
          <a:p>
            <a:pPr marL="180000" indent="-180000">
              <a:buFont typeface="Arial" panose="020B0604020202020204" pitchFamily="34" charset="0"/>
              <a:buChar char="•"/>
            </a:pPr>
            <a:endParaRPr lang="en-GB" sz="1400">
              <a:latin typeface="Graphik" panose="020B0503030202060203" pitchFamily="34" charset="0"/>
            </a:endParaRPr>
          </a:p>
          <a:p>
            <a:pPr marL="180000" indent="-180000">
              <a:buFont typeface="Arial" panose="020B0604020202020204" pitchFamily="34" charset="0"/>
              <a:buChar char="•"/>
            </a:pPr>
            <a:r>
              <a:rPr lang="en-GB" sz="1400">
                <a:latin typeface="Graphik" panose="020B0503030202060203" pitchFamily="34" charset="0"/>
              </a:rPr>
              <a:t>All images on </a:t>
            </a:r>
            <a:r>
              <a:rPr lang="en-GB" sz="1400" err="1">
                <a:latin typeface="Graphik" panose="020B0503030202060203" pitchFamily="34" charset="0"/>
              </a:rPr>
              <a:t>Unsplash</a:t>
            </a:r>
            <a:r>
              <a:rPr lang="en-GB" sz="1400">
                <a:latin typeface="Graphik" panose="020B0503030202060203" pitchFamily="34" charset="0"/>
              </a:rPr>
              <a:t> are of a high quality and resolution  and can be resized without any impact to quality.</a:t>
            </a:r>
          </a:p>
        </p:txBody>
      </p:sp>
      <p:sp>
        <p:nvSpPr>
          <p:cNvPr id="14" name="TextBox 13">
            <a:extLst>
              <a:ext uri="{FF2B5EF4-FFF2-40B4-BE49-F238E27FC236}">
                <a16:creationId xmlns:a16="http://schemas.microsoft.com/office/drawing/2014/main" id="{65EBE760-0007-6FAD-52D2-7A47D4AEC814}"/>
              </a:ext>
            </a:extLst>
          </p:cNvPr>
          <p:cNvSpPr txBox="1"/>
          <p:nvPr/>
        </p:nvSpPr>
        <p:spPr>
          <a:xfrm>
            <a:off x="380999" y="2672825"/>
            <a:ext cx="4718323" cy="584775"/>
          </a:xfrm>
          <a:prstGeom prst="rect">
            <a:avLst/>
          </a:prstGeom>
          <a:noFill/>
        </p:spPr>
        <p:txBody>
          <a:bodyPr wrap="square" lIns="0" rtlCol="0">
            <a:spAutoFit/>
          </a:bodyPr>
          <a:lstStyle/>
          <a:p>
            <a:r>
              <a:rPr lang="en-GB" sz="1600" b="1">
                <a:solidFill>
                  <a:schemeClr val="accent4"/>
                </a:solidFill>
                <a:latin typeface="Graphik" panose="020B0503030202060203" pitchFamily="34" charset="0"/>
              </a:rPr>
              <a:t>UNSPLASH can be used to search for images for your presentation, at the click of a button.</a:t>
            </a:r>
          </a:p>
        </p:txBody>
      </p:sp>
      <p:pic>
        <p:nvPicPr>
          <p:cNvPr id="15" name="Picture 2">
            <a:extLst>
              <a:ext uri="{FF2B5EF4-FFF2-40B4-BE49-F238E27FC236}">
                <a16:creationId xmlns:a16="http://schemas.microsoft.com/office/drawing/2014/main" id="{638C01D3-9C77-F5F3-703A-E2EB4193F9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0999" y="1835618"/>
            <a:ext cx="2571840" cy="584261"/>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23">
            <a:extLst>
              <a:ext uri="{FF2B5EF4-FFF2-40B4-BE49-F238E27FC236}">
                <a16:creationId xmlns:a16="http://schemas.microsoft.com/office/drawing/2014/main" id="{B3EF8D4E-8E7F-4F69-A456-0B3D24A16179}"/>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30</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5704448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Graphic 13">
            <a:extLst>
              <a:ext uri="{FF2B5EF4-FFF2-40B4-BE49-F238E27FC236}">
                <a16:creationId xmlns:a16="http://schemas.microsoft.com/office/drawing/2014/main" id="{54277B1C-4E2D-B9A1-FC50-C88A35FC5A2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4456670" y="2353962"/>
            <a:ext cx="7735330" cy="3970637"/>
          </a:xfrm>
          <a:prstGeom prst="rect">
            <a:avLst/>
          </a:prstGeom>
        </p:spPr>
      </p:pic>
      <p:grpSp>
        <p:nvGrpSpPr>
          <p:cNvPr id="15" name="Group 14">
            <a:extLst>
              <a:ext uri="{FF2B5EF4-FFF2-40B4-BE49-F238E27FC236}">
                <a16:creationId xmlns:a16="http://schemas.microsoft.com/office/drawing/2014/main" id="{E592A18C-11D8-8883-814F-950569E329E2}"/>
              </a:ext>
            </a:extLst>
          </p:cNvPr>
          <p:cNvGrpSpPr/>
          <p:nvPr/>
        </p:nvGrpSpPr>
        <p:grpSpPr>
          <a:xfrm>
            <a:off x="6283181" y="1889408"/>
            <a:ext cx="5274768" cy="4448882"/>
            <a:chOff x="6283181" y="1889408"/>
            <a:chExt cx="5274768" cy="4448882"/>
          </a:xfrm>
        </p:grpSpPr>
        <p:grpSp>
          <p:nvGrpSpPr>
            <p:cNvPr id="16" name="Group 15">
              <a:extLst>
                <a:ext uri="{FF2B5EF4-FFF2-40B4-BE49-F238E27FC236}">
                  <a16:creationId xmlns:a16="http://schemas.microsoft.com/office/drawing/2014/main" id="{2BDEFE98-37EE-E4B1-28F2-38B1F73D8E59}"/>
                </a:ext>
              </a:extLst>
            </p:cNvPr>
            <p:cNvGrpSpPr/>
            <p:nvPr/>
          </p:nvGrpSpPr>
          <p:grpSpPr>
            <a:xfrm>
              <a:off x="6283181" y="4766137"/>
              <a:ext cx="5274768" cy="1572153"/>
              <a:chOff x="6283181" y="4766137"/>
              <a:chExt cx="5274768" cy="1572153"/>
            </a:xfrm>
          </p:grpSpPr>
          <p:sp>
            <p:nvSpPr>
              <p:cNvPr id="20" name="Freeform: Shape 19">
                <a:extLst>
                  <a:ext uri="{FF2B5EF4-FFF2-40B4-BE49-F238E27FC236}">
                    <a16:creationId xmlns:a16="http://schemas.microsoft.com/office/drawing/2014/main" id="{55800C4D-783D-A56D-B3E1-12CC7ADABAE9}"/>
                  </a:ext>
                </a:extLst>
              </p:cNvPr>
              <p:cNvSpPr/>
              <p:nvPr/>
            </p:nvSpPr>
            <p:spPr>
              <a:xfrm>
                <a:off x="6283181" y="4766137"/>
                <a:ext cx="5274768" cy="779051"/>
              </a:xfrm>
              <a:custGeom>
                <a:avLst/>
                <a:gdLst>
                  <a:gd name="connsiteX0" fmla="*/ 5084955 w 5274768"/>
                  <a:gd name="connsiteY0" fmla="*/ 779052 h 779051"/>
                  <a:gd name="connsiteX1" fmla="*/ 189903 w 5274768"/>
                  <a:gd name="connsiteY1" fmla="*/ 779052 h 779051"/>
                  <a:gd name="connsiteX2" fmla="*/ 0 w 5274768"/>
                  <a:gd name="connsiteY2" fmla="*/ 589149 h 779051"/>
                  <a:gd name="connsiteX3" fmla="*/ 0 w 5274768"/>
                  <a:gd name="connsiteY3" fmla="*/ 0 h 779051"/>
                  <a:gd name="connsiteX4" fmla="*/ 5274769 w 5274768"/>
                  <a:gd name="connsiteY4" fmla="*/ 0 h 779051"/>
                  <a:gd name="connsiteX5" fmla="*/ 5274769 w 5274768"/>
                  <a:gd name="connsiteY5" fmla="*/ 589149 h 779051"/>
                  <a:gd name="connsiteX6" fmla="*/ 5084866 w 5274768"/>
                  <a:gd name="connsiteY6" fmla="*/ 779052 h 77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4768" h="779051">
                    <a:moveTo>
                      <a:pt x="5084955" y="779052"/>
                    </a:moveTo>
                    <a:lnTo>
                      <a:pt x="189903" y="779052"/>
                    </a:lnTo>
                    <a:cubicBezTo>
                      <a:pt x="85187" y="779052"/>
                      <a:pt x="0" y="693865"/>
                      <a:pt x="0" y="589149"/>
                    </a:cubicBezTo>
                    <a:lnTo>
                      <a:pt x="0" y="0"/>
                    </a:lnTo>
                    <a:lnTo>
                      <a:pt x="5274769" y="0"/>
                    </a:lnTo>
                    <a:lnTo>
                      <a:pt x="5274769" y="589149"/>
                    </a:lnTo>
                    <a:cubicBezTo>
                      <a:pt x="5274769" y="693865"/>
                      <a:pt x="5189582" y="779052"/>
                      <a:pt x="5084866" y="779052"/>
                    </a:cubicBezTo>
                    <a:close/>
                  </a:path>
                </a:pathLst>
              </a:custGeom>
              <a:solidFill>
                <a:schemeClr val="bg1"/>
              </a:solidFill>
              <a:ln w="8823"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BF48E713-CA4A-C8C5-50B5-79951E564C41}"/>
                  </a:ext>
                </a:extLst>
              </p:cNvPr>
              <p:cNvSpPr/>
              <p:nvPr/>
            </p:nvSpPr>
            <p:spPr>
              <a:xfrm>
                <a:off x="8305834" y="5446569"/>
                <a:ext cx="1248285" cy="891632"/>
              </a:xfrm>
              <a:custGeom>
                <a:avLst/>
                <a:gdLst>
                  <a:gd name="connsiteX0" fmla="*/ 0 w 1248285"/>
                  <a:gd name="connsiteY0" fmla="*/ 0 h 891632"/>
                  <a:gd name="connsiteX1" fmla="*/ 1248285 w 1248285"/>
                  <a:gd name="connsiteY1" fmla="*/ 0 h 891632"/>
                  <a:gd name="connsiteX2" fmla="*/ 1248285 w 1248285"/>
                  <a:gd name="connsiteY2" fmla="*/ 891632 h 891632"/>
                  <a:gd name="connsiteX3" fmla="*/ 0 w 1248285"/>
                  <a:gd name="connsiteY3" fmla="*/ 891632 h 891632"/>
                </a:gdLst>
                <a:ahLst/>
                <a:cxnLst>
                  <a:cxn ang="0">
                    <a:pos x="connsiteX0" y="connsiteY0"/>
                  </a:cxn>
                  <a:cxn ang="0">
                    <a:pos x="connsiteX1" y="connsiteY1"/>
                  </a:cxn>
                  <a:cxn ang="0">
                    <a:pos x="connsiteX2" y="connsiteY2"/>
                  </a:cxn>
                  <a:cxn ang="0">
                    <a:pos x="connsiteX3" y="connsiteY3"/>
                  </a:cxn>
                </a:cxnLst>
                <a:rect l="l" t="t" r="r" b="b"/>
                <a:pathLst>
                  <a:path w="1248285" h="891632">
                    <a:moveTo>
                      <a:pt x="0" y="0"/>
                    </a:moveTo>
                    <a:lnTo>
                      <a:pt x="1248285" y="0"/>
                    </a:lnTo>
                    <a:lnTo>
                      <a:pt x="1248285" y="891632"/>
                    </a:lnTo>
                    <a:lnTo>
                      <a:pt x="0" y="891632"/>
                    </a:lnTo>
                    <a:close/>
                  </a:path>
                </a:pathLst>
              </a:custGeom>
              <a:solidFill>
                <a:schemeClr val="bg1"/>
              </a:solidFill>
              <a:ln w="8823" cap="flat">
                <a:noFill/>
                <a:prstDash val="solid"/>
                <a:miter/>
              </a:ln>
            </p:spPr>
            <p:txBody>
              <a:bodyPr rtlCol="0" anchor="ctr"/>
              <a:lstStyle/>
              <a:p>
                <a:endParaRPr lang="en-GB"/>
              </a:p>
            </p:txBody>
          </p:sp>
          <p:sp>
            <p:nvSpPr>
              <p:cNvPr id="22" name="Freeform: Shape 21">
                <a:extLst>
                  <a:ext uri="{FF2B5EF4-FFF2-40B4-BE49-F238E27FC236}">
                    <a16:creationId xmlns:a16="http://schemas.microsoft.com/office/drawing/2014/main" id="{7CB7C0B7-2057-0ECC-C64C-B7B2CD4C8027}"/>
                  </a:ext>
                </a:extLst>
              </p:cNvPr>
              <p:cNvSpPr/>
              <p:nvPr/>
            </p:nvSpPr>
            <p:spPr>
              <a:xfrm>
                <a:off x="8230721" y="6225621"/>
                <a:ext cx="1398510" cy="112669"/>
              </a:xfrm>
              <a:custGeom>
                <a:avLst/>
                <a:gdLst>
                  <a:gd name="connsiteX0" fmla="*/ 0 w 1398510"/>
                  <a:gd name="connsiteY0" fmla="*/ 0 h 112669"/>
                  <a:gd name="connsiteX1" fmla="*/ 1398510 w 1398510"/>
                  <a:gd name="connsiteY1" fmla="*/ 0 h 112669"/>
                  <a:gd name="connsiteX2" fmla="*/ 1398510 w 1398510"/>
                  <a:gd name="connsiteY2" fmla="*/ 112669 h 112669"/>
                  <a:gd name="connsiteX3" fmla="*/ 0 w 1398510"/>
                  <a:gd name="connsiteY3" fmla="*/ 112669 h 112669"/>
                </a:gdLst>
                <a:ahLst/>
                <a:cxnLst>
                  <a:cxn ang="0">
                    <a:pos x="connsiteX0" y="connsiteY0"/>
                  </a:cxn>
                  <a:cxn ang="0">
                    <a:pos x="connsiteX1" y="connsiteY1"/>
                  </a:cxn>
                  <a:cxn ang="0">
                    <a:pos x="connsiteX2" y="connsiteY2"/>
                  </a:cxn>
                  <a:cxn ang="0">
                    <a:pos x="connsiteX3" y="connsiteY3"/>
                  </a:cxn>
                </a:cxnLst>
                <a:rect l="l" t="t" r="r" b="b"/>
                <a:pathLst>
                  <a:path w="1398510" h="112669">
                    <a:moveTo>
                      <a:pt x="0" y="0"/>
                    </a:moveTo>
                    <a:lnTo>
                      <a:pt x="1398510" y="0"/>
                    </a:lnTo>
                    <a:lnTo>
                      <a:pt x="1398510" y="112669"/>
                    </a:lnTo>
                    <a:lnTo>
                      <a:pt x="0" y="112669"/>
                    </a:lnTo>
                    <a:close/>
                  </a:path>
                </a:pathLst>
              </a:custGeom>
              <a:solidFill>
                <a:schemeClr val="bg1"/>
              </a:solidFill>
              <a:ln w="8823" cap="flat">
                <a:noFill/>
                <a:prstDash val="solid"/>
                <a:miter/>
              </a:ln>
            </p:spPr>
            <p:txBody>
              <a:bodyPr rtlCol="0" anchor="ctr"/>
              <a:lstStyle/>
              <a:p>
                <a:endParaRPr lang="en-GB"/>
              </a:p>
            </p:txBody>
          </p:sp>
        </p:grpSp>
        <p:sp>
          <p:nvSpPr>
            <p:cNvPr id="17" name="Freeform: Shape 16">
              <a:extLst>
                <a:ext uri="{FF2B5EF4-FFF2-40B4-BE49-F238E27FC236}">
                  <a16:creationId xmlns:a16="http://schemas.microsoft.com/office/drawing/2014/main" id="{F4226C97-DAAA-E14A-384E-19C1A8D15433}"/>
                </a:ext>
              </a:extLst>
            </p:cNvPr>
            <p:cNvSpPr/>
            <p:nvPr/>
          </p:nvSpPr>
          <p:spPr>
            <a:xfrm>
              <a:off x="6283181" y="1889408"/>
              <a:ext cx="5270085" cy="3125484"/>
            </a:xfrm>
            <a:custGeom>
              <a:avLst/>
              <a:gdLst>
                <a:gd name="connsiteX0" fmla="*/ 5270085 w 5270085"/>
                <a:gd name="connsiteY0" fmla="*/ 3125485 h 3125484"/>
                <a:gd name="connsiteX1" fmla="*/ 0 w 5270085"/>
                <a:gd name="connsiteY1" fmla="*/ 3125485 h 3125484"/>
                <a:gd name="connsiteX2" fmla="*/ 0 w 5270085"/>
                <a:gd name="connsiteY2" fmla="*/ 130254 h 3125484"/>
                <a:gd name="connsiteX3" fmla="*/ 130254 w 5270085"/>
                <a:gd name="connsiteY3" fmla="*/ 0 h 3125484"/>
                <a:gd name="connsiteX4" fmla="*/ 5139831 w 5270085"/>
                <a:gd name="connsiteY4" fmla="*/ 0 h 3125484"/>
                <a:gd name="connsiteX5" fmla="*/ 5270085 w 5270085"/>
                <a:gd name="connsiteY5" fmla="*/ 130254 h 3125484"/>
                <a:gd name="connsiteX6" fmla="*/ 5270085 w 5270085"/>
                <a:gd name="connsiteY6" fmla="*/ 3125485 h 3125484"/>
                <a:gd name="connsiteX7" fmla="*/ 5270085 w 5270085"/>
                <a:gd name="connsiteY7" fmla="*/ 3125485 h 312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70085" h="3125484">
                  <a:moveTo>
                    <a:pt x="5270085" y="3125485"/>
                  </a:moveTo>
                  <a:lnTo>
                    <a:pt x="0" y="3125485"/>
                  </a:lnTo>
                  <a:lnTo>
                    <a:pt x="0" y="130254"/>
                  </a:lnTo>
                  <a:cubicBezTo>
                    <a:pt x="0" y="58411"/>
                    <a:pt x="58411" y="0"/>
                    <a:pt x="130254" y="0"/>
                  </a:cubicBezTo>
                  <a:lnTo>
                    <a:pt x="5139831" y="0"/>
                  </a:lnTo>
                  <a:cubicBezTo>
                    <a:pt x="5211674" y="0"/>
                    <a:pt x="5270085" y="58411"/>
                    <a:pt x="5270085" y="130254"/>
                  </a:cubicBezTo>
                  <a:lnTo>
                    <a:pt x="5270085" y="3125485"/>
                  </a:lnTo>
                  <a:lnTo>
                    <a:pt x="5270085" y="3125485"/>
                  </a:lnTo>
                  <a:close/>
                </a:path>
              </a:pathLst>
            </a:custGeom>
            <a:solidFill>
              <a:srgbClr val="3F3D56"/>
            </a:solidFill>
            <a:ln w="8823"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D4D9F76E-F30B-5E52-13A3-92A5072D23AF}"/>
                </a:ext>
              </a:extLst>
            </p:cNvPr>
            <p:cNvSpPr/>
            <p:nvPr/>
          </p:nvSpPr>
          <p:spPr>
            <a:xfrm>
              <a:off x="6405217" y="2025494"/>
              <a:ext cx="5021329" cy="2825122"/>
            </a:xfrm>
            <a:custGeom>
              <a:avLst/>
              <a:gdLst>
                <a:gd name="connsiteX0" fmla="*/ 0 w 5021329"/>
                <a:gd name="connsiteY0" fmla="*/ 0 h 2825122"/>
                <a:gd name="connsiteX1" fmla="*/ 5021330 w 5021329"/>
                <a:gd name="connsiteY1" fmla="*/ 0 h 2825122"/>
                <a:gd name="connsiteX2" fmla="*/ 5021330 w 5021329"/>
                <a:gd name="connsiteY2" fmla="*/ 2825122 h 2825122"/>
                <a:gd name="connsiteX3" fmla="*/ 0 w 5021329"/>
                <a:gd name="connsiteY3" fmla="*/ 2825122 h 2825122"/>
              </a:gdLst>
              <a:ahLst/>
              <a:cxnLst>
                <a:cxn ang="0">
                  <a:pos x="connsiteX0" y="connsiteY0"/>
                </a:cxn>
                <a:cxn ang="0">
                  <a:pos x="connsiteX1" y="connsiteY1"/>
                </a:cxn>
                <a:cxn ang="0">
                  <a:pos x="connsiteX2" y="connsiteY2"/>
                </a:cxn>
                <a:cxn ang="0">
                  <a:pos x="connsiteX3" y="connsiteY3"/>
                </a:cxn>
              </a:cxnLst>
              <a:rect l="l" t="t" r="r" b="b"/>
              <a:pathLst>
                <a:path w="5021329" h="2825122">
                  <a:moveTo>
                    <a:pt x="0" y="0"/>
                  </a:moveTo>
                  <a:lnTo>
                    <a:pt x="5021330" y="0"/>
                  </a:lnTo>
                  <a:lnTo>
                    <a:pt x="5021330" y="2825122"/>
                  </a:lnTo>
                  <a:lnTo>
                    <a:pt x="0" y="2825122"/>
                  </a:lnTo>
                  <a:close/>
                </a:path>
              </a:pathLst>
            </a:custGeom>
            <a:solidFill>
              <a:srgbClr val="FFFFFF"/>
            </a:solidFill>
            <a:ln w="8823" cap="flat">
              <a:noFill/>
              <a:prstDash val="solid"/>
              <a:miter/>
            </a:ln>
          </p:spPr>
          <p:txBody>
            <a:bodyPr rtlCol="0" anchor="ctr"/>
            <a:lstStyle/>
            <a:p>
              <a:endParaRPr lang="en-GB"/>
            </a:p>
          </p:txBody>
        </p:sp>
      </p:grpSp>
      <p:sp>
        <p:nvSpPr>
          <p:cNvPr id="2" name="Title 1">
            <a:extLst>
              <a:ext uri="{FF2B5EF4-FFF2-40B4-BE49-F238E27FC236}">
                <a16:creationId xmlns:a16="http://schemas.microsoft.com/office/drawing/2014/main" id="{E3AB7475-2D35-4077-9314-78A8F8D85C62}"/>
              </a:ext>
            </a:extLst>
          </p:cNvPr>
          <p:cNvSpPr>
            <a:spLocks noGrp="1"/>
          </p:cNvSpPr>
          <p:nvPr>
            <p:ph type="title"/>
          </p:nvPr>
        </p:nvSpPr>
        <p:spPr/>
        <p:txBody>
          <a:bodyPr/>
          <a:lstStyle/>
          <a:p>
            <a:r>
              <a:rPr lang="en-GB" noProof="0"/>
              <a:t>Introduction to </a:t>
            </a:r>
            <a:r>
              <a:rPr lang="en-GB" noProof="0">
                <a:solidFill>
                  <a:schemeClr val="accent4"/>
                </a:solidFill>
              </a:rPr>
              <a:t>CANVA</a:t>
            </a:r>
            <a:endParaRPr lang="en-GB">
              <a:solidFill>
                <a:schemeClr val="accent4"/>
              </a:solidFill>
            </a:endParaRPr>
          </a:p>
        </p:txBody>
      </p:sp>
      <p:sp>
        <p:nvSpPr>
          <p:cNvPr id="3" name="Text Placeholder 2">
            <a:extLst>
              <a:ext uri="{FF2B5EF4-FFF2-40B4-BE49-F238E27FC236}">
                <a16:creationId xmlns:a16="http://schemas.microsoft.com/office/drawing/2014/main" id="{F614CF76-1DAA-21C9-33C8-F093CC30E4C1}"/>
              </a:ext>
            </a:extLst>
          </p:cNvPr>
          <p:cNvSpPr>
            <a:spLocks noGrp="1"/>
          </p:cNvSpPr>
          <p:nvPr>
            <p:ph type="body" sz="quarter" idx="10"/>
          </p:nvPr>
        </p:nvSpPr>
        <p:spPr/>
        <p:txBody>
          <a:bodyPr/>
          <a:lstStyle/>
          <a:p>
            <a:r>
              <a:rPr lang="en-GB"/>
              <a:t>Canva is an easy-to-use graphic design platform that can be used to create almost anything digital.</a:t>
            </a:r>
          </a:p>
        </p:txBody>
      </p:sp>
      <p:pic>
        <p:nvPicPr>
          <p:cNvPr id="3074" name="Picture 2" descr="Logo Maker | Create Free Logos in Minutes | Canva">
            <a:extLst>
              <a:ext uri="{FF2B5EF4-FFF2-40B4-BE49-F238E27FC236}">
                <a16:creationId xmlns:a16="http://schemas.microsoft.com/office/drawing/2014/main" id="{12E573D4-28A7-408B-B2C1-9B6669A685CC}"/>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80999" y="1807144"/>
            <a:ext cx="1890803" cy="60589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DCAE805-D2C9-F546-B84C-0008DF29DBD7}"/>
              </a:ext>
            </a:extLst>
          </p:cNvPr>
          <p:cNvSpPr txBox="1"/>
          <p:nvPr/>
        </p:nvSpPr>
        <p:spPr>
          <a:xfrm>
            <a:off x="381000" y="3517387"/>
            <a:ext cx="3904899" cy="1600438"/>
          </a:xfrm>
          <a:prstGeom prst="rect">
            <a:avLst/>
          </a:prstGeom>
          <a:noFill/>
        </p:spPr>
        <p:txBody>
          <a:bodyPr wrap="square" lIns="0" rtlCol="0">
            <a:spAutoFit/>
          </a:bodyPr>
          <a:lstStyle/>
          <a:p>
            <a:pPr marL="180000" indent="-180000">
              <a:buFont typeface="Arial" panose="020B0604020202020204" pitchFamily="34" charset="0"/>
              <a:buChar char="•"/>
            </a:pPr>
            <a:r>
              <a:rPr lang="en-GB" sz="1400">
                <a:latin typeface="Graphik" panose="020B0503030202060203" pitchFamily="34" charset="0"/>
              </a:rPr>
              <a:t>Easy-to-use editing features.</a:t>
            </a:r>
          </a:p>
          <a:p>
            <a:pPr marL="180000" indent="-180000">
              <a:buFont typeface="Arial" panose="020B0604020202020204" pitchFamily="34" charset="0"/>
              <a:buChar char="•"/>
            </a:pPr>
            <a:endParaRPr lang="en-GB" sz="1400">
              <a:latin typeface="Graphik" panose="020B0503030202060203" pitchFamily="34" charset="0"/>
            </a:endParaRPr>
          </a:p>
          <a:p>
            <a:pPr marL="180000" indent="-180000">
              <a:buFont typeface="Arial" panose="020B0604020202020204" pitchFamily="34" charset="0"/>
              <a:buChar char="•"/>
            </a:pPr>
            <a:r>
              <a:rPr lang="en-GB" sz="1400">
                <a:latin typeface="Graphik" panose="020B0503030202060203" pitchFamily="34" charset="0"/>
              </a:rPr>
              <a:t>Select from one of their visual templates to customise  visually engaging content.</a:t>
            </a:r>
          </a:p>
          <a:p>
            <a:pPr marL="180000" indent="-180000">
              <a:buFont typeface="Arial" panose="020B0604020202020204" pitchFamily="34" charset="0"/>
              <a:buChar char="•"/>
            </a:pPr>
            <a:endParaRPr lang="en-GB" sz="1400">
              <a:latin typeface="Graphik" panose="020B0503030202060203" pitchFamily="34" charset="0"/>
            </a:endParaRPr>
          </a:p>
          <a:p>
            <a:pPr marL="180000" indent="-180000">
              <a:buFont typeface="Arial" panose="020B0604020202020204" pitchFamily="34" charset="0"/>
              <a:buChar char="•"/>
            </a:pPr>
            <a:r>
              <a:rPr lang="en-GB" sz="1400">
                <a:latin typeface="Graphik" panose="020B0503030202060203" pitchFamily="34" charset="0"/>
              </a:rPr>
              <a:t>You can also use the platform to develop graphics from scratch.</a:t>
            </a:r>
          </a:p>
        </p:txBody>
      </p:sp>
      <p:sp>
        <p:nvSpPr>
          <p:cNvPr id="12" name="TextBox 11">
            <a:extLst>
              <a:ext uri="{FF2B5EF4-FFF2-40B4-BE49-F238E27FC236}">
                <a16:creationId xmlns:a16="http://schemas.microsoft.com/office/drawing/2014/main" id="{4FE437B0-7CCE-C056-F767-C81530E7F8CB}"/>
              </a:ext>
            </a:extLst>
          </p:cNvPr>
          <p:cNvSpPr txBox="1"/>
          <p:nvPr/>
        </p:nvSpPr>
        <p:spPr>
          <a:xfrm>
            <a:off x="380999" y="2672825"/>
            <a:ext cx="5475649" cy="584775"/>
          </a:xfrm>
          <a:prstGeom prst="rect">
            <a:avLst/>
          </a:prstGeom>
          <a:noFill/>
        </p:spPr>
        <p:txBody>
          <a:bodyPr wrap="square" lIns="0" rtlCol="0">
            <a:spAutoFit/>
          </a:bodyPr>
          <a:lstStyle/>
          <a:p>
            <a:r>
              <a:rPr lang="en-GB" sz="1600" b="1">
                <a:solidFill>
                  <a:schemeClr val="accent4"/>
                </a:solidFill>
                <a:latin typeface="Graphik" panose="020B0503030202060203" pitchFamily="34" charset="0"/>
              </a:rPr>
              <a:t>CANVA is great for creating social media graphics, presentations, documents and other visual contents.</a:t>
            </a:r>
          </a:p>
        </p:txBody>
      </p:sp>
      <p:pic>
        <p:nvPicPr>
          <p:cNvPr id="24" name="Picture 4" descr="Canva Design Platform Review; Features, Pros &amp; Cons, and Pricing –  StartUpLift">
            <a:extLst>
              <a:ext uri="{FF2B5EF4-FFF2-40B4-BE49-F238E27FC236}">
                <a16:creationId xmlns:a16="http://schemas.microsoft.com/office/drawing/2014/main" id="{7BA73223-4A78-08EE-CBFA-1C250F13895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1947" r="11713" b="11825"/>
          <a:stretch/>
        </p:blipFill>
        <p:spPr bwMode="auto">
          <a:xfrm>
            <a:off x="6400254" y="2028946"/>
            <a:ext cx="5021330" cy="2821670"/>
          </a:xfrm>
          <a:prstGeom prst="rect">
            <a:avLst/>
          </a:prstGeom>
          <a:extLst>
            <a:ext uri="{909E8E84-426E-40DD-AFC4-6F175D3DCCD1}">
              <a14:hiddenFill xmlns:a14="http://schemas.microsoft.com/office/drawing/2010/main">
                <a:solidFill>
                  <a:srgbClr val="FFFFFF"/>
                </a:solidFill>
              </a14:hiddenFill>
            </a:ext>
          </a:extLst>
        </p:spPr>
      </p:pic>
      <p:sp>
        <p:nvSpPr>
          <p:cNvPr id="19" name="Slide Number Placeholder 23">
            <a:extLst>
              <a:ext uri="{FF2B5EF4-FFF2-40B4-BE49-F238E27FC236}">
                <a16:creationId xmlns:a16="http://schemas.microsoft.com/office/drawing/2014/main" id="{7868165F-4409-4BF4-80CE-99DB04F34AEE}"/>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31</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26700776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phic 15">
            <a:extLst>
              <a:ext uri="{FF2B5EF4-FFF2-40B4-BE49-F238E27FC236}">
                <a16:creationId xmlns:a16="http://schemas.microsoft.com/office/drawing/2014/main" id="{62590459-E592-89F5-D3F3-52E4FF47070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2784095" flipH="1">
            <a:off x="7848092" y="786904"/>
            <a:ext cx="3504606" cy="4043594"/>
          </a:xfrm>
          <a:prstGeom prst="rect">
            <a:avLst/>
          </a:prstGeom>
        </p:spPr>
      </p:pic>
      <p:pic>
        <p:nvPicPr>
          <p:cNvPr id="12" name="Graphic 11">
            <a:extLst>
              <a:ext uri="{FF2B5EF4-FFF2-40B4-BE49-F238E27FC236}">
                <a16:creationId xmlns:a16="http://schemas.microsoft.com/office/drawing/2014/main" id="{AEC04653-B8D4-3DAD-50C7-30EA151797F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219616" y="1827729"/>
            <a:ext cx="7752765" cy="4496871"/>
          </a:xfrm>
          <a:prstGeom prst="rect">
            <a:avLst/>
          </a:prstGeom>
        </p:spPr>
      </p:pic>
      <p:sp>
        <p:nvSpPr>
          <p:cNvPr id="2" name="Title 1">
            <a:extLst>
              <a:ext uri="{FF2B5EF4-FFF2-40B4-BE49-F238E27FC236}">
                <a16:creationId xmlns:a16="http://schemas.microsoft.com/office/drawing/2014/main" id="{E3AB7475-2D35-4077-9314-78A8F8D85C62}"/>
              </a:ext>
            </a:extLst>
          </p:cNvPr>
          <p:cNvSpPr>
            <a:spLocks noGrp="1"/>
          </p:cNvSpPr>
          <p:nvPr>
            <p:ph type="title"/>
          </p:nvPr>
        </p:nvSpPr>
        <p:spPr>
          <a:xfrm>
            <a:off x="380999" y="381000"/>
            <a:ext cx="11430001" cy="421204"/>
          </a:xfrm>
        </p:spPr>
        <p:txBody>
          <a:bodyPr/>
          <a:lstStyle/>
          <a:p>
            <a:r>
              <a:rPr lang="en-GB" sz="2800" noProof="0" dirty="0"/>
              <a:t>Kidovation</a:t>
            </a:r>
            <a:r>
              <a:rPr lang="en-GB" sz="2800" dirty="0"/>
              <a:t>’s guide to Design Thinking and innovation</a:t>
            </a:r>
          </a:p>
        </p:txBody>
      </p:sp>
      <p:sp>
        <p:nvSpPr>
          <p:cNvPr id="7" name="Text Placeholder 6">
            <a:extLst>
              <a:ext uri="{FF2B5EF4-FFF2-40B4-BE49-F238E27FC236}">
                <a16:creationId xmlns:a16="http://schemas.microsoft.com/office/drawing/2014/main" id="{1CD92168-6F2C-4FE4-8E22-F4DACF0D43D1}"/>
              </a:ext>
            </a:extLst>
          </p:cNvPr>
          <p:cNvSpPr>
            <a:spLocks noGrp="1"/>
          </p:cNvSpPr>
          <p:nvPr>
            <p:ph type="body" sz="quarter" idx="10"/>
          </p:nvPr>
        </p:nvSpPr>
        <p:spPr>
          <a:xfrm>
            <a:off x="380998" y="922277"/>
            <a:ext cx="11430000" cy="372126"/>
          </a:xfrm>
        </p:spPr>
        <p:txBody>
          <a:bodyPr/>
          <a:lstStyle/>
          <a:p>
            <a:r>
              <a:rPr lang="en-GB" dirty="0"/>
              <a:t>Here you can find a link to a playlist of 15 Design Thinking Videos produced by </a:t>
            </a:r>
            <a:r>
              <a:rPr lang="en-GB" dirty="0">
                <a:hlinkClick r:id="rId7"/>
              </a:rPr>
              <a:t>Kidovation</a:t>
            </a:r>
            <a:endParaRPr lang="en-GB" dirty="0"/>
          </a:p>
        </p:txBody>
      </p:sp>
      <p:pic>
        <p:nvPicPr>
          <p:cNvPr id="4" name="Picture 3">
            <a:extLst>
              <a:ext uri="{FF2B5EF4-FFF2-40B4-BE49-F238E27FC236}">
                <a16:creationId xmlns:a16="http://schemas.microsoft.com/office/drawing/2014/main" id="{2FEA2E42-6554-4FE6-8C96-4E7275352D58}"/>
              </a:ext>
            </a:extLst>
          </p:cNvPr>
          <p:cNvPicPr>
            <a:picLocks noChangeAspect="1"/>
          </p:cNvPicPr>
          <p:nvPr/>
        </p:nvPicPr>
        <p:blipFill>
          <a:blip r:embed="rId8"/>
          <a:stretch>
            <a:fillRect/>
          </a:stretch>
        </p:blipFill>
        <p:spPr>
          <a:xfrm>
            <a:off x="2717229" y="2147069"/>
            <a:ext cx="6600675" cy="3569333"/>
          </a:xfrm>
          <a:prstGeom prst="rect">
            <a:avLst/>
          </a:prstGeom>
        </p:spPr>
      </p:pic>
      <p:sp>
        <p:nvSpPr>
          <p:cNvPr id="8" name="TextBox 7">
            <a:extLst>
              <a:ext uri="{FF2B5EF4-FFF2-40B4-BE49-F238E27FC236}">
                <a16:creationId xmlns:a16="http://schemas.microsoft.com/office/drawing/2014/main" id="{DF832265-BCFD-4889-8896-5997F4D028FC}"/>
              </a:ext>
            </a:extLst>
          </p:cNvPr>
          <p:cNvSpPr txBox="1"/>
          <p:nvPr/>
        </p:nvSpPr>
        <p:spPr>
          <a:xfrm>
            <a:off x="5507176" y="4400765"/>
            <a:ext cx="1177647" cy="1177647"/>
          </a:xfrm>
          <a:prstGeom prst="ellipse">
            <a:avLst/>
          </a:prstGeom>
          <a:solidFill>
            <a:schemeClr val="bg1">
              <a:alpha val="88000"/>
            </a:schemeClr>
          </a:solidFill>
        </p:spPr>
        <p:txBody>
          <a:bodyPr wrap="square" lIns="0" tIns="0" rIns="0" bIns="0" rtlCol="0" anchor="ctr">
            <a:noAutofit/>
          </a:bodyPr>
          <a:lstStyle/>
          <a:p>
            <a:pPr algn="ctr"/>
            <a:r>
              <a:rPr lang="en-GB" sz="1600" b="1">
                <a:solidFill>
                  <a:schemeClr val="accent4"/>
                </a:solidFill>
                <a:latin typeface="Graphik" panose="020B0503030202060203" pitchFamily="34" charset="0"/>
                <a:hlinkClick r:id="rId9">
                  <a:extLst>
                    <a:ext uri="{A12FA001-AC4F-418D-AE19-62706E023703}">
                      <ahyp:hlinkClr xmlns:ahyp="http://schemas.microsoft.com/office/drawing/2018/hyperlinkcolor" val="tx"/>
                    </a:ext>
                  </a:extLst>
                </a:hlinkClick>
              </a:rPr>
              <a:t>Click Here</a:t>
            </a:r>
            <a:endParaRPr lang="en-GB" sz="1600" b="1">
              <a:solidFill>
                <a:schemeClr val="accent4"/>
              </a:solidFill>
              <a:latin typeface="Graphik" panose="020B0503030202060203" pitchFamily="34" charset="0"/>
            </a:endParaRPr>
          </a:p>
        </p:txBody>
      </p:sp>
      <p:sp>
        <p:nvSpPr>
          <p:cNvPr id="9" name="Slide Number Placeholder 23">
            <a:extLst>
              <a:ext uri="{FF2B5EF4-FFF2-40B4-BE49-F238E27FC236}">
                <a16:creationId xmlns:a16="http://schemas.microsoft.com/office/drawing/2014/main" id="{4D273139-D491-48AB-A873-03D9A9D901A7}"/>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32</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148868412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4C76BAA7-7DF2-4BE9-B89A-BE05F2E865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0800000" flipH="1" flipV="1">
            <a:off x="4456670" y="2353962"/>
            <a:ext cx="7735330" cy="3970637"/>
          </a:xfrm>
          <a:prstGeom prst="rect">
            <a:avLst/>
          </a:prstGeom>
        </p:spPr>
      </p:pic>
      <p:pic>
        <p:nvPicPr>
          <p:cNvPr id="11" name="Graphic 10">
            <a:extLst>
              <a:ext uri="{FF2B5EF4-FFF2-40B4-BE49-F238E27FC236}">
                <a16:creationId xmlns:a16="http://schemas.microsoft.com/office/drawing/2014/main" id="{80169399-4552-F15E-AEA7-FE53596F544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2784095" flipH="1">
            <a:off x="8324926" y="461534"/>
            <a:ext cx="3504606" cy="4043594"/>
          </a:xfrm>
          <a:prstGeom prst="rect">
            <a:avLst/>
          </a:prstGeom>
        </p:spPr>
      </p:pic>
      <p:sp>
        <p:nvSpPr>
          <p:cNvPr id="2" name="Title 1">
            <a:extLst>
              <a:ext uri="{FF2B5EF4-FFF2-40B4-BE49-F238E27FC236}">
                <a16:creationId xmlns:a16="http://schemas.microsoft.com/office/drawing/2014/main" id="{E3AB7475-2D35-4077-9314-78A8F8D85C62}"/>
              </a:ext>
            </a:extLst>
          </p:cNvPr>
          <p:cNvSpPr>
            <a:spLocks noGrp="1"/>
          </p:cNvSpPr>
          <p:nvPr>
            <p:ph type="title"/>
          </p:nvPr>
        </p:nvSpPr>
        <p:spPr/>
        <p:txBody>
          <a:bodyPr/>
          <a:lstStyle/>
          <a:p>
            <a:r>
              <a:rPr lang="en-GB" noProof="0" dirty="0"/>
              <a:t>Design Thinking Toolkit pilot </a:t>
            </a:r>
            <a:r>
              <a:rPr lang="en-GB" dirty="0"/>
              <a:t>s</a:t>
            </a:r>
            <a:r>
              <a:rPr lang="en-GB" noProof="0" dirty="0" err="1"/>
              <a:t>essions</a:t>
            </a:r>
            <a:endParaRPr lang="en-GB" dirty="0"/>
          </a:p>
        </p:txBody>
      </p:sp>
      <p:sp>
        <p:nvSpPr>
          <p:cNvPr id="3" name="Text Placeholder 2">
            <a:extLst>
              <a:ext uri="{FF2B5EF4-FFF2-40B4-BE49-F238E27FC236}">
                <a16:creationId xmlns:a16="http://schemas.microsoft.com/office/drawing/2014/main" id="{671C9E68-7B77-89E1-A8E6-3354630604B5}"/>
              </a:ext>
            </a:extLst>
          </p:cNvPr>
          <p:cNvSpPr>
            <a:spLocks noGrp="1"/>
          </p:cNvSpPr>
          <p:nvPr>
            <p:ph type="body" sz="quarter" idx="10"/>
          </p:nvPr>
        </p:nvSpPr>
        <p:spPr>
          <a:xfrm>
            <a:off x="381000" y="935437"/>
            <a:ext cx="7545670" cy="342534"/>
          </a:xfrm>
        </p:spPr>
        <p:txBody>
          <a:bodyPr/>
          <a:lstStyle/>
          <a:p>
            <a:r>
              <a:rPr lang="en-GB"/>
              <a:t>Here are the links to the recordings of the Design Thinking Pilot Sessions</a:t>
            </a:r>
          </a:p>
        </p:txBody>
      </p:sp>
      <p:sp>
        <p:nvSpPr>
          <p:cNvPr id="8" name="TextBox 7">
            <a:extLst>
              <a:ext uri="{FF2B5EF4-FFF2-40B4-BE49-F238E27FC236}">
                <a16:creationId xmlns:a16="http://schemas.microsoft.com/office/drawing/2014/main" id="{DF832265-BCFD-4889-8896-5997F4D028FC}"/>
              </a:ext>
            </a:extLst>
          </p:cNvPr>
          <p:cNvSpPr txBox="1"/>
          <p:nvPr/>
        </p:nvSpPr>
        <p:spPr>
          <a:xfrm>
            <a:off x="381000" y="2312137"/>
            <a:ext cx="4533200" cy="2062103"/>
          </a:xfrm>
          <a:prstGeom prst="rect">
            <a:avLst/>
          </a:prstGeom>
          <a:noFill/>
        </p:spPr>
        <p:txBody>
          <a:bodyPr wrap="square" lIns="0" rtlCol="0">
            <a:spAutoFit/>
          </a:bodyPr>
          <a:lstStyle/>
          <a:p>
            <a:r>
              <a:rPr lang="en-GB" sz="1600" b="1" dirty="0">
                <a:solidFill>
                  <a:schemeClr val="accent4"/>
                </a:solidFill>
                <a:latin typeface="Graphik" panose="020B0503030202060203" pitchFamily="34" charset="0"/>
              </a:rPr>
              <a:t>Session 1 – Kick-Off and Discover &amp; Define</a:t>
            </a:r>
          </a:p>
          <a:p>
            <a:r>
              <a:rPr lang="en-GB" sz="1600" b="1" dirty="0">
                <a:solidFill>
                  <a:schemeClr val="accent4"/>
                </a:solidFill>
                <a:latin typeface="Graphik" panose="020B0503030202060203" pitchFamily="34" charset="0"/>
                <a:hlinkClick r:id="rId7">
                  <a:extLst>
                    <a:ext uri="{A12FA001-AC4F-418D-AE19-62706E023703}">
                      <ahyp:hlinkClr xmlns:ahyp="http://schemas.microsoft.com/office/drawing/2018/hyperlinkcolor" val="tx"/>
                    </a:ext>
                  </a:extLst>
                </a:hlinkClick>
              </a:rPr>
              <a:t>(CLICK HERE)</a:t>
            </a:r>
            <a:endParaRPr lang="en-GB" sz="1600" b="1" dirty="0">
              <a:solidFill>
                <a:schemeClr val="accent4"/>
              </a:solidFill>
              <a:latin typeface="Graphik" panose="020B0503030202060203" pitchFamily="34" charset="0"/>
            </a:endParaRPr>
          </a:p>
          <a:p>
            <a:endParaRPr lang="en-GB" sz="1600" b="1" dirty="0">
              <a:solidFill>
                <a:schemeClr val="accent4"/>
              </a:solidFill>
              <a:latin typeface="Graphik" panose="020B0503030202060203" pitchFamily="34" charset="0"/>
            </a:endParaRPr>
          </a:p>
          <a:p>
            <a:r>
              <a:rPr lang="en-GB" sz="1600" b="1" dirty="0">
                <a:solidFill>
                  <a:srgbClr val="FF50A0"/>
                </a:solidFill>
                <a:latin typeface="Graphik" panose="020B0503030202060203" pitchFamily="34" charset="0"/>
              </a:rPr>
              <a:t>Session 2 – Design &amp; Build</a:t>
            </a:r>
          </a:p>
          <a:p>
            <a:r>
              <a:rPr lang="en-GB" sz="1600" b="1" dirty="0">
                <a:solidFill>
                  <a:srgbClr val="FF50A0"/>
                </a:solidFill>
                <a:latin typeface="Graphik" panose="020B0503030202060203" pitchFamily="34" charset="0"/>
                <a:hlinkClick r:id="rId8">
                  <a:extLst>
                    <a:ext uri="{A12FA001-AC4F-418D-AE19-62706E023703}">
                      <ahyp:hlinkClr xmlns:ahyp="http://schemas.microsoft.com/office/drawing/2018/hyperlinkcolor" val="tx"/>
                    </a:ext>
                  </a:extLst>
                </a:hlinkClick>
              </a:rPr>
              <a:t>(CLICK HERE)</a:t>
            </a:r>
            <a:endParaRPr lang="en-GB" sz="1600" b="1" dirty="0">
              <a:solidFill>
                <a:srgbClr val="FF50A0"/>
              </a:solidFill>
              <a:latin typeface="Graphik" panose="020B0503030202060203" pitchFamily="34" charset="0"/>
            </a:endParaRPr>
          </a:p>
          <a:p>
            <a:endParaRPr lang="en-GB" sz="1600" b="1" dirty="0">
              <a:solidFill>
                <a:schemeClr val="accent4"/>
              </a:solidFill>
              <a:latin typeface="Graphik" panose="020B0503030202060203" pitchFamily="34" charset="0"/>
            </a:endParaRPr>
          </a:p>
          <a:p>
            <a:r>
              <a:rPr lang="en-GB" sz="1600" b="1" dirty="0">
                <a:solidFill>
                  <a:srgbClr val="006ABF"/>
                </a:solidFill>
                <a:latin typeface="Graphik" panose="020B0503030202060203" pitchFamily="34" charset="0"/>
              </a:rPr>
              <a:t>Session 3 – Measure &amp; Learn</a:t>
            </a:r>
          </a:p>
          <a:p>
            <a:r>
              <a:rPr lang="en-GB" sz="1600" b="1" dirty="0">
                <a:solidFill>
                  <a:srgbClr val="006ABF"/>
                </a:solidFill>
                <a:latin typeface="Graphik" panose="020B0503030202060203" pitchFamily="34" charset="0"/>
              </a:rPr>
              <a:t>(</a:t>
            </a:r>
            <a:r>
              <a:rPr lang="en-GB" sz="1600" b="1" dirty="0">
                <a:solidFill>
                  <a:srgbClr val="0070C0"/>
                </a:solidFill>
                <a:latin typeface="Graphik" panose="020B0503030202060203" pitchFamily="34" charset="0"/>
                <a:hlinkClick r:id="rId9">
                  <a:extLst>
                    <a:ext uri="{A12FA001-AC4F-418D-AE19-62706E023703}">
                      <ahyp:hlinkClr xmlns:ahyp="http://schemas.microsoft.com/office/drawing/2018/hyperlinkcolor" val="tx"/>
                    </a:ext>
                  </a:extLst>
                </a:hlinkClick>
              </a:rPr>
              <a:t>PART 1 </a:t>
            </a:r>
            <a:r>
              <a:rPr lang="en-GB" sz="1600" b="1" dirty="0">
                <a:solidFill>
                  <a:srgbClr val="006ABF"/>
                </a:solidFill>
                <a:latin typeface="Graphik" panose="020B0503030202060203" pitchFamily="34" charset="0"/>
              </a:rPr>
              <a:t>&amp; </a:t>
            </a:r>
            <a:r>
              <a:rPr lang="en-GB" sz="1600" b="1" dirty="0">
                <a:solidFill>
                  <a:srgbClr val="0070C0"/>
                </a:solidFill>
                <a:latin typeface="Graphik" panose="020B0503030202060203" pitchFamily="34" charset="0"/>
                <a:hlinkClick r:id="rId10">
                  <a:extLst>
                    <a:ext uri="{A12FA001-AC4F-418D-AE19-62706E023703}">
                      <ahyp:hlinkClr xmlns:ahyp="http://schemas.microsoft.com/office/drawing/2018/hyperlinkcolor" val="tx"/>
                    </a:ext>
                  </a:extLst>
                </a:hlinkClick>
              </a:rPr>
              <a:t>PART 2</a:t>
            </a:r>
            <a:r>
              <a:rPr lang="en-GB" sz="1600" b="1" dirty="0">
                <a:solidFill>
                  <a:srgbClr val="006ABF"/>
                </a:solidFill>
                <a:latin typeface="Graphik" panose="020B0503030202060203" pitchFamily="34" charset="0"/>
              </a:rPr>
              <a:t>)</a:t>
            </a:r>
          </a:p>
        </p:txBody>
      </p:sp>
      <p:grpSp>
        <p:nvGrpSpPr>
          <p:cNvPr id="20" name="Group 19">
            <a:extLst>
              <a:ext uri="{FF2B5EF4-FFF2-40B4-BE49-F238E27FC236}">
                <a16:creationId xmlns:a16="http://schemas.microsoft.com/office/drawing/2014/main" id="{5E351642-3313-7797-4622-B32BD53B7E95}"/>
              </a:ext>
            </a:extLst>
          </p:cNvPr>
          <p:cNvGrpSpPr/>
          <p:nvPr/>
        </p:nvGrpSpPr>
        <p:grpSpPr>
          <a:xfrm>
            <a:off x="6283181" y="1889408"/>
            <a:ext cx="5274768" cy="4448882"/>
            <a:chOff x="6283181" y="1889408"/>
            <a:chExt cx="5274768" cy="4448882"/>
          </a:xfrm>
        </p:grpSpPr>
        <p:grpSp>
          <p:nvGrpSpPr>
            <p:cNvPr id="19" name="Group 18">
              <a:extLst>
                <a:ext uri="{FF2B5EF4-FFF2-40B4-BE49-F238E27FC236}">
                  <a16:creationId xmlns:a16="http://schemas.microsoft.com/office/drawing/2014/main" id="{97B86F99-83E6-820A-B6FD-7F78749ED60C}"/>
                </a:ext>
              </a:extLst>
            </p:cNvPr>
            <p:cNvGrpSpPr/>
            <p:nvPr/>
          </p:nvGrpSpPr>
          <p:grpSpPr>
            <a:xfrm>
              <a:off x="6283181" y="4766137"/>
              <a:ext cx="5274768" cy="1572153"/>
              <a:chOff x="6283181" y="4766137"/>
              <a:chExt cx="5274768" cy="1572153"/>
            </a:xfrm>
          </p:grpSpPr>
          <p:sp>
            <p:nvSpPr>
              <p:cNvPr id="14" name="Freeform: Shape 13">
                <a:extLst>
                  <a:ext uri="{FF2B5EF4-FFF2-40B4-BE49-F238E27FC236}">
                    <a16:creationId xmlns:a16="http://schemas.microsoft.com/office/drawing/2014/main" id="{2B15414C-8EBB-7C22-B293-AF029F12DF13}"/>
                  </a:ext>
                </a:extLst>
              </p:cNvPr>
              <p:cNvSpPr/>
              <p:nvPr/>
            </p:nvSpPr>
            <p:spPr>
              <a:xfrm>
                <a:off x="6283181" y="4766137"/>
                <a:ext cx="5274768" cy="779051"/>
              </a:xfrm>
              <a:custGeom>
                <a:avLst/>
                <a:gdLst>
                  <a:gd name="connsiteX0" fmla="*/ 5084955 w 5274768"/>
                  <a:gd name="connsiteY0" fmla="*/ 779052 h 779051"/>
                  <a:gd name="connsiteX1" fmla="*/ 189903 w 5274768"/>
                  <a:gd name="connsiteY1" fmla="*/ 779052 h 779051"/>
                  <a:gd name="connsiteX2" fmla="*/ 0 w 5274768"/>
                  <a:gd name="connsiteY2" fmla="*/ 589149 h 779051"/>
                  <a:gd name="connsiteX3" fmla="*/ 0 w 5274768"/>
                  <a:gd name="connsiteY3" fmla="*/ 0 h 779051"/>
                  <a:gd name="connsiteX4" fmla="*/ 5274769 w 5274768"/>
                  <a:gd name="connsiteY4" fmla="*/ 0 h 779051"/>
                  <a:gd name="connsiteX5" fmla="*/ 5274769 w 5274768"/>
                  <a:gd name="connsiteY5" fmla="*/ 589149 h 779051"/>
                  <a:gd name="connsiteX6" fmla="*/ 5084866 w 5274768"/>
                  <a:gd name="connsiteY6" fmla="*/ 779052 h 779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274768" h="779051">
                    <a:moveTo>
                      <a:pt x="5084955" y="779052"/>
                    </a:moveTo>
                    <a:lnTo>
                      <a:pt x="189903" y="779052"/>
                    </a:lnTo>
                    <a:cubicBezTo>
                      <a:pt x="85187" y="779052"/>
                      <a:pt x="0" y="693865"/>
                      <a:pt x="0" y="589149"/>
                    </a:cubicBezTo>
                    <a:lnTo>
                      <a:pt x="0" y="0"/>
                    </a:lnTo>
                    <a:lnTo>
                      <a:pt x="5274769" y="0"/>
                    </a:lnTo>
                    <a:lnTo>
                      <a:pt x="5274769" y="589149"/>
                    </a:lnTo>
                    <a:cubicBezTo>
                      <a:pt x="5274769" y="693865"/>
                      <a:pt x="5189582" y="779052"/>
                      <a:pt x="5084866" y="779052"/>
                    </a:cubicBezTo>
                    <a:close/>
                  </a:path>
                </a:pathLst>
              </a:custGeom>
              <a:solidFill>
                <a:schemeClr val="bg1"/>
              </a:solidFill>
              <a:ln w="8823"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2EAED619-4EEC-A689-BEB1-BAA77B9091FF}"/>
                  </a:ext>
                </a:extLst>
              </p:cNvPr>
              <p:cNvSpPr/>
              <p:nvPr/>
            </p:nvSpPr>
            <p:spPr>
              <a:xfrm>
                <a:off x="8305834" y="5446569"/>
                <a:ext cx="1248285" cy="891632"/>
              </a:xfrm>
              <a:custGeom>
                <a:avLst/>
                <a:gdLst>
                  <a:gd name="connsiteX0" fmla="*/ 0 w 1248285"/>
                  <a:gd name="connsiteY0" fmla="*/ 0 h 891632"/>
                  <a:gd name="connsiteX1" fmla="*/ 1248285 w 1248285"/>
                  <a:gd name="connsiteY1" fmla="*/ 0 h 891632"/>
                  <a:gd name="connsiteX2" fmla="*/ 1248285 w 1248285"/>
                  <a:gd name="connsiteY2" fmla="*/ 891632 h 891632"/>
                  <a:gd name="connsiteX3" fmla="*/ 0 w 1248285"/>
                  <a:gd name="connsiteY3" fmla="*/ 891632 h 891632"/>
                </a:gdLst>
                <a:ahLst/>
                <a:cxnLst>
                  <a:cxn ang="0">
                    <a:pos x="connsiteX0" y="connsiteY0"/>
                  </a:cxn>
                  <a:cxn ang="0">
                    <a:pos x="connsiteX1" y="connsiteY1"/>
                  </a:cxn>
                  <a:cxn ang="0">
                    <a:pos x="connsiteX2" y="connsiteY2"/>
                  </a:cxn>
                  <a:cxn ang="0">
                    <a:pos x="connsiteX3" y="connsiteY3"/>
                  </a:cxn>
                </a:cxnLst>
                <a:rect l="l" t="t" r="r" b="b"/>
                <a:pathLst>
                  <a:path w="1248285" h="891632">
                    <a:moveTo>
                      <a:pt x="0" y="0"/>
                    </a:moveTo>
                    <a:lnTo>
                      <a:pt x="1248285" y="0"/>
                    </a:lnTo>
                    <a:lnTo>
                      <a:pt x="1248285" y="891632"/>
                    </a:lnTo>
                    <a:lnTo>
                      <a:pt x="0" y="891632"/>
                    </a:lnTo>
                    <a:close/>
                  </a:path>
                </a:pathLst>
              </a:custGeom>
              <a:solidFill>
                <a:schemeClr val="bg1"/>
              </a:solidFill>
              <a:ln w="8823" cap="flat">
                <a:noFill/>
                <a:prstDash val="solid"/>
                <a:miter/>
              </a:ln>
            </p:spPr>
            <p:txBody>
              <a:bodyPr rtlCol="0" anchor="ctr"/>
              <a:lstStyle/>
              <a:p>
                <a:endParaRPr lang="en-GB"/>
              </a:p>
            </p:txBody>
          </p:sp>
          <p:sp>
            <p:nvSpPr>
              <p:cNvPr id="16" name="Freeform: Shape 15">
                <a:extLst>
                  <a:ext uri="{FF2B5EF4-FFF2-40B4-BE49-F238E27FC236}">
                    <a16:creationId xmlns:a16="http://schemas.microsoft.com/office/drawing/2014/main" id="{8FB0C6F8-1996-241B-D1D2-1C848E92547C}"/>
                  </a:ext>
                </a:extLst>
              </p:cNvPr>
              <p:cNvSpPr/>
              <p:nvPr/>
            </p:nvSpPr>
            <p:spPr>
              <a:xfrm>
                <a:off x="8230721" y="6225621"/>
                <a:ext cx="1398510" cy="112669"/>
              </a:xfrm>
              <a:custGeom>
                <a:avLst/>
                <a:gdLst>
                  <a:gd name="connsiteX0" fmla="*/ 0 w 1398510"/>
                  <a:gd name="connsiteY0" fmla="*/ 0 h 112669"/>
                  <a:gd name="connsiteX1" fmla="*/ 1398510 w 1398510"/>
                  <a:gd name="connsiteY1" fmla="*/ 0 h 112669"/>
                  <a:gd name="connsiteX2" fmla="*/ 1398510 w 1398510"/>
                  <a:gd name="connsiteY2" fmla="*/ 112669 h 112669"/>
                  <a:gd name="connsiteX3" fmla="*/ 0 w 1398510"/>
                  <a:gd name="connsiteY3" fmla="*/ 112669 h 112669"/>
                </a:gdLst>
                <a:ahLst/>
                <a:cxnLst>
                  <a:cxn ang="0">
                    <a:pos x="connsiteX0" y="connsiteY0"/>
                  </a:cxn>
                  <a:cxn ang="0">
                    <a:pos x="connsiteX1" y="connsiteY1"/>
                  </a:cxn>
                  <a:cxn ang="0">
                    <a:pos x="connsiteX2" y="connsiteY2"/>
                  </a:cxn>
                  <a:cxn ang="0">
                    <a:pos x="connsiteX3" y="connsiteY3"/>
                  </a:cxn>
                </a:cxnLst>
                <a:rect l="l" t="t" r="r" b="b"/>
                <a:pathLst>
                  <a:path w="1398510" h="112669">
                    <a:moveTo>
                      <a:pt x="0" y="0"/>
                    </a:moveTo>
                    <a:lnTo>
                      <a:pt x="1398510" y="0"/>
                    </a:lnTo>
                    <a:lnTo>
                      <a:pt x="1398510" y="112669"/>
                    </a:lnTo>
                    <a:lnTo>
                      <a:pt x="0" y="112669"/>
                    </a:lnTo>
                    <a:close/>
                  </a:path>
                </a:pathLst>
              </a:custGeom>
              <a:solidFill>
                <a:schemeClr val="bg1"/>
              </a:solidFill>
              <a:ln w="8823" cap="flat">
                <a:noFill/>
                <a:prstDash val="solid"/>
                <a:miter/>
              </a:ln>
            </p:spPr>
            <p:txBody>
              <a:bodyPr rtlCol="0" anchor="ctr"/>
              <a:lstStyle/>
              <a:p>
                <a:endParaRPr lang="en-GB"/>
              </a:p>
            </p:txBody>
          </p:sp>
        </p:grpSp>
        <p:sp>
          <p:nvSpPr>
            <p:cNvPr id="17" name="Freeform: Shape 16">
              <a:extLst>
                <a:ext uri="{FF2B5EF4-FFF2-40B4-BE49-F238E27FC236}">
                  <a16:creationId xmlns:a16="http://schemas.microsoft.com/office/drawing/2014/main" id="{778DC0F1-6AB9-37FF-B0AE-8C008D39DBCB}"/>
                </a:ext>
              </a:extLst>
            </p:cNvPr>
            <p:cNvSpPr/>
            <p:nvPr/>
          </p:nvSpPr>
          <p:spPr>
            <a:xfrm>
              <a:off x="6283181" y="1889408"/>
              <a:ext cx="5270085" cy="3125484"/>
            </a:xfrm>
            <a:custGeom>
              <a:avLst/>
              <a:gdLst>
                <a:gd name="connsiteX0" fmla="*/ 5270085 w 5270085"/>
                <a:gd name="connsiteY0" fmla="*/ 3125485 h 3125484"/>
                <a:gd name="connsiteX1" fmla="*/ 0 w 5270085"/>
                <a:gd name="connsiteY1" fmla="*/ 3125485 h 3125484"/>
                <a:gd name="connsiteX2" fmla="*/ 0 w 5270085"/>
                <a:gd name="connsiteY2" fmla="*/ 130254 h 3125484"/>
                <a:gd name="connsiteX3" fmla="*/ 130254 w 5270085"/>
                <a:gd name="connsiteY3" fmla="*/ 0 h 3125484"/>
                <a:gd name="connsiteX4" fmla="*/ 5139831 w 5270085"/>
                <a:gd name="connsiteY4" fmla="*/ 0 h 3125484"/>
                <a:gd name="connsiteX5" fmla="*/ 5270085 w 5270085"/>
                <a:gd name="connsiteY5" fmla="*/ 130254 h 3125484"/>
                <a:gd name="connsiteX6" fmla="*/ 5270085 w 5270085"/>
                <a:gd name="connsiteY6" fmla="*/ 3125485 h 3125484"/>
                <a:gd name="connsiteX7" fmla="*/ 5270085 w 5270085"/>
                <a:gd name="connsiteY7" fmla="*/ 3125485 h 312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70085" h="3125484">
                  <a:moveTo>
                    <a:pt x="5270085" y="3125485"/>
                  </a:moveTo>
                  <a:lnTo>
                    <a:pt x="0" y="3125485"/>
                  </a:lnTo>
                  <a:lnTo>
                    <a:pt x="0" y="130254"/>
                  </a:lnTo>
                  <a:cubicBezTo>
                    <a:pt x="0" y="58411"/>
                    <a:pt x="58411" y="0"/>
                    <a:pt x="130254" y="0"/>
                  </a:cubicBezTo>
                  <a:lnTo>
                    <a:pt x="5139831" y="0"/>
                  </a:lnTo>
                  <a:cubicBezTo>
                    <a:pt x="5211674" y="0"/>
                    <a:pt x="5270085" y="58411"/>
                    <a:pt x="5270085" y="130254"/>
                  </a:cubicBezTo>
                  <a:lnTo>
                    <a:pt x="5270085" y="3125485"/>
                  </a:lnTo>
                  <a:lnTo>
                    <a:pt x="5270085" y="3125485"/>
                  </a:lnTo>
                  <a:close/>
                </a:path>
              </a:pathLst>
            </a:custGeom>
            <a:solidFill>
              <a:srgbClr val="3F3D56"/>
            </a:solidFill>
            <a:ln w="8823" cap="flat">
              <a:noFill/>
              <a:prstDash val="solid"/>
              <a:miter/>
            </a:ln>
          </p:spPr>
          <p:txBody>
            <a:bodyPr rtlCol="0" anchor="ctr"/>
            <a:lstStyle/>
            <a:p>
              <a:endParaRPr lang="en-GB"/>
            </a:p>
          </p:txBody>
        </p:sp>
        <p:sp>
          <p:nvSpPr>
            <p:cNvPr id="18" name="Freeform: Shape 17">
              <a:extLst>
                <a:ext uri="{FF2B5EF4-FFF2-40B4-BE49-F238E27FC236}">
                  <a16:creationId xmlns:a16="http://schemas.microsoft.com/office/drawing/2014/main" id="{62E4C14D-4045-0FE8-CA40-1E9667F0354E}"/>
                </a:ext>
              </a:extLst>
            </p:cNvPr>
            <p:cNvSpPr/>
            <p:nvPr/>
          </p:nvSpPr>
          <p:spPr>
            <a:xfrm>
              <a:off x="6405217" y="2025494"/>
              <a:ext cx="5021329" cy="2825122"/>
            </a:xfrm>
            <a:custGeom>
              <a:avLst/>
              <a:gdLst>
                <a:gd name="connsiteX0" fmla="*/ 0 w 5021329"/>
                <a:gd name="connsiteY0" fmla="*/ 0 h 2825122"/>
                <a:gd name="connsiteX1" fmla="*/ 5021330 w 5021329"/>
                <a:gd name="connsiteY1" fmla="*/ 0 h 2825122"/>
                <a:gd name="connsiteX2" fmla="*/ 5021330 w 5021329"/>
                <a:gd name="connsiteY2" fmla="*/ 2825122 h 2825122"/>
                <a:gd name="connsiteX3" fmla="*/ 0 w 5021329"/>
                <a:gd name="connsiteY3" fmla="*/ 2825122 h 2825122"/>
              </a:gdLst>
              <a:ahLst/>
              <a:cxnLst>
                <a:cxn ang="0">
                  <a:pos x="connsiteX0" y="connsiteY0"/>
                </a:cxn>
                <a:cxn ang="0">
                  <a:pos x="connsiteX1" y="connsiteY1"/>
                </a:cxn>
                <a:cxn ang="0">
                  <a:pos x="connsiteX2" y="connsiteY2"/>
                </a:cxn>
                <a:cxn ang="0">
                  <a:pos x="connsiteX3" y="connsiteY3"/>
                </a:cxn>
              </a:cxnLst>
              <a:rect l="l" t="t" r="r" b="b"/>
              <a:pathLst>
                <a:path w="5021329" h="2825122">
                  <a:moveTo>
                    <a:pt x="0" y="0"/>
                  </a:moveTo>
                  <a:lnTo>
                    <a:pt x="5021330" y="0"/>
                  </a:lnTo>
                  <a:lnTo>
                    <a:pt x="5021330" y="2825122"/>
                  </a:lnTo>
                  <a:lnTo>
                    <a:pt x="0" y="2825122"/>
                  </a:lnTo>
                  <a:close/>
                </a:path>
              </a:pathLst>
            </a:custGeom>
            <a:solidFill>
              <a:srgbClr val="FFFFFF"/>
            </a:solidFill>
            <a:ln w="8823" cap="flat">
              <a:noFill/>
              <a:prstDash val="solid"/>
              <a:miter/>
            </a:ln>
          </p:spPr>
          <p:txBody>
            <a:bodyPr rtlCol="0" anchor="ctr"/>
            <a:lstStyle/>
            <a:p>
              <a:endParaRPr lang="en-GB"/>
            </a:p>
          </p:txBody>
        </p:sp>
        <p:pic>
          <p:nvPicPr>
            <p:cNvPr id="9" name="Picture 8">
              <a:extLst>
                <a:ext uri="{FF2B5EF4-FFF2-40B4-BE49-F238E27FC236}">
                  <a16:creationId xmlns:a16="http://schemas.microsoft.com/office/drawing/2014/main" id="{48EACDC9-AC0B-4899-9B36-96CE787DCB40}"/>
                </a:ext>
              </a:extLst>
            </p:cNvPr>
            <p:cNvPicPr>
              <a:picLocks noChangeAspect="1"/>
            </p:cNvPicPr>
            <p:nvPr/>
          </p:nvPicPr>
          <p:blipFill rotWithShape="1">
            <a:blip r:embed="rId11"/>
            <a:srcRect l="8387" t="8033" r="8710" b="2742"/>
            <a:stretch/>
          </p:blipFill>
          <p:spPr>
            <a:xfrm>
              <a:off x="6400799" y="2010881"/>
              <a:ext cx="5020785" cy="2841609"/>
            </a:xfrm>
            <a:prstGeom prst="rect">
              <a:avLst/>
            </a:prstGeom>
          </p:spPr>
        </p:pic>
      </p:grpSp>
      <p:sp>
        <p:nvSpPr>
          <p:cNvPr id="21" name="Slide Number Placeholder 23">
            <a:extLst>
              <a:ext uri="{FF2B5EF4-FFF2-40B4-BE49-F238E27FC236}">
                <a16:creationId xmlns:a16="http://schemas.microsoft.com/office/drawing/2014/main" id="{68B37F36-12D1-4EA9-AE29-C01A798EDEF2}"/>
              </a:ext>
            </a:extLst>
          </p:cNvPr>
          <p:cNvSpPr txBox="1">
            <a:spLocks/>
          </p:cNvSpPr>
          <p:nvPr/>
        </p:nvSpPr>
        <p:spPr>
          <a:xfrm>
            <a:off x="11814548" y="6635972"/>
            <a:ext cx="385711" cy="20637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4F9AC08D-23A9-440E-BCB9-AA1E9877CC38}" type="slidenum">
              <a:rPr lang="en-US" sz="800" smtClean="0">
                <a:solidFill>
                  <a:srgbClr val="000000">
                    <a:alpha val="40000"/>
                  </a:srgbClr>
                </a:solidFill>
                <a:sym typeface="Graphik" panose="020B0503030202060203" pitchFamily="34" charset="0"/>
              </a:rPr>
              <a:pPr algn="r">
                <a:defRPr/>
              </a:pPr>
              <a:t>33</a:t>
            </a:fld>
            <a:endParaRPr lang="en-US" sz="800" dirty="0">
              <a:solidFill>
                <a:srgbClr val="000000">
                  <a:alpha val="40000"/>
                </a:srgbClr>
              </a:solidFill>
              <a:sym typeface="Graphik" panose="020B0503030202060203" pitchFamily="34" charset="0"/>
            </a:endParaRPr>
          </a:p>
        </p:txBody>
      </p:sp>
    </p:spTree>
    <p:extLst>
      <p:ext uri="{BB962C8B-B14F-4D97-AF65-F5344CB8AC3E}">
        <p14:creationId xmlns:p14="http://schemas.microsoft.com/office/powerpoint/2010/main" val="601545650"/>
      </p:ext>
    </p:extLst>
  </p:cSld>
  <p:clrMapOvr>
    <a:masterClrMapping/>
  </p:clrMapOvr>
</p:sld>
</file>

<file path=ppt/theme/theme1.xml><?xml version="1.0" encoding="utf-8"?>
<a:theme xmlns:a="http://schemas.openxmlformats.org/drawingml/2006/main" name="1_New Layout Acenture">
  <a:themeElements>
    <a:clrScheme name="Youth">
      <a:dk1>
        <a:srgbClr val="000000"/>
      </a:dk1>
      <a:lt1>
        <a:srgbClr val="FFFFFF"/>
      </a:lt1>
      <a:dk2>
        <a:srgbClr val="BDBDBD"/>
      </a:dk2>
      <a:lt2>
        <a:srgbClr val="969696"/>
      </a:lt2>
      <a:accent1>
        <a:srgbClr val="05A0CC"/>
      </a:accent1>
      <a:accent2>
        <a:srgbClr val="00497B"/>
      </a:accent2>
      <a:accent3>
        <a:srgbClr val="969696"/>
      </a:accent3>
      <a:accent4>
        <a:srgbClr val="00BAFF"/>
      </a:accent4>
      <a:accent5>
        <a:srgbClr val="008EFF"/>
      </a:accent5>
      <a:accent6>
        <a:srgbClr val="FF50A0"/>
      </a:accent6>
      <a:hlink>
        <a:srgbClr val="05A0CC"/>
      </a:hlink>
      <a:folHlink>
        <a:srgbClr val="00497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tIns="91440" bIns="91440"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28575">
          <a:solidFill>
            <a:schemeClr val="accent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defTabSz="228600">
          <a:spcAft>
            <a:spcPts val="1200"/>
          </a:spcAft>
          <a:defRPr noProof="0" dirty="0" smtClean="0"/>
        </a:defPPr>
      </a:lstStyle>
    </a:txDef>
  </a:objectDefaults>
  <a:extraClrSchemeLst/>
  <a:custClrLst>
    <a:custClr name="Accent Purple 1">
      <a:srgbClr val="B455AA"/>
    </a:custClr>
    <a:custClr name="Accent Purple 2">
      <a:srgbClr val="A055F5"/>
    </a:custClr>
    <a:custClr name="Accent Purple 3">
      <a:srgbClr val="BE82FF"/>
    </a:custClr>
    <a:custClr name="Accent Purple 4">
      <a:srgbClr val="DCAFFF"/>
    </a:custClr>
    <a:custClr name="Accent Purple 5">
      <a:srgbClr val="E6DCFF"/>
    </a:custClr>
    <a:custClr name="BLANK">
      <a:srgbClr val="FFFFFF"/>
    </a:custClr>
    <a:custClr name="BLANK">
      <a:srgbClr val="FFFFFF"/>
    </a:custClr>
    <a:custClr name="BLANK">
      <a:srgbClr val="FFFFFF"/>
    </a:custClr>
    <a:custClr name="BLANK">
      <a:srgbClr val="FFFFFF"/>
    </a:custClr>
    <a:custClr name="BLANK">
      <a:srgbClr val="FFFFFF"/>
    </a:custClr>
    <a:custClr name="Blue">
      <a:srgbClr val="0041F0"/>
    </a:custClr>
    <a:custClr name="Light Blue">
      <a:srgbClr val="00FFFF"/>
    </a:custClr>
    <a:custClr name="Green">
      <a:srgbClr val="64FF50"/>
    </a:custClr>
    <a:custClr name="Blue Green">
      <a:srgbClr val="05F0A5"/>
    </a:custClr>
    <a:custClr name="Red">
      <a:srgbClr val="FF3246"/>
    </a:custClr>
    <a:custClr name="Pink">
      <a:srgbClr val="FF50A0"/>
    </a:custClr>
    <a:custClr name="Orange">
      <a:srgbClr val="FF7800"/>
    </a:custClr>
    <a:custClr name="Yellow">
      <a:srgbClr val="FFEB32"/>
    </a:custClr>
    <a:custClr name="BLANK">
      <a:srgbClr val="FFFFFF"/>
    </a:custClr>
    <a:custClr name="BLANK">
      <a:srgbClr val="FFFFFF"/>
    </a:custClr>
  </a:custClrLst>
  <a:extLst>
    <a:ext uri="{05A4C25C-085E-4340-85A3-A5531E510DB2}">
      <thm15:themeFamily xmlns:thm15="http://schemas.microsoft.com/office/thememl/2012/main" name="FY21Brand_CustomColor" id="{211178CD-04A1-4717-BBA1-96ED9B426BA0}" vid="{349238C6-F34C-4E95-8AE0-546BA5B7690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993e5197-9a70-433a-aa6a-4a9a4a0df418" xsi:nil="true"/>
    <lcf76f155ced4ddcb4097134ff3c332f xmlns="4d8edb86-6064-4086-a30d-6f3a37e6e580">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54B315A3A3DAE4F903C2B48ABB8961E" ma:contentTypeVersion="15" ma:contentTypeDescription="Create a new document." ma:contentTypeScope="" ma:versionID="6e9b8b47acba1173b824b7774bfe5c1c">
  <xsd:schema xmlns:xsd="http://www.w3.org/2001/XMLSchema" xmlns:xs="http://www.w3.org/2001/XMLSchema" xmlns:p="http://schemas.microsoft.com/office/2006/metadata/properties" xmlns:ns2="4d8edb86-6064-4086-a30d-6f3a37e6e580" xmlns:ns3="993e5197-9a70-433a-aa6a-4a9a4a0df418" targetNamespace="http://schemas.microsoft.com/office/2006/metadata/properties" ma:root="true" ma:fieldsID="89476089dfe137f464f09b647ffc5e2b" ns2:_="" ns3:_="">
    <xsd:import namespace="4d8edb86-6064-4086-a30d-6f3a37e6e580"/>
    <xsd:import namespace="993e5197-9a70-433a-aa6a-4a9a4a0df418"/>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3:TaxCatchAll" minOccurs="0"/>
                <xsd:element ref="ns2:MediaServiceDateTaken" minOccurs="0"/>
                <xsd:element ref="ns2:MediaServiceGenerationTime" minOccurs="0"/>
                <xsd:element ref="ns2:MediaServiceEventHashCode" minOccurs="0"/>
                <xsd:element ref="ns2:lcf76f155ced4ddcb4097134ff3c332f"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8edb86-6064-4086-a30d-6f3a37e6e5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d165d17-9b79-46c3-82b9-c927e733c429" ma:termSetId="09814cd3-568e-fe90-9814-8d621ff8fb84" ma:anchorId="fba54fb3-c3e1-fe81-a776-ca4b69148c4d" ma:open="true" ma:isKeyword="false">
      <xsd:complexType>
        <xsd:sequence>
          <xsd:element ref="pc:Terms" minOccurs="0" maxOccurs="1"/>
        </xsd:sequence>
      </xsd:complexType>
    </xsd:element>
    <xsd:element name="MediaServiceLocation" ma:index="20"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3e5197-9a70-433a-aa6a-4a9a4a0df41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6b4e0e15-dc29-4db9-ba68-dbf8fa482276}" ma:internalName="TaxCatchAll" ma:showField="CatchAllData" ma:web="993e5197-9a70-433a-aa6a-4a9a4a0df4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33FE850-12F1-452D-8A31-844352473B60}">
  <ds:schemaRefs>
    <ds:schemaRef ds:uri="http://schemas.microsoft.com/sharepoint/v3/contenttype/forms"/>
  </ds:schemaRefs>
</ds:datastoreItem>
</file>

<file path=customXml/itemProps2.xml><?xml version="1.0" encoding="utf-8"?>
<ds:datastoreItem xmlns:ds="http://schemas.openxmlformats.org/officeDocument/2006/customXml" ds:itemID="{D6386EE0-83E3-4E96-AC4B-6794D0F57622}">
  <ds:schemaRefs>
    <ds:schemaRef ds:uri="http://purl.org/dc/terms/"/>
    <ds:schemaRef ds:uri="http://schemas.microsoft.com/office/2006/documentManagement/types"/>
    <ds:schemaRef ds:uri="993e5197-9a70-433a-aa6a-4a9a4a0df418"/>
    <ds:schemaRef ds:uri="http://schemas.microsoft.com/office/2006/metadata/properties"/>
    <ds:schemaRef ds:uri="http://schemas.openxmlformats.org/package/2006/metadata/core-properties"/>
    <ds:schemaRef ds:uri="http://purl.org/dc/dcmitype/"/>
    <ds:schemaRef ds:uri="http://purl.org/dc/elements/1.1/"/>
    <ds:schemaRef ds:uri="http://www.w3.org/XML/1998/namespace"/>
    <ds:schemaRef ds:uri="http://schemas.microsoft.com/office/infopath/2007/PartnerControls"/>
    <ds:schemaRef ds:uri="4d8edb86-6064-4086-a30d-6f3a37e6e580"/>
  </ds:schemaRefs>
</ds:datastoreItem>
</file>

<file path=customXml/itemProps3.xml><?xml version="1.0" encoding="utf-8"?>
<ds:datastoreItem xmlns:ds="http://schemas.openxmlformats.org/officeDocument/2006/customXml" ds:itemID="{951474AD-C86F-4F2B-8AD7-B9EFF57FDD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8edb86-6064-4086-a30d-6f3a37e6e580"/>
    <ds:schemaRef ds:uri="993e5197-9a70-433a-aa6a-4a9a4a0df4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81</TotalTime>
  <Words>2741</Words>
  <Application>Microsoft Office PowerPoint</Application>
  <PresentationFormat>Widescreen</PresentationFormat>
  <Paragraphs>366</Paragraphs>
  <Slides>33</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33</vt:i4>
      </vt:variant>
    </vt:vector>
  </HeadingPairs>
  <TitlesOfParts>
    <vt:vector size="39" baseType="lpstr">
      <vt:lpstr>Arial</vt:lpstr>
      <vt:lpstr>Arial Black</vt:lpstr>
      <vt:lpstr>Calibri</vt:lpstr>
      <vt:lpstr>Graphik</vt:lpstr>
      <vt:lpstr>Wingdings</vt:lpstr>
      <vt:lpstr>1_New Layout Acenture</vt:lpstr>
      <vt:lpstr>PowerPoint Presentation</vt:lpstr>
      <vt:lpstr>What’s in the YIF Facilitator Playbook?</vt:lpstr>
      <vt:lpstr>The YIF Facilitator Playbook guide </vt:lpstr>
      <vt:lpstr>PowerPoint Presentation</vt:lpstr>
      <vt:lpstr>How to prepare for a session</vt:lpstr>
      <vt:lpstr>Session checklist </vt:lpstr>
      <vt:lpstr>Session plan template</vt:lpstr>
      <vt:lpstr>Session plan example</vt:lpstr>
      <vt:lpstr>Session agenda template</vt:lpstr>
      <vt:lpstr>Session agenda example (online)</vt:lpstr>
      <vt:lpstr>PowerPoint Presentation</vt:lpstr>
      <vt:lpstr>Starting your sessions well</vt:lpstr>
      <vt:lpstr>Icebreaker 1: Two truths and a lie </vt:lpstr>
      <vt:lpstr>Icebreaker 2: Virtual share and tell </vt:lpstr>
      <vt:lpstr>Icebreaker 3: Emoji of the week</vt:lpstr>
      <vt:lpstr>PowerPoint Presentation</vt:lpstr>
      <vt:lpstr>Icebreaker 5: Stranded</vt:lpstr>
      <vt:lpstr>Icebreaker 6: Create your own icebreaker</vt:lpstr>
      <vt:lpstr>PowerPoint Presentation</vt:lpstr>
      <vt:lpstr>How to facilitate with the Design Thinking Toolkit</vt:lpstr>
      <vt:lpstr>Delivering a strong presentation</vt:lpstr>
      <vt:lpstr>Taking pictures during your sessions</vt:lpstr>
      <vt:lpstr>PowerPoint Presentation</vt:lpstr>
      <vt:lpstr>How to end your sessions</vt:lpstr>
      <vt:lpstr>I like, I wish, I feel</vt:lpstr>
      <vt:lpstr>Recording feedback during your sessions</vt:lpstr>
      <vt:lpstr>PowerPoint Presentation</vt:lpstr>
      <vt:lpstr>Introduction to MURAL</vt:lpstr>
      <vt:lpstr>Introduction to MENTI</vt:lpstr>
      <vt:lpstr>Introduction to UNSPLASH</vt:lpstr>
      <vt:lpstr>Introduction to CANVA</vt:lpstr>
      <vt:lpstr>Kidovation’s guide to Design Thinking and innovation</vt:lpstr>
      <vt:lpstr>Design Thinking Toolkit pilot sessions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Hayden, Alexandra A.</dc:creator>
  <cp:lastModifiedBy>Hayden, Alexandra A.</cp:lastModifiedBy>
  <cp:revision>2</cp:revision>
  <dcterms:created xsi:type="dcterms:W3CDTF">2022-06-21T17:30:11Z</dcterms:created>
  <dcterms:modified xsi:type="dcterms:W3CDTF">2022-09-21T14:49:46Z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0x010100154B315A3A3DAE4F903C2B48ABB8961E</vt:lpwstr>
  </property>
</Properties>
</file>