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4"/>
    <p:sldMasterId id="2147483762" r:id="rId5"/>
  </p:sldMasterIdLst>
  <p:notesMasterIdLst>
    <p:notesMasterId r:id="rId46"/>
  </p:notesMasterIdLst>
  <p:sldIdLst>
    <p:sldId id="2147468344" r:id="rId6"/>
    <p:sldId id="2147469040" r:id="rId7"/>
    <p:sldId id="2147469061" r:id="rId8"/>
    <p:sldId id="2147468909" r:id="rId9"/>
    <p:sldId id="2147469114" r:id="rId10"/>
    <p:sldId id="2147468911" r:id="rId11"/>
    <p:sldId id="2147469093" r:id="rId12"/>
    <p:sldId id="2147469108" r:id="rId13"/>
    <p:sldId id="2147469109" r:id="rId14"/>
    <p:sldId id="2147469110" r:id="rId15"/>
    <p:sldId id="2147469111" r:id="rId16"/>
    <p:sldId id="2147469094" r:id="rId17"/>
    <p:sldId id="2147469112" r:id="rId18"/>
    <p:sldId id="2147469113" r:id="rId19"/>
    <p:sldId id="2147469091" r:id="rId20"/>
    <p:sldId id="4149" r:id="rId21"/>
    <p:sldId id="2146849193" r:id="rId22"/>
    <p:sldId id="2147469101" r:id="rId23"/>
    <p:sldId id="2147469026" r:id="rId24"/>
    <p:sldId id="2147469095" r:id="rId25"/>
    <p:sldId id="2147469098" r:id="rId26"/>
    <p:sldId id="2147469099" r:id="rId27"/>
    <p:sldId id="2147469100" r:id="rId28"/>
    <p:sldId id="2147469104" r:id="rId29"/>
    <p:sldId id="2147469103" r:id="rId30"/>
    <p:sldId id="2147469105" r:id="rId31"/>
    <p:sldId id="2147469106" r:id="rId32"/>
    <p:sldId id="2147469102" r:id="rId33"/>
    <p:sldId id="2147469090" r:id="rId34"/>
    <p:sldId id="2147469097" r:id="rId35"/>
    <p:sldId id="2147469115" r:id="rId36"/>
    <p:sldId id="256" r:id="rId37"/>
    <p:sldId id="257" r:id="rId38"/>
    <p:sldId id="258" r:id="rId39"/>
    <p:sldId id="259" r:id="rId40"/>
    <p:sldId id="2147469116" r:id="rId41"/>
    <p:sldId id="2147469117" r:id="rId42"/>
    <p:sldId id="2147469118" r:id="rId43"/>
    <p:sldId id="2147469119" r:id="rId44"/>
    <p:sldId id="2147469084"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C0A1085-ECD0-4705-9F9F-FC86D52C5F46}">
          <p14:sldIdLst>
            <p14:sldId id="2147468344"/>
            <p14:sldId id="2147469040"/>
            <p14:sldId id="2147469061"/>
          </p14:sldIdLst>
        </p14:section>
        <p14:section name="YIF Overview" id="{30E22073-B9E8-49C0-B66C-A35E38EA3457}">
          <p14:sldIdLst>
            <p14:sldId id="2147468909"/>
            <p14:sldId id="2147469114"/>
            <p14:sldId id="2147468911"/>
            <p14:sldId id="2147469093"/>
          </p14:sldIdLst>
        </p14:section>
        <p14:section name="YIF Application Details" id="{44D60046-8535-4261-A4D1-41CBC392A0AC}">
          <p14:sldIdLst>
            <p14:sldId id="2147469108"/>
            <p14:sldId id="2147469109"/>
            <p14:sldId id="2147469110"/>
            <p14:sldId id="2147469111"/>
            <p14:sldId id="2147469094"/>
            <p14:sldId id="2147469112"/>
            <p14:sldId id="2147469113"/>
          </p14:sldIdLst>
        </p14:section>
        <p14:section name="Project Spotlights" id="{86C099E0-55E8-434C-B19B-3F329A111E18}">
          <p14:sldIdLst>
            <p14:sldId id="2147469091"/>
            <p14:sldId id="4149"/>
            <p14:sldId id="2146849193"/>
            <p14:sldId id="2147469101"/>
            <p14:sldId id="2147469026"/>
            <p14:sldId id="2147469095"/>
            <p14:sldId id="2147469098"/>
            <p14:sldId id="2147469099"/>
            <p14:sldId id="2147469100"/>
            <p14:sldId id="2147469104"/>
            <p14:sldId id="2147469103"/>
            <p14:sldId id="2147469105"/>
            <p14:sldId id="2147469106"/>
            <p14:sldId id="2147469102"/>
          </p14:sldIdLst>
        </p14:section>
        <p14:section name="Meet the Co-Creators" id="{2805B4A1-894D-461A-A76B-0B666313BE2F}">
          <p14:sldIdLst>
            <p14:sldId id="2147469090"/>
            <p14:sldId id="2147469097"/>
            <p14:sldId id="2147469115"/>
            <p14:sldId id="256"/>
            <p14:sldId id="257"/>
            <p14:sldId id="258"/>
            <p14:sldId id="259"/>
            <p14:sldId id="2147469116"/>
            <p14:sldId id="2147469117"/>
            <p14:sldId id="2147469118"/>
            <p14:sldId id="2147469119"/>
            <p14:sldId id="21474690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C0FF"/>
    <a:srgbClr val="89E3FC"/>
    <a:srgbClr val="F2F2F2"/>
    <a:srgbClr val="EEF8FF"/>
    <a:srgbClr val="F0F0F0"/>
    <a:srgbClr val="C2AF96"/>
    <a:srgbClr val="E6E6E6"/>
    <a:srgbClr val="05A0CC"/>
    <a:srgbClr val="CFECFF"/>
    <a:srgbClr val="006A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8423FE-0BFB-421F-9C11-C9A1A2A35C86}" v="97" dt="2022-09-21T14:55:07.4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812" autoAdjust="0"/>
  </p:normalViewPr>
  <p:slideViewPr>
    <p:cSldViewPr snapToGrid="0">
      <p:cViewPr varScale="1">
        <p:scale>
          <a:sx n="102" d="100"/>
          <a:sy n="102" d="100"/>
        </p:scale>
        <p:origin x="83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yden, Alexandra A." userId="a902d8ba-dd94-4ff5-9a4e-cdd7556b979e" providerId="ADAL" clId="{688423FE-0BFB-421F-9C11-C9A1A2A35C86}"/>
    <pc:docChg chg="undo redo custSel addSld delSld modSld sldOrd modMainMaster modSection">
      <pc:chgData name="Hayden, Alexandra A." userId="a902d8ba-dd94-4ff5-9a4e-cdd7556b979e" providerId="ADAL" clId="{688423FE-0BFB-421F-9C11-C9A1A2A35C86}" dt="2022-09-21T14:55:13.767" v="851" actId="478"/>
      <pc:docMkLst>
        <pc:docMk/>
      </pc:docMkLst>
      <pc:sldChg chg="addSp modSp add del mod">
        <pc:chgData name="Hayden, Alexandra A." userId="a902d8ba-dd94-4ff5-9a4e-cdd7556b979e" providerId="ADAL" clId="{688423FE-0BFB-421F-9C11-C9A1A2A35C86}" dt="2022-09-21T14:51:07.926" v="774"/>
        <pc:sldMkLst>
          <pc:docMk/>
          <pc:sldMk cId="0" sldId="256"/>
        </pc:sldMkLst>
        <pc:spChg chg="add mod">
          <ac:chgData name="Hayden, Alexandra A." userId="a902d8ba-dd94-4ff5-9a4e-cdd7556b979e" providerId="ADAL" clId="{688423FE-0BFB-421F-9C11-C9A1A2A35C86}" dt="2022-09-21T14:51:07.926" v="774"/>
          <ac:spMkLst>
            <pc:docMk/>
            <pc:sldMk cId="0" sldId="256"/>
            <ac:spMk id="14" creationId="{E9EFCCE1-8B88-4E01-959F-36B8881F0F75}"/>
          </ac:spMkLst>
        </pc:spChg>
        <pc:spChg chg="mod">
          <ac:chgData name="Hayden, Alexandra A." userId="a902d8ba-dd94-4ff5-9a4e-cdd7556b979e" providerId="ADAL" clId="{688423FE-0BFB-421F-9C11-C9A1A2A35C86}" dt="2022-09-14T11:46:03.964" v="204" actId="20577"/>
          <ac:spMkLst>
            <pc:docMk/>
            <pc:sldMk cId="0" sldId="256"/>
            <ac:spMk id="96" creationId="{00000000-0000-0000-0000-000000000000}"/>
          </ac:spMkLst>
        </pc:spChg>
        <pc:spChg chg="mod">
          <ac:chgData name="Hayden, Alexandra A." userId="a902d8ba-dd94-4ff5-9a4e-cdd7556b979e" providerId="ADAL" clId="{688423FE-0BFB-421F-9C11-C9A1A2A35C86}" dt="2022-09-14T11:34:28.075" v="104" actId="1076"/>
          <ac:spMkLst>
            <pc:docMk/>
            <pc:sldMk cId="0" sldId="256"/>
            <ac:spMk id="97" creationId="{00000000-0000-0000-0000-000000000000}"/>
          </ac:spMkLst>
        </pc:spChg>
        <pc:spChg chg="mod">
          <ac:chgData name="Hayden, Alexandra A." userId="a902d8ba-dd94-4ff5-9a4e-cdd7556b979e" providerId="ADAL" clId="{688423FE-0BFB-421F-9C11-C9A1A2A35C86}" dt="2022-09-14T11:31:42.518" v="37" actId="20577"/>
          <ac:spMkLst>
            <pc:docMk/>
            <pc:sldMk cId="0" sldId="256"/>
            <ac:spMk id="99" creationId="{00000000-0000-0000-0000-000000000000}"/>
          </ac:spMkLst>
        </pc:spChg>
        <pc:spChg chg="mod">
          <ac:chgData name="Hayden, Alexandra A." userId="a902d8ba-dd94-4ff5-9a4e-cdd7556b979e" providerId="ADAL" clId="{688423FE-0BFB-421F-9C11-C9A1A2A35C86}" dt="2022-09-14T11:32:02.095" v="47" actId="242"/>
          <ac:spMkLst>
            <pc:docMk/>
            <pc:sldMk cId="0" sldId="256"/>
            <ac:spMk id="102" creationId="{00000000-0000-0000-0000-000000000000}"/>
          </ac:spMkLst>
        </pc:spChg>
        <pc:grpChg chg="ord">
          <ac:chgData name="Hayden, Alexandra A." userId="a902d8ba-dd94-4ff5-9a4e-cdd7556b979e" providerId="ADAL" clId="{688423FE-0BFB-421F-9C11-C9A1A2A35C86}" dt="2022-09-14T11:34:17.178" v="101" actId="166"/>
          <ac:grpSpMkLst>
            <pc:docMk/>
            <pc:sldMk cId="0" sldId="256"/>
            <ac:grpSpMk id="100" creationId="{00000000-0000-0000-0000-000000000000}"/>
          </ac:grpSpMkLst>
        </pc:grpChg>
        <pc:picChg chg="mod">
          <ac:chgData name="Hayden, Alexandra A." userId="a902d8ba-dd94-4ff5-9a4e-cdd7556b979e" providerId="ADAL" clId="{688423FE-0BFB-421F-9C11-C9A1A2A35C86}" dt="2022-09-14T11:34:32.206" v="105" actId="1076"/>
          <ac:picMkLst>
            <pc:docMk/>
            <pc:sldMk cId="0" sldId="256"/>
            <ac:picMk id="103" creationId="{00000000-0000-0000-0000-000000000000}"/>
          </ac:picMkLst>
        </pc:picChg>
      </pc:sldChg>
      <pc:sldChg chg="addSp modSp add del mod">
        <pc:chgData name="Hayden, Alexandra A." userId="a902d8ba-dd94-4ff5-9a4e-cdd7556b979e" providerId="ADAL" clId="{688423FE-0BFB-421F-9C11-C9A1A2A35C86}" dt="2022-09-21T14:51:10.382" v="775"/>
        <pc:sldMkLst>
          <pc:docMk/>
          <pc:sldMk cId="2945909902" sldId="257"/>
        </pc:sldMkLst>
        <pc:spChg chg="mod">
          <ac:chgData name="Hayden, Alexandra A." userId="a902d8ba-dd94-4ff5-9a4e-cdd7556b979e" providerId="ADAL" clId="{688423FE-0BFB-421F-9C11-C9A1A2A35C86}" dt="2022-09-14T11:32:12.746" v="54" actId="20577"/>
          <ac:spMkLst>
            <pc:docMk/>
            <pc:sldMk cId="2945909902" sldId="257"/>
            <ac:spMk id="2" creationId="{35CF5902-4932-43D5-8713-CCE71CEB2FAA}"/>
          </ac:spMkLst>
        </pc:spChg>
        <pc:spChg chg="add mod">
          <ac:chgData name="Hayden, Alexandra A." userId="a902d8ba-dd94-4ff5-9a4e-cdd7556b979e" providerId="ADAL" clId="{688423FE-0BFB-421F-9C11-C9A1A2A35C86}" dt="2022-09-14T11:34:35.355" v="107"/>
          <ac:spMkLst>
            <pc:docMk/>
            <pc:sldMk cId="2945909902" sldId="257"/>
            <ac:spMk id="13" creationId="{03584F5B-9333-4938-8C17-F7728F796F57}"/>
          </ac:spMkLst>
        </pc:spChg>
        <pc:spChg chg="add mod">
          <ac:chgData name="Hayden, Alexandra A." userId="a902d8ba-dd94-4ff5-9a4e-cdd7556b979e" providerId="ADAL" clId="{688423FE-0BFB-421F-9C11-C9A1A2A35C86}" dt="2022-09-21T14:51:10.382" v="775"/>
          <ac:spMkLst>
            <pc:docMk/>
            <pc:sldMk cId="2945909902" sldId="257"/>
            <ac:spMk id="14" creationId="{73BD0890-3EF3-4645-A7CD-7F18944CFD09}"/>
          </ac:spMkLst>
        </pc:spChg>
        <pc:grpChg chg="ord">
          <ac:chgData name="Hayden, Alexandra A." userId="a902d8ba-dd94-4ff5-9a4e-cdd7556b979e" providerId="ADAL" clId="{688423FE-0BFB-421F-9C11-C9A1A2A35C86}" dt="2022-09-14T11:35:02.126" v="117" actId="166"/>
          <ac:grpSpMkLst>
            <pc:docMk/>
            <pc:sldMk cId="2945909902" sldId="257"/>
            <ac:grpSpMk id="16" creationId="{68A5B91A-56DC-FD2B-A4EF-8BA7C11BEFCC}"/>
          </ac:grpSpMkLst>
        </pc:grpChg>
        <pc:picChg chg="mod ord">
          <ac:chgData name="Hayden, Alexandra A." userId="a902d8ba-dd94-4ff5-9a4e-cdd7556b979e" providerId="ADAL" clId="{688423FE-0BFB-421F-9C11-C9A1A2A35C86}" dt="2022-09-14T11:35:00.425" v="116" actId="1076"/>
          <ac:picMkLst>
            <pc:docMk/>
            <pc:sldMk cId="2945909902" sldId="257"/>
            <ac:picMk id="4" creationId="{426D8C40-55F4-FB89-10BD-FAEA1BF4817E}"/>
          </ac:picMkLst>
        </pc:picChg>
      </pc:sldChg>
      <pc:sldChg chg="addSp modSp add del mod">
        <pc:chgData name="Hayden, Alexandra A." userId="a902d8ba-dd94-4ff5-9a4e-cdd7556b979e" providerId="ADAL" clId="{688423FE-0BFB-421F-9C11-C9A1A2A35C86}" dt="2022-09-21T14:51:12.512" v="776"/>
        <pc:sldMkLst>
          <pc:docMk/>
          <pc:sldMk cId="2915624642" sldId="258"/>
        </pc:sldMkLst>
        <pc:spChg chg="mod">
          <ac:chgData name="Hayden, Alexandra A." userId="a902d8ba-dd94-4ff5-9a4e-cdd7556b979e" providerId="ADAL" clId="{688423FE-0BFB-421F-9C11-C9A1A2A35C86}" dt="2022-09-14T11:32:24.028" v="59" actId="20577"/>
          <ac:spMkLst>
            <pc:docMk/>
            <pc:sldMk cId="2915624642" sldId="258"/>
            <ac:spMk id="2" creationId="{35CF5902-4932-43D5-8713-CCE71CEB2FAA}"/>
          </ac:spMkLst>
        </pc:spChg>
        <pc:spChg chg="add mod">
          <ac:chgData name="Hayden, Alexandra A." userId="a902d8ba-dd94-4ff5-9a4e-cdd7556b979e" providerId="ADAL" clId="{688423FE-0BFB-421F-9C11-C9A1A2A35C86}" dt="2022-09-14T11:35:06.984" v="119"/>
          <ac:spMkLst>
            <pc:docMk/>
            <pc:sldMk cId="2915624642" sldId="258"/>
            <ac:spMk id="13" creationId="{6BF8F737-4D5F-43B5-9CF5-4FD199F8669A}"/>
          </ac:spMkLst>
        </pc:spChg>
        <pc:spChg chg="add mod">
          <ac:chgData name="Hayden, Alexandra A." userId="a902d8ba-dd94-4ff5-9a4e-cdd7556b979e" providerId="ADAL" clId="{688423FE-0BFB-421F-9C11-C9A1A2A35C86}" dt="2022-09-21T14:51:12.512" v="776"/>
          <ac:spMkLst>
            <pc:docMk/>
            <pc:sldMk cId="2915624642" sldId="258"/>
            <ac:spMk id="14" creationId="{ACB8B8E5-7F43-4C66-9C92-967B7EBED96C}"/>
          </ac:spMkLst>
        </pc:spChg>
        <pc:grpChg chg="mod ord">
          <ac:chgData name="Hayden, Alexandra A." userId="a902d8ba-dd94-4ff5-9a4e-cdd7556b979e" providerId="ADAL" clId="{688423FE-0BFB-421F-9C11-C9A1A2A35C86}" dt="2022-09-14T11:35:41.538" v="136" actId="166"/>
          <ac:grpSpMkLst>
            <pc:docMk/>
            <pc:sldMk cId="2915624642" sldId="258"/>
            <ac:grpSpMk id="16" creationId="{68A5B91A-56DC-FD2B-A4EF-8BA7C11BEFCC}"/>
          </ac:grpSpMkLst>
        </pc:grpChg>
        <pc:picChg chg="mod ord">
          <ac:chgData name="Hayden, Alexandra A." userId="a902d8ba-dd94-4ff5-9a4e-cdd7556b979e" providerId="ADAL" clId="{688423FE-0BFB-421F-9C11-C9A1A2A35C86}" dt="2022-09-14T11:35:39.505" v="135" actId="1076"/>
          <ac:picMkLst>
            <pc:docMk/>
            <pc:sldMk cId="2915624642" sldId="258"/>
            <ac:picMk id="7" creationId="{87D54B2B-A289-4007-D526-0F95F9FEBE4D}"/>
          </ac:picMkLst>
        </pc:picChg>
      </pc:sldChg>
      <pc:sldChg chg="addSp modSp add del mod">
        <pc:chgData name="Hayden, Alexandra A." userId="a902d8ba-dd94-4ff5-9a4e-cdd7556b979e" providerId="ADAL" clId="{688423FE-0BFB-421F-9C11-C9A1A2A35C86}" dt="2022-09-21T14:51:14.111" v="777"/>
        <pc:sldMkLst>
          <pc:docMk/>
          <pc:sldMk cId="2912653668" sldId="259"/>
        </pc:sldMkLst>
        <pc:spChg chg="mod">
          <ac:chgData name="Hayden, Alexandra A." userId="a902d8ba-dd94-4ff5-9a4e-cdd7556b979e" providerId="ADAL" clId="{688423FE-0BFB-421F-9C11-C9A1A2A35C86}" dt="2022-09-14T11:32:38.381" v="64" actId="20577"/>
          <ac:spMkLst>
            <pc:docMk/>
            <pc:sldMk cId="2912653668" sldId="259"/>
            <ac:spMk id="2" creationId="{35CF5902-4932-43D5-8713-CCE71CEB2FAA}"/>
          </ac:spMkLst>
        </pc:spChg>
        <pc:spChg chg="add mod">
          <ac:chgData name="Hayden, Alexandra A." userId="a902d8ba-dd94-4ff5-9a4e-cdd7556b979e" providerId="ADAL" clId="{688423FE-0BFB-421F-9C11-C9A1A2A35C86}" dt="2022-09-14T11:35:46.304" v="138"/>
          <ac:spMkLst>
            <pc:docMk/>
            <pc:sldMk cId="2912653668" sldId="259"/>
            <ac:spMk id="13" creationId="{20A88D81-D29C-4E01-ADCE-9F4AA654EEE1}"/>
          </ac:spMkLst>
        </pc:spChg>
        <pc:spChg chg="add mod">
          <ac:chgData name="Hayden, Alexandra A." userId="a902d8ba-dd94-4ff5-9a4e-cdd7556b979e" providerId="ADAL" clId="{688423FE-0BFB-421F-9C11-C9A1A2A35C86}" dt="2022-09-21T14:51:14.111" v="777"/>
          <ac:spMkLst>
            <pc:docMk/>
            <pc:sldMk cId="2912653668" sldId="259"/>
            <ac:spMk id="14" creationId="{FC3B46F2-079B-4FEA-AA9C-9444237B2CBE}"/>
          </ac:spMkLst>
        </pc:spChg>
        <pc:spChg chg="mod">
          <ac:chgData name="Hayden, Alexandra A." userId="a902d8ba-dd94-4ff5-9a4e-cdd7556b979e" providerId="ADAL" clId="{688423FE-0BFB-421F-9C11-C9A1A2A35C86}" dt="2022-09-14T11:36:34.048" v="157" actId="242"/>
          <ac:spMkLst>
            <pc:docMk/>
            <pc:sldMk cId="2912653668" sldId="259"/>
            <ac:spMk id="18" creationId="{8080B457-C55C-930D-040C-AA7172B4819E}"/>
          </ac:spMkLst>
        </pc:spChg>
        <pc:grpChg chg="ord">
          <ac:chgData name="Hayden, Alexandra A." userId="a902d8ba-dd94-4ff5-9a4e-cdd7556b979e" providerId="ADAL" clId="{688423FE-0BFB-421F-9C11-C9A1A2A35C86}" dt="2022-09-14T11:36:30.782" v="156" actId="166"/>
          <ac:grpSpMkLst>
            <pc:docMk/>
            <pc:sldMk cId="2912653668" sldId="259"/>
            <ac:grpSpMk id="16" creationId="{68A5B91A-56DC-FD2B-A4EF-8BA7C11BEFCC}"/>
          </ac:grpSpMkLst>
        </pc:grpChg>
        <pc:picChg chg="mod ord">
          <ac:chgData name="Hayden, Alexandra A." userId="a902d8ba-dd94-4ff5-9a4e-cdd7556b979e" providerId="ADAL" clId="{688423FE-0BFB-421F-9C11-C9A1A2A35C86}" dt="2022-09-14T11:36:25.312" v="153" actId="1076"/>
          <ac:picMkLst>
            <pc:docMk/>
            <pc:sldMk cId="2912653668" sldId="259"/>
            <ac:picMk id="4" creationId="{69D0E674-1F61-86C8-D4C4-22BE4E0E5EF5}"/>
          </ac:picMkLst>
        </pc:picChg>
      </pc:sldChg>
      <pc:sldChg chg="addSp modSp mod">
        <pc:chgData name="Hayden, Alexandra A." userId="a902d8ba-dd94-4ff5-9a4e-cdd7556b979e" providerId="ADAL" clId="{688423FE-0BFB-421F-9C11-C9A1A2A35C86}" dt="2022-09-21T14:50:33.995" v="752"/>
        <pc:sldMkLst>
          <pc:docMk/>
          <pc:sldMk cId="1235853944" sldId="4149"/>
        </pc:sldMkLst>
        <pc:spChg chg="mod">
          <ac:chgData name="Hayden, Alexandra A." userId="a902d8ba-dd94-4ff5-9a4e-cdd7556b979e" providerId="ADAL" clId="{688423FE-0BFB-421F-9C11-C9A1A2A35C86}" dt="2022-09-20T10:05:12.904" v="468" actId="20577"/>
          <ac:spMkLst>
            <pc:docMk/>
            <pc:sldMk cId="1235853944" sldId="4149"/>
            <ac:spMk id="3" creationId="{DBB39D08-88B6-3FD5-4C27-1D1888E34D38}"/>
          </ac:spMkLst>
        </pc:spChg>
        <pc:spChg chg="mod">
          <ac:chgData name="Hayden, Alexandra A." userId="a902d8ba-dd94-4ff5-9a4e-cdd7556b979e" providerId="ADAL" clId="{688423FE-0BFB-421F-9C11-C9A1A2A35C86}" dt="2022-09-20T10:19:04.444" v="573" actId="20577"/>
          <ac:spMkLst>
            <pc:docMk/>
            <pc:sldMk cId="1235853944" sldId="4149"/>
            <ac:spMk id="4" creationId="{EBD7977E-2365-E83D-A98E-953DD8ABDAB2}"/>
          </ac:spMkLst>
        </pc:spChg>
        <pc:spChg chg="add mod">
          <ac:chgData name="Hayden, Alexandra A." userId="a902d8ba-dd94-4ff5-9a4e-cdd7556b979e" providerId="ADAL" clId="{688423FE-0BFB-421F-9C11-C9A1A2A35C86}" dt="2022-09-21T14:50:33.995" v="752"/>
          <ac:spMkLst>
            <pc:docMk/>
            <pc:sldMk cId="1235853944" sldId="4149"/>
            <ac:spMk id="23" creationId="{38658B18-14DE-4C7B-ACA4-4E00EF6ACEAE}"/>
          </ac:spMkLst>
        </pc:spChg>
        <pc:spChg chg="mod">
          <ac:chgData name="Hayden, Alexandra A." userId="a902d8ba-dd94-4ff5-9a4e-cdd7556b979e" providerId="ADAL" clId="{688423FE-0BFB-421F-9C11-C9A1A2A35C86}" dt="2022-09-21T13:46:12.119" v="720"/>
          <ac:spMkLst>
            <pc:docMk/>
            <pc:sldMk cId="1235853944" sldId="4149"/>
            <ac:spMk id="75" creationId="{4B4F2A03-BC8F-FA1A-43C0-D49413767453}"/>
          </ac:spMkLst>
        </pc:spChg>
      </pc:sldChg>
      <pc:sldChg chg="addSp delSp modSp mod">
        <pc:chgData name="Hayden, Alexandra A." userId="a902d8ba-dd94-4ff5-9a4e-cdd7556b979e" providerId="ADAL" clId="{688423FE-0BFB-421F-9C11-C9A1A2A35C86}" dt="2022-09-21T14:50:35.349" v="753"/>
        <pc:sldMkLst>
          <pc:docMk/>
          <pc:sldMk cId="843382448" sldId="2146849193"/>
        </pc:sldMkLst>
        <pc:spChg chg="mod">
          <ac:chgData name="Hayden, Alexandra A." userId="a902d8ba-dd94-4ff5-9a4e-cdd7556b979e" providerId="ADAL" clId="{688423FE-0BFB-421F-9C11-C9A1A2A35C86}" dt="2022-09-20T10:05:21.388" v="469"/>
          <ac:spMkLst>
            <pc:docMk/>
            <pc:sldMk cId="843382448" sldId="2146849193"/>
            <ac:spMk id="2" creationId="{33CCF674-9E50-4E5E-8B26-B8895DCC0BD5}"/>
          </ac:spMkLst>
        </pc:spChg>
        <pc:spChg chg="add del mod">
          <ac:chgData name="Hayden, Alexandra A." userId="a902d8ba-dd94-4ff5-9a4e-cdd7556b979e" providerId="ADAL" clId="{688423FE-0BFB-421F-9C11-C9A1A2A35C86}" dt="2022-09-20T10:18:05.119" v="520" actId="478"/>
          <ac:spMkLst>
            <pc:docMk/>
            <pc:sldMk cId="843382448" sldId="2146849193"/>
            <ac:spMk id="4" creationId="{229F8CD8-B1E8-4989-8F80-9C54BCB59DE6}"/>
          </ac:spMkLst>
        </pc:spChg>
        <pc:spChg chg="del">
          <ac:chgData name="Hayden, Alexandra A." userId="a902d8ba-dd94-4ff5-9a4e-cdd7556b979e" providerId="ADAL" clId="{688423FE-0BFB-421F-9C11-C9A1A2A35C86}" dt="2022-09-20T10:18:03.532" v="519" actId="478"/>
          <ac:spMkLst>
            <pc:docMk/>
            <pc:sldMk cId="843382448" sldId="2146849193"/>
            <ac:spMk id="12" creationId="{369152C0-AE5B-DB8F-371B-F8E6EA3C9969}"/>
          </ac:spMkLst>
        </pc:spChg>
        <pc:spChg chg="add mod">
          <ac:chgData name="Hayden, Alexandra A." userId="a902d8ba-dd94-4ff5-9a4e-cdd7556b979e" providerId="ADAL" clId="{688423FE-0BFB-421F-9C11-C9A1A2A35C86}" dt="2022-09-21T14:50:35.349" v="753"/>
          <ac:spMkLst>
            <pc:docMk/>
            <pc:sldMk cId="843382448" sldId="2146849193"/>
            <ac:spMk id="34" creationId="{331DC5AD-6263-4961-83C1-5E573065AA1C}"/>
          </ac:spMkLst>
        </pc:spChg>
        <pc:spChg chg="add del mod">
          <ac:chgData name="Hayden, Alexandra A." userId="a902d8ba-dd94-4ff5-9a4e-cdd7556b979e" providerId="ADAL" clId="{688423FE-0BFB-421F-9C11-C9A1A2A35C86}" dt="2022-09-20T10:18:01.156" v="518"/>
          <ac:spMkLst>
            <pc:docMk/>
            <pc:sldMk cId="843382448" sldId="2146849193"/>
            <ac:spMk id="34" creationId="{CDCDB196-3F9B-45B8-8AF5-C0260779A1FD}"/>
          </ac:spMkLst>
        </pc:spChg>
        <pc:spChg chg="add mod">
          <ac:chgData name="Hayden, Alexandra A." userId="a902d8ba-dd94-4ff5-9a4e-cdd7556b979e" providerId="ADAL" clId="{688423FE-0BFB-421F-9C11-C9A1A2A35C86}" dt="2022-09-20T10:19:11.136" v="574"/>
          <ac:spMkLst>
            <pc:docMk/>
            <pc:sldMk cId="843382448" sldId="2146849193"/>
            <ac:spMk id="35" creationId="{A321ED65-5148-440D-BC5D-A7F33F5F7EB8}"/>
          </ac:spMkLst>
        </pc:spChg>
      </pc:sldChg>
      <pc:sldChg chg="addSp delSp modSp mod">
        <pc:chgData name="Hayden, Alexandra A." userId="a902d8ba-dd94-4ff5-9a4e-cdd7556b979e" providerId="ADAL" clId="{688423FE-0BFB-421F-9C11-C9A1A2A35C86}" dt="2022-09-21T14:45:01.959" v="734"/>
        <pc:sldMkLst>
          <pc:docMk/>
          <pc:sldMk cId="3499784389" sldId="2147468344"/>
        </pc:sldMkLst>
        <pc:spChg chg="del mod">
          <ac:chgData name="Hayden, Alexandra A." userId="a902d8ba-dd94-4ff5-9a4e-cdd7556b979e" providerId="ADAL" clId="{688423FE-0BFB-421F-9C11-C9A1A2A35C86}" dt="2022-09-20T10:02:19.844" v="392" actId="478"/>
          <ac:spMkLst>
            <pc:docMk/>
            <pc:sldMk cId="3499784389" sldId="2147468344"/>
            <ac:spMk id="18" creationId="{DC477C3C-4E10-8B1A-D053-98D9D994F886}"/>
          </ac:spMkLst>
        </pc:spChg>
        <pc:spChg chg="add mod">
          <ac:chgData name="Hayden, Alexandra A." userId="a902d8ba-dd94-4ff5-9a4e-cdd7556b979e" providerId="ADAL" clId="{688423FE-0BFB-421F-9C11-C9A1A2A35C86}" dt="2022-09-20T10:02:08.382" v="388" actId="552"/>
          <ac:spMkLst>
            <pc:docMk/>
            <pc:sldMk cId="3499784389" sldId="2147468344"/>
            <ac:spMk id="20" creationId="{5EF996FC-4368-43C2-AD52-3CAAEFAF5300}"/>
          </ac:spMkLst>
        </pc:spChg>
        <pc:spChg chg="add mod">
          <ac:chgData name="Hayden, Alexandra A." userId="a902d8ba-dd94-4ff5-9a4e-cdd7556b979e" providerId="ADAL" clId="{688423FE-0BFB-421F-9C11-C9A1A2A35C86}" dt="2022-09-20T10:02:08.382" v="388" actId="552"/>
          <ac:spMkLst>
            <pc:docMk/>
            <pc:sldMk cId="3499784389" sldId="2147468344"/>
            <ac:spMk id="21" creationId="{3448607A-1C87-41A0-AA55-FD16AE06798C}"/>
          </ac:spMkLst>
        </pc:spChg>
        <pc:spChg chg="add mod">
          <ac:chgData name="Hayden, Alexandra A." userId="a902d8ba-dd94-4ff5-9a4e-cdd7556b979e" providerId="ADAL" clId="{688423FE-0BFB-421F-9C11-C9A1A2A35C86}" dt="2022-09-20T10:02:16.206" v="391" actId="1076"/>
          <ac:spMkLst>
            <pc:docMk/>
            <pc:sldMk cId="3499784389" sldId="2147468344"/>
            <ac:spMk id="23" creationId="{202FF0C3-599E-4A5D-8D71-8B727E0DDBC0}"/>
          </ac:spMkLst>
        </pc:spChg>
        <pc:spChg chg="del mod">
          <ac:chgData name="Hayden, Alexandra A." userId="a902d8ba-dd94-4ff5-9a4e-cdd7556b979e" providerId="ADAL" clId="{688423FE-0BFB-421F-9C11-C9A1A2A35C86}" dt="2022-09-20T10:02:19.844" v="392" actId="478"/>
          <ac:spMkLst>
            <pc:docMk/>
            <pc:sldMk cId="3499784389" sldId="2147468344"/>
            <ac:spMk id="24" creationId="{2F34B305-9E00-50D3-24C4-22BAB2586822}"/>
          </ac:spMkLst>
        </pc:spChg>
        <pc:grpChg chg="del">
          <ac:chgData name="Hayden, Alexandra A." userId="a902d8ba-dd94-4ff5-9a4e-cdd7556b979e" providerId="ADAL" clId="{688423FE-0BFB-421F-9C11-C9A1A2A35C86}" dt="2022-09-21T14:45:01.455" v="733" actId="478"/>
          <ac:grpSpMkLst>
            <pc:docMk/>
            <pc:sldMk cId="3499784389" sldId="2147468344"/>
            <ac:grpSpMk id="14" creationId="{516CDDBF-8560-77A7-AB70-33A47BBF78FD}"/>
          </ac:grpSpMkLst>
        </pc:grpChg>
        <pc:grpChg chg="add mod">
          <ac:chgData name="Hayden, Alexandra A." userId="a902d8ba-dd94-4ff5-9a4e-cdd7556b979e" providerId="ADAL" clId="{688423FE-0BFB-421F-9C11-C9A1A2A35C86}" dt="2022-09-21T14:45:01.959" v="734"/>
          <ac:grpSpMkLst>
            <pc:docMk/>
            <pc:sldMk cId="3499784389" sldId="2147468344"/>
            <ac:grpSpMk id="18" creationId="{EC863AF4-4DF3-4B8D-8F62-99E6376BC980}"/>
          </ac:grpSpMkLst>
        </pc:grpChg>
        <pc:picChg chg="mod">
          <ac:chgData name="Hayden, Alexandra A." userId="a902d8ba-dd94-4ff5-9a4e-cdd7556b979e" providerId="ADAL" clId="{688423FE-0BFB-421F-9C11-C9A1A2A35C86}" dt="2022-09-20T10:02:12.365" v="390" actId="1076"/>
          <ac:picMkLst>
            <pc:docMk/>
            <pc:sldMk cId="3499784389" sldId="2147468344"/>
            <ac:picMk id="11" creationId="{1A948A2D-46B8-BFB6-6AAA-8E5695BF8B1C}"/>
          </ac:picMkLst>
        </pc:picChg>
        <pc:picChg chg="mod">
          <ac:chgData name="Hayden, Alexandra A." userId="a902d8ba-dd94-4ff5-9a4e-cdd7556b979e" providerId="ADAL" clId="{688423FE-0BFB-421F-9C11-C9A1A2A35C86}" dt="2022-09-21T14:45:01.959" v="734"/>
          <ac:picMkLst>
            <pc:docMk/>
            <pc:sldMk cId="3499784389" sldId="2147468344"/>
            <ac:picMk id="24" creationId="{DE425853-04D4-4635-B042-E71AF5245FD8}"/>
          </ac:picMkLst>
        </pc:picChg>
        <pc:picChg chg="mod">
          <ac:chgData name="Hayden, Alexandra A." userId="a902d8ba-dd94-4ff5-9a4e-cdd7556b979e" providerId="ADAL" clId="{688423FE-0BFB-421F-9C11-C9A1A2A35C86}" dt="2022-09-21T14:45:01.959" v="734"/>
          <ac:picMkLst>
            <pc:docMk/>
            <pc:sldMk cId="3499784389" sldId="2147468344"/>
            <ac:picMk id="26" creationId="{CB5CEA15-3631-4474-B23F-F44C58F10487}"/>
          </ac:picMkLst>
        </pc:picChg>
        <pc:cxnChg chg="mod">
          <ac:chgData name="Hayden, Alexandra A." userId="a902d8ba-dd94-4ff5-9a4e-cdd7556b979e" providerId="ADAL" clId="{688423FE-0BFB-421F-9C11-C9A1A2A35C86}" dt="2022-09-21T14:45:01.959" v="734"/>
          <ac:cxnSpMkLst>
            <pc:docMk/>
            <pc:sldMk cId="3499784389" sldId="2147468344"/>
            <ac:cxnSpMk id="25" creationId="{3DA97DE3-42B4-435F-A497-676AD9C260EC}"/>
          </ac:cxnSpMkLst>
        </pc:cxnChg>
      </pc:sldChg>
      <pc:sldChg chg="addSp delSp modSp mod">
        <pc:chgData name="Hayden, Alexandra A." userId="a902d8ba-dd94-4ff5-9a4e-cdd7556b979e" providerId="ADAL" clId="{688423FE-0BFB-421F-9C11-C9A1A2A35C86}" dt="2022-09-21T14:54:46.434" v="843" actId="21"/>
        <pc:sldMkLst>
          <pc:docMk/>
          <pc:sldMk cId="3616420484" sldId="2147468909"/>
        </pc:sldMkLst>
        <pc:spChg chg="add mod">
          <ac:chgData name="Hayden, Alexandra A." userId="a902d8ba-dd94-4ff5-9a4e-cdd7556b979e" providerId="ADAL" clId="{688423FE-0BFB-421F-9C11-C9A1A2A35C86}" dt="2022-09-21T14:50:16.904" v="740"/>
          <ac:spMkLst>
            <pc:docMk/>
            <pc:sldMk cId="3616420484" sldId="2147468909"/>
            <ac:spMk id="10" creationId="{774D60E9-04B0-44AD-B0BD-1DD32B28BA2A}"/>
          </ac:spMkLst>
        </pc:spChg>
        <pc:spChg chg="mod">
          <ac:chgData name="Hayden, Alexandra A." userId="a902d8ba-dd94-4ff5-9a4e-cdd7556b979e" providerId="ADAL" clId="{688423FE-0BFB-421F-9C11-C9A1A2A35C86}" dt="2022-09-21T13:46:58.564" v="726" actId="20577"/>
          <ac:spMkLst>
            <pc:docMk/>
            <pc:sldMk cId="3616420484" sldId="2147468909"/>
            <ac:spMk id="21" creationId="{EA80F546-8796-E21D-E4A2-9B57F95441B4}"/>
          </ac:spMkLst>
        </pc:spChg>
        <pc:spChg chg="mod">
          <ac:chgData name="Hayden, Alexandra A." userId="a902d8ba-dd94-4ff5-9a4e-cdd7556b979e" providerId="ADAL" clId="{688423FE-0BFB-421F-9C11-C9A1A2A35C86}" dt="2022-09-21T14:54:30.391" v="839"/>
          <ac:spMkLst>
            <pc:docMk/>
            <pc:sldMk cId="3616420484" sldId="2147468909"/>
            <ac:spMk id="23" creationId="{646E3AEC-B49E-4272-BDEF-2BFDC2DA0007}"/>
          </ac:spMkLst>
        </pc:spChg>
        <pc:spChg chg="mod">
          <ac:chgData name="Hayden, Alexandra A." userId="a902d8ba-dd94-4ff5-9a4e-cdd7556b979e" providerId="ADAL" clId="{688423FE-0BFB-421F-9C11-C9A1A2A35C86}" dt="2022-09-21T14:54:43.799" v="842" actId="208"/>
          <ac:spMkLst>
            <pc:docMk/>
            <pc:sldMk cId="3616420484" sldId="2147468909"/>
            <ac:spMk id="24" creationId="{91C07AF1-0F55-B3DC-63FE-EB7A0964A956}"/>
          </ac:spMkLst>
        </pc:spChg>
        <pc:spChg chg="mod">
          <ac:chgData name="Hayden, Alexandra A." userId="a902d8ba-dd94-4ff5-9a4e-cdd7556b979e" providerId="ADAL" clId="{688423FE-0BFB-421F-9C11-C9A1A2A35C86}" dt="2022-09-21T14:54:30.391" v="839"/>
          <ac:spMkLst>
            <pc:docMk/>
            <pc:sldMk cId="3616420484" sldId="2147468909"/>
            <ac:spMk id="26" creationId="{779D3987-03D3-4739-A6B2-93E5E75D40DD}"/>
          </ac:spMkLst>
        </pc:spChg>
        <pc:spChg chg="mod">
          <ac:chgData name="Hayden, Alexandra A." userId="a902d8ba-dd94-4ff5-9a4e-cdd7556b979e" providerId="ADAL" clId="{688423FE-0BFB-421F-9C11-C9A1A2A35C86}" dt="2022-09-21T14:54:30.391" v="839"/>
          <ac:spMkLst>
            <pc:docMk/>
            <pc:sldMk cId="3616420484" sldId="2147468909"/>
            <ac:spMk id="28" creationId="{D55163A3-D175-4E68-AA97-87A75702B452}"/>
          </ac:spMkLst>
        </pc:spChg>
        <pc:spChg chg="mod">
          <ac:chgData name="Hayden, Alexandra A." userId="a902d8ba-dd94-4ff5-9a4e-cdd7556b979e" providerId="ADAL" clId="{688423FE-0BFB-421F-9C11-C9A1A2A35C86}" dt="2022-09-21T14:54:30.391" v="839"/>
          <ac:spMkLst>
            <pc:docMk/>
            <pc:sldMk cId="3616420484" sldId="2147468909"/>
            <ac:spMk id="30" creationId="{4CCBB7E5-7227-451A-86A7-C1CC558326C5}"/>
          </ac:spMkLst>
        </pc:spChg>
        <pc:grpChg chg="add del mod">
          <ac:chgData name="Hayden, Alexandra A." userId="a902d8ba-dd94-4ff5-9a4e-cdd7556b979e" providerId="ADAL" clId="{688423FE-0BFB-421F-9C11-C9A1A2A35C86}" dt="2022-09-21T14:54:46.434" v="843" actId="21"/>
          <ac:grpSpMkLst>
            <pc:docMk/>
            <pc:sldMk cId="3616420484" sldId="2147468909"/>
            <ac:grpSpMk id="11" creationId="{7999DBAF-C5EF-433F-81A3-0A87443B4AEB}"/>
          </ac:grpSpMkLst>
        </pc:grpChg>
        <pc:grpChg chg="mod">
          <ac:chgData name="Hayden, Alexandra A." userId="a902d8ba-dd94-4ff5-9a4e-cdd7556b979e" providerId="ADAL" clId="{688423FE-0BFB-421F-9C11-C9A1A2A35C86}" dt="2022-09-21T14:54:30.391" v="839"/>
          <ac:grpSpMkLst>
            <pc:docMk/>
            <pc:sldMk cId="3616420484" sldId="2147468909"/>
            <ac:grpSpMk id="12" creationId="{F9A4993A-A5DF-4F6C-B3C8-6FF611F1E80C}"/>
          </ac:grpSpMkLst>
        </pc:grpChg>
        <pc:grpChg chg="mod">
          <ac:chgData name="Hayden, Alexandra A." userId="a902d8ba-dd94-4ff5-9a4e-cdd7556b979e" providerId="ADAL" clId="{688423FE-0BFB-421F-9C11-C9A1A2A35C86}" dt="2022-09-21T14:54:30.391" v="839"/>
          <ac:grpSpMkLst>
            <pc:docMk/>
            <pc:sldMk cId="3616420484" sldId="2147468909"/>
            <ac:grpSpMk id="14" creationId="{5758D9F4-EDFD-4CB9-ABE7-9A293CB57368}"/>
          </ac:grpSpMkLst>
        </pc:grpChg>
        <pc:grpChg chg="mod">
          <ac:chgData name="Hayden, Alexandra A." userId="a902d8ba-dd94-4ff5-9a4e-cdd7556b979e" providerId="ADAL" clId="{688423FE-0BFB-421F-9C11-C9A1A2A35C86}" dt="2022-09-21T14:54:30.391" v="839"/>
          <ac:grpSpMkLst>
            <pc:docMk/>
            <pc:sldMk cId="3616420484" sldId="2147468909"/>
            <ac:grpSpMk id="17" creationId="{0DF0A3E7-73F5-4C1E-B4B0-7E81F3DE60A1}"/>
          </ac:grpSpMkLst>
        </pc:grpChg>
        <pc:grpChg chg="mod">
          <ac:chgData name="Hayden, Alexandra A." userId="a902d8ba-dd94-4ff5-9a4e-cdd7556b979e" providerId="ADAL" clId="{688423FE-0BFB-421F-9C11-C9A1A2A35C86}" dt="2022-09-21T14:54:30.391" v="839"/>
          <ac:grpSpMkLst>
            <pc:docMk/>
            <pc:sldMk cId="3616420484" sldId="2147468909"/>
            <ac:grpSpMk id="22" creationId="{C13A0C54-001F-43B1-9D5D-BB56F1CC6424}"/>
          </ac:grpSpMkLst>
        </pc:grpChg>
        <pc:cxnChg chg="mod">
          <ac:chgData name="Hayden, Alexandra A." userId="a902d8ba-dd94-4ff5-9a4e-cdd7556b979e" providerId="ADAL" clId="{688423FE-0BFB-421F-9C11-C9A1A2A35C86}" dt="2022-09-21T14:54:30.391" v="839"/>
          <ac:cxnSpMkLst>
            <pc:docMk/>
            <pc:sldMk cId="3616420484" sldId="2147468909"/>
            <ac:cxnSpMk id="25" creationId="{7D879E79-2CB7-4415-9999-15A935327953}"/>
          </ac:cxnSpMkLst>
        </pc:cxnChg>
        <pc:cxnChg chg="mod">
          <ac:chgData name="Hayden, Alexandra A." userId="a902d8ba-dd94-4ff5-9a4e-cdd7556b979e" providerId="ADAL" clId="{688423FE-0BFB-421F-9C11-C9A1A2A35C86}" dt="2022-09-21T14:54:30.391" v="839"/>
          <ac:cxnSpMkLst>
            <pc:docMk/>
            <pc:sldMk cId="3616420484" sldId="2147468909"/>
            <ac:cxnSpMk id="27" creationId="{E17AAD29-ECC7-4CAF-B6DF-3538B9F812F5}"/>
          </ac:cxnSpMkLst>
        </pc:cxnChg>
        <pc:cxnChg chg="mod">
          <ac:chgData name="Hayden, Alexandra A." userId="a902d8ba-dd94-4ff5-9a4e-cdd7556b979e" providerId="ADAL" clId="{688423FE-0BFB-421F-9C11-C9A1A2A35C86}" dt="2022-09-21T14:54:30.391" v="839"/>
          <ac:cxnSpMkLst>
            <pc:docMk/>
            <pc:sldMk cId="3616420484" sldId="2147468909"/>
            <ac:cxnSpMk id="29" creationId="{D64EDFDF-78EA-4A1A-9F33-83F2EB1265E3}"/>
          </ac:cxnSpMkLst>
        </pc:cxnChg>
        <pc:cxnChg chg="mod">
          <ac:chgData name="Hayden, Alexandra A." userId="a902d8ba-dd94-4ff5-9a4e-cdd7556b979e" providerId="ADAL" clId="{688423FE-0BFB-421F-9C11-C9A1A2A35C86}" dt="2022-09-21T14:54:30.391" v="839"/>
          <ac:cxnSpMkLst>
            <pc:docMk/>
            <pc:sldMk cId="3616420484" sldId="2147468909"/>
            <ac:cxnSpMk id="31" creationId="{56666C59-27B6-4A50-A90E-DF7CB86C4C86}"/>
          </ac:cxnSpMkLst>
        </pc:cxnChg>
      </pc:sldChg>
      <pc:sldChg chg="addSp modSp mod">
        <pc:chgData name="Hayden, Alexandra A." userId="a902d8ba-dd94-4ff5-9a4e-cdd7556b979e" providerId="ADAL" clId="{688423FE-0BFB-421F-9C11-C9A1A2A35C86}" dt="2022-09-21T14:50:19.869" v="742"/>
        <pc:sldMkLst>
          <pc:docMk/>
          <pc:sldMk cId="2662697924" sldId="2147468911"/>
        </pc:sldMkLst>
        <pc:spChg chg="mod">
          <ac:chgData name="Hayden, Alexandra A." userId="a902d8ba-dd94-4ff5-9a4e-cdd7556b979e" providerId="ADAL" clId="{688423FE-0BFB-421F-9C11-C9A1A2A35C86}" dt="2022-09-20T10:04:15.868" v="442" actId="20577"/>
          <ac:spMkLst>
            <pc:docMk/>
            <pc:sldMk cId="2662697924" sldId="2147468911"/>
            <ac:spMk id="2" creationId="{D4F40D63-32A9-4BEF-A327-7D55E126C3E7}"/>
          </ac:spMkLst>
        </pc:spChg>
        <pc:spChg chg="mod">
          <ac:chgData name="Hayden, Alexandra A." userId="a902d8ba-dd94-4ff5-9a4e-cdd7556b979e" providerId="ADAL" clId="{688423FE-0BFB-421F-9C11-C9A1A2A35C86}" dt="2022-09-20T10:25:42.360" v="669" actId="20577"/>
          <ac:spMkLst>
            <pc:docMk/>
            <pc:sldMk cId="2662697924" sldId="2147468911"/>
            <ac:spMk id="8" creationId="{E2D2E544-77F8-449E-AD0A-7F151D5B9EF9}"/>
          </ac:spMkLst>
        </pc:spChg>
        <pc:spChg chg="add mod">
          <ac:chgData name="Hayden, Alexandra A." userId="a902d8ba-dd94-4ff5-9a4e-cdd7556b979e" providerId="ADAL" clId="{688423FE-0BFB-421F-9C11-C9A1A2A35C86}" dt="2022-09-21T14:50:19.869" v="742"/>
          <ac:spMkLst>
            <pc:docMk/>
            <pc:sldMk cId="2662697924" sldId="2147468911"/>
            <ac:spMk id="59" creationId="{4BFE16E3-53CB-475B-9369-6CBF0CB4F822}"/>
          </ac:spMkLst>
        </pc:spChg>
        <pc:spChg chg="mod">
          <ac:chgData name="Hayden, Alexandra A." userId="a902d8ba-dd94-4ff5-9a4e-cdd7556b979e" providerId="ADAL" clId="{688423FE-0BFB-421F-9C11-C9A1A2A35C86}" dt="2022-09-20T10:25:45.856" v="671" actId="20577"/>
          <ac:spMkLst>
            <pc:docMk/>
            <pc:sldMk cId="2662697924" sldId="2147468911"/>
            <ac:spMk id="134" creationId="{6F01F6E2-5BC8-4247-9850-2EF5EFD66292}"/>
          </ac:spMkLst>
        </pc:spChg>
        <pc:spChg chg="mod">
          <ac:chgData name="Hayden, Alexandra A." userId="a902d8ba-dd94-4ff5-9a4e-cdd7556b979e" providerId="ADAL" clId="{688423FE-0BFB-421F-9C11-C9A1A2A35C86}" dt="2022-09-20T10:25:54.990" v="677" actId="20577"/>
          <ac:spMkLst>
            <pc:docMk/>
            <pc:sldMk cId="2662697924" sldId="2147468911"/>
            <ac:spMk id="135" creationId="{E4B38AD9-F88E-49F9-BE28-05E681EC7C46}"/>
          </ac:spMkLst>
        </pc:spChg>
        <pc:spChg chg="mod">
          <ac:chgData name="Hayden, Alexandra A." userId="a902d8ba-dd94-4ff5-9a4e-cdd7556b979e" providerId="ADAL" clId="{688423FE-0BFB-421F-9C11-C9A1A2A35C86}" dt="2022-09-20T10:26:17.081" v="719" actId="20577"/>
          <ac:spMkLst>
            <pc:docMk/>
            <pc:sldMk cId="2662697924" sldId="2147468911"/>
            <ac:spMk id="136" creationId="{A97512B4-8A31-402E-BC89-CBE32207B77E}"/>
          </ac:spMkLst>
        </pc:spChg>
      </pc:sldChg>
      <pc:sldChg chg="addSp modSp mod">
        <pc:chgData name="Hayden, Alexandra A." userId="a902d8ba-dd94-4ff5-9a4e-cdd7556b979e" providerId="ADAL" clId="{688423FE-0BFB-421F-9C11-C9A1A2A35C86}" dt="2022-09-21T14:50:38.015" v="755"/>
        <pc:sldMkLst>
          <pc:docMk/>
          <pc:sldMk cId="349761181" sldId="2147469026"/>
        </pc:sldMkLst>
        <pc:spChg chg="mod">
          <ac:chgData name="Hayden, Alexandra A." userId="a902d8ba-dd94-4ff5-9a4e-cdd7556b979e" providerId="ADAL" clId="{688423FE-0BFB-421F-9C11-C9A1A2A35C86}" dt="2022-09-20T10:19:51.617" v="586" actId="20577"/>
          <ac:spMkLst>
            <pc:docMk/>
            <pc:sldMk cId="349761181" sldId="2147469026"/>
            <ac:spMk id="3" creationId="{9992128E-E6D0-48AE-BEC8-E421A92552F9}"/>
          </ac:spMkLst>
        </pc:spChg>
        <pc:spChg chg="add mod">
          <ac:chgData name="Hayden, Alexandra A." userId="a902d8ba-dd94-4ff5-9a4e-cdd7556b979e" providerId="ADAL" clId="{688423FE-0BFB-421F-9C11-C9A1A2A35C86}" dt="2022-09-21T14:50:38.015" v="755"/>
          <ac:spMkLst>
            <pc:docMk/>
            <pc:sldMk cId="349761181" sldId="2147469026"/>
            <ac:spMk id="36" creationId="{99A72FF1-C39E-45A0-94D6-81396E42E78A}"/>
          </ac:spMkLst>
        </pc:spChg>
      </pc:sldChg>
      <pc:sldChg chg="addSp modSp mod">
        <pc:chgData name="Hayden, Alexandra A." userId="a902d8ba-dd94-4ff5-9a4e-cdd7556b979e" providerId="ADAL" clId="{688423FE-0BFB-421F-9C11-C9A1A2A35C86}" dt="2022-09-21T14:50:13.853" v="738"/>
        <pc:sldMkLst>
          <pc:docMk/>
          <pc:sldMk cId="1240992036" sldId="2147469040"/>
        </pc:sldMkLst>
        <pc:spChg chg="mod">
          <ac:chgData name="Hayden, Alexandra A." userId="a902d8ba-dd94-4ff5-9a4e-cdd7556b979e" providerId="ADAL" clId="{688423FE-0BFB-421F-9C11-C9A1A2A35C86}" dt="2022-09-20T10:04:01.898" v="436" actId="20577"/>
          <ac:spMkLst>
            <pc:docMk/>
            <pc:sldMk cId="1240992036" sldId="2147469040"/>
            <ac:spMk id="3" creationId="{5F65E941-A58A-450C-97CC-7F120B265EFE}"/>
          </ac:spMkLst>
        </pc:spChg>
        <pc:spChg chg="mod">
          <ac:chgData name="Hayden, Alexandra A." userId="a902d8ba-dd94-4ff5-9a4e-cdd7556b979e" providerId="ADAL" clId="{688423FE-0BFB-421F-9C11-C9A1A2A35C86}" dt="2022-09-21T13:46:12.119" v="720"/>
          <ac:spMkLst>
            <pc:docMk/>
            <pc:sldMk cId="1240992036" sldId="2147469040"/>
            <ac:spMk id="4" creationId="{75D11ABD-A399-45C6-8146-6766640EC38F}"/>
          </ac:spMkLst>
        </pc:spChg>
        <pc:spChg chg="add mod">
          <ac:chgData name="Hayden, Alexandra A." userId="a902d8ba-dd94-4ff5-9a4e-cdd7556b979e" providerId="ADAL" clId="{688423FE-0BFB-421F-9C11-C9A1A2A35C86}" dt="2022-09-21T14:50:13.853" v="738"/>
          <ac:spMkLst>
            <pc:docMk/>
            <pc:sldMk cId="1240992036" sldId="2147469040"/>
            <ac:spMk id="11" creationId="{3133BFB5-2125-486A-94E7-5C2B257DF4E4}"/>
          </ac:spMkLst>
        </pc:spChg>
        <pc:spChg chg="mod">
          <ac:chgData name="Hayden, Alexandra A." userId="a902d8ba-dd94-4ff5-9a4e-cdd7556b979e" providerId="ADAL" clId="{688423FE-0BFB-421F-9C11-C9A1A2A35C86}" dt="2022-09-21T13:46:12.119" v="720"/>
          <ac:spMkLst>
            <pc:docMk/>
            <pc:sldMk cId="1240992036" sldId="2147469040"/>
            <ac:spMk id="18" creationId="{7DD813FB-DAF2-31D2-4992-FC6711766074}"/>
          </ac:spMkLst>
        </pc:spChg>
      </pc:sldChg>
      <pc:sldChg chg="add del">
        <pc:chgData name="Hayden, Alexandra A." userId="a902d8ba-dd94-4ff5-9a4e-cdd7556b979e" providerId="ADAL" clId="{688423FE-0BFB-421F-9C11-C9A1A2A35C86}" dt="2022-09-16T08:47:26.472" v="272"/>
        <pc:sldMkLst>
          <pc:docMk/>
          <pc:sldMk cId="1985220268" sldId="2147469049"/>
        </pc:sldMkLst>
      </pc:sldChg>
      <pc:sldChg chg="add del">
        <pc:chgData name="Hayden, Alexandra A." userId="a902d8ba-dd94-4ff5-9a4e-cdd7556b979e" providerId="ADAL" clId="{688423FE-0BFB-421F-9C11-C9A1A2A35C86}" dt="2022-09-16T08:48:23.778" v="285" actId="47"/>
        <pc:sldMkLst>
          <pc:docMk/>
          <pc:sldMk cId="2223879722" sldId="2147469049"/>
        </pc:sldMkLst>
      </pc:sldChg>
      <pc:sldChg chg="del">
        <pc:chgData name="Hayden, Alexandra A." userId="a902d8ba-dd94-4ff5-9a4e-cdd7556b979e" providerId="ADAL" clId="{688423FE-0BFB-421F-9C11-C9A1A2A35C86}" dt="2022-09-14T11:30:49.842" v="7" actId="47"/>
        <pc:sldMkLst>
          <pc:docMk/>
          <pc:sldMk cId="2945909902" sldId="2147469049"/>
        </pc:sldMkLst>
      </pc:sldChg>
      <pc:sldChg chg="add del">
        <pc:chgData name="Hayden, Alexandra A." userId="a902d8ba-dd94-4ff5-9a4e-cdd7556b979e" providerId="ADAL" clId="{688423FE-0BFB-421F-9C11-C9A1A2A35C86}" dt="2022-09-20T10:02:32.836" v="393" actId="47"/>
        <pc:sldMkLst>
          <pc:docMk/>
          <pc:sldMk cId="2967575726" sldId="2147469058"/>
        </pc:sldMkLst>
      </pc:sldChg>
      <pc:sldChg chg="addSp modSp mod">
        <pc:chgData name="Hayden, Alexandra A." userId="a902d8ba-dd94-4ff5-9a4e-cdd7556b979e" providerId="ADAL" clId="{688423FE-0BFB-421F-9C11-C9A1A2A35C86}" dt="2022-09-21T14:50:15.142" v="739"/>
        <pc:sldMkLst>
          <pc:docMk/>
          <pc:sldMk cId="139099928" sldId="2147469061"/>
        </pc:sldMkLst>
        <pc:spChg chg="mod">
          <ac:chgData name="Hayden, Alexandra A." userId="a902d8ba-dd94-4ff5-9a4e-cdd7556b979e" providerId="ADAL" clId="{688423FE-0BFB-421F-9C11-C9A1A2A35C86}" dt="2022-09-20T10:04:05.929" v="438" actId="20577"/>
          <ac:spMkLst>
            <pc:docMk/>
            <pc:sldMk cId="139099928" sldId="2147469061"/>
            <ac:spMk id="2" creationId="{35CF5902-4932-43D5-8713-CCE71CEB2FAA}"/>
          </ac:spMkLst>
        </pc:spChg>
        <pc:spChg chg="mod">
          <ac:chgData name="Hayden, Alexandra A." userId="a902d8ba-dd94-4ff5-9a4e-cdd7556b979e" providerId="ADAL" clId="{688423FE-0BFB-421F-9C11-C9A1A2A35C86}" dt="2022-09-21T13:46:12.119" v="720"/>
          <ac:spMkLst>
            <pc:docMk/>
            <pc:sldMk cId="139099928" sldId="2147469061"/>
            <ac:spMk id="15" creationId="{AC48DE12-5D8B-4293-10A0-C2F9D4519E6E}"/>
          </ac:spMkLst>
        </pc:spChg>
        <pc:spChg chg="add mod">
          <ac:chgData name="Hayden, Alexandra A." userId="a902d8ba-dd94-4ff5-9a4e-cdd7556b979e" providerId="ADAL" clId="{688423FE-0BFB-421F-9C11-C9A1A2A35C86}" dt="2022-09-21T14:50:15.142" v="739"/>
          <ac:spMkLst>
            <pc:docMk/>
            <pc:sldMk cId="139099928" sldId="2147469061"/>
            <ac:spMk id="24" creationId="{178259B5-B710-496C-A020-628E2545ED01}"/>
          </ac:spMkLst>
        </pc:spChg>
      </pc:sldChg>
      <pc:sldChg chg="addSp modSp mod">
        <pc:chgData name="Hayden, Alexandra A." userId="a902d8ba-dd94-4ff5-9a4e-cdd7556b979e" providerId="ADAL" clId="{688423FE-0BFB-421F-9C11-C9A1A2A35C86}" dt="2022-09-21T14:51:19.426" v="781"/>
        <pc:sldMkLst>
          <pc:docMk/>
          <pc:sldMk cId="601545650" sldId="2147469084"/>
        </pc:sldMkLst>
        <pc:spChg chg="mod">
          <ac:chgData name="Hayden, Alexandra A." userId="a902d8ba-dd94-4ff5-9a4e-cdd7556b979e" providerId="ADAL" clId="{688423FE-0BFB-421F-9C11-C9A1A2A35C86}" dt="2022-09-20T10:07:55.741" v="516" actId="20577"/>
          <ac:spMkLst>
            <pc:docMk/>
            <pc:sldMk cId="601545650" sldId="2147469084"/>
            <ac:spMk id="2" creationId="{E3AB7475-2D35-4077-9314-78A8F8D85C62}"/>
          </ac:spMkLst>
        </pc:spChg>
        <pc:spChg chg="add mod">
          <ac:chgData name="Hayden, Alexandra A." userId="a902d8ba-dd94-4ff5-9a4e-cdd7556b979e" providerId="ADAL" clId="{688423FE-0BFB-421F-9C11-C9A1A2A35C86}" dt="2022-09-21T14:51:19.426" v="781"/>
          <ac:spMkLst>
            <pc:docMk/>
            <pc:sldMk cId="601545650" sldId="2147469084"/>
            <ac:spMk id="16" creationId="{B1D150DE-53B6-44A2-9C9A-CB60B30FCD2C}"/>
          </ac:spMkLst>
        </pc:spChg>
      </pc:sldChg>
      <pc:sldChg chg="addSp delSp modSp mod">
        <pc:chgData name="Hayden, Alexandra A." userId="a902d8ba-dd94-4ff5-9a4e-cdd7556b979e" providerId="ADAL" clId="{688423FE-0BFB-421F-9C11-C9A1A2A35C86}" dt="2022-09-21T14:55:13.767" v="851" actId="478"/>
        <pc:sldMkLst>
          <pc:docMk/>
          <pc:sldMk cId="4262080412" sldId="2147469090"/>
        </pc:sldMkLst>
        <pc:spChg chg="add mod">
          <ac:chgData name="Hayden, Alexandra A." userId="a902d8ba-dd94-4ff5-9a4e-cdd7556b979e" providerId="ADAL" clId="{688423FE-0BFB-421F-9C11-C9A1A2A35C86}" dt="2022-09-21T14:50:50.641" v="765"/>
          <ac:spMkLst>
            <pc:docMk/>
            <pc:sldMk cId="4262080412" sldId="2147469090"/>
            <ac:spMk id="11" creationId="{E34C6E0B-AC6F-43C8-A763-6F143C58DE2B}"/>
          </ac:spMkLst>
        </pc:spChg>
        <pc:spChg chg="mod">
          <ac:chgData name="Hayden, Alexandra A." userId="a902d8ba-dd94-4ff5-9a4e-cdd7556b979e" providerId="ADAL" clId="{688423FE-0BFB-421F-9C11-C9A1A2A35C86}" dt="2022-09-21T14:55:07.463" v="849"/>
          <ac:spMkLst>
            <pc:docMk/>
            <pc:sldMk cId="4262080412" sldId="2147469090"/>
            <ac:spMk id="17" creationId="{5CCEE0D0-7088-4D41-830C-03069748507B}"/>
          </ac:spMkLst>
        </pc:spChg>
        <pc:spChg chg="mod">
          <ac:chgData name="Hayden, Alexandra A." userId="a902d8ba-dd94-4ff5-9a4e-cdd7556b979e" providerId="ADAL" clId="{688423FE-0BFB-421F-9C11-C9A1A2A35C86}" dt="2022-09-21T14:55:07.463" v="849"/>
          <ac:spMkLst>
            <pc:docMk/>
            <pc:sldMk cId="4262080412" sldId="2147469090"/>
            <ac:spMk id="19" creationId="{6DFB9758-3388-44EE-8A47-E710657B3C81}"/>
          </ac:spMkLst>
        </pc:spChg>
        <pc:spChg chg="mod">
          <ac:chgData name="Hayden, Alexandra A." userId="a902d8ba-dd94-4ff5-9a4e-cdd7556b979e" providerId="ADAL" clId="{688423FE-0BFB-421F-9C11-C9A1A2A35C86}" dt="2022-09-21T14:55:07.463" v="849"/>
          <ac:spMkLst>
            <pc:docMk/>
            <pc:sldMk cId="4262080412" sldId="2147469090"/>
            <ac:spMk id="21" creationId="{2BBF693C-45B7-493E-BB3F-C78ED17E9899}"/>
          </ac:spMkLst>
        </pc:spChg>
        <pc:spChg chg="mod">
          <ac:chgData name="Hayden, Alexandra A." userId="a902d8ba-dd94-4ff5-9a4e-cdd7556b979e" providerId="ADAL" clId="{688423FE-0BFB-421F-9C11-C9A1A2A35C86}" dt="2022-09-21T14:55:07.463" v="849"/>
          <ac:spMkLst>
            <pc:docMk/>
            <pc:sldMk cId="4262080412" sldId="2147469090"/>
            <ac:spMk id="27" creationId="{B8BEDB70-DD31-4DB6-9740-C0D32669EEE8}"/>
          </ac:spMkLst>
        </pc:spChg>
        <pc:spChg chg="mod">
          <ac:chgData name="Hayden, Alexandra A." userId="a902d8ba-dd94-4ff5-9a4e-cdd7556b979e" providerId="ADAL" clId="{688423FE-0BFB-421F-9C11-C9A1A2A35C86}" dt="2022-09-21T14:55:12.466" v="850" actId="208"/>
          <ac:spMkLst>
            <pc:docMk/>
            <pc:sldMk cId="4262080412" sldId="2147469090"/>
            <ac:spMk id="30" creationId="{99FB3532-0FBF-3A5F-F444-45425401C748}"/>
          </ac:spMkLst>
        </pc:spChg>
        <pc:spChg chg="mod">
          <ac:chgData name="Hayden, Alexandra A." userId="a902d8ba-dd94-4ff5-9a4e-cdd7556b979e" providerId="ADAL" clId="{688423FE-0BFB-421F-9C11-C9A1A2A35C86}" dt="2022-09-21T13:46:40.101" v="724" actId="20577"/>
          <ac:spMkLst>
            <pc:docMk/>
            <pc:sldMk cId="4262080412" sldId="2147469090"/>
            <ac:spMk id="33" creationId="{381CD479-20AD-9D2C-700D-5C287C4A0484}"/>
          </ac:spMkLst>
        </pc:spChg>
        <pc:grpChg chg="add del mod">
          <ac:chgData name="Hayden, Alexandra A." userId="a902d8ba-dd94-4ff5-9a4e-cdd7556b979e" providerId="ADAL" clId="{688423FE-0BFB-421F-9C11-C9A1A2A35C86}" dt="2022-09-21T14:55:13.767" v="851" actId="478"/>
          <ac:grpSpMkLst>
            <pc:docMk/>
            <pc:sldMk cId="4262080412" sldId="2147469090"/>
            <ac:grpSpMk id="12" creationId="{0C893725-CE71-477C-BD13-5B793A6F6000}"/>
          </ac:grpSpMkLst>
        </pc:grpChg>
        <pc:grpChg chg="mod">
          <ac:chgData name="Hayden, Alexandra A." userId="a902d8ba-dd94-4ff5-9a4e-cdd7556b979e" providerId="ADAL" clId="{688423FE-0BFB-421F-9C11-C9A1A2A35C86}" dt="2022-09-21T14:55:07.463" v="849"/>
          <ac:grpSpMkLst>
            <pc:docMk/>
            <pc:sldMk cId="4262080412" sldId="2147469090"/>
            <ac:grpSpMk id="13" creationId="{A3B53C2C-A4A9-4DA8-BF45-A57E742607BF}"/>
          </ac:grpSpMkLst>
        </pc:grpChg>
        <pc:grpChg chg="mod">
          <ac:chgData name="Hayden, Alexandra A." userId="a902d8ba-dd94-4ff5-9a4e-cdd7556b979e" providerId="ADAL" clId="{688423FE-0BFB-421F-9C11-C9A1A2A35C86}" dt="2022-09-21T14:55:07.463" v="849"/>
          <ac:grpSpMkLst>
            <pc:docMk/>
            <pc:sldMk cId="4262080412" sldId="2147469090"/>
            <ac:grpSpMk id="14" creationId="{55B1D610-3106-4CA3-9D6E-9B464A66C94E}"/>
          </ac:grpSpMkLst>
        </pc:grpChg>
        <pc:grpChg chg="mod">
          <ac:chgData name="Hayden, Alexandra A." userId="a902d8ba-dd94-4ff5-9a4e-cdd7556b979e" providerId="ADAL" clId="{688423FE-0BFB-421F-9C11-C9A1A2A35C86}" dt="2022-09-21T14:55:07.463" v="849"/>
          <ac:grpSpMkLst>
            <pc:docMk/>
            <pc:sldMk cId="4262080412" sldId="2147469090"/>
            <ac:grpSpMk id="15" creationId="{EECDC795-F057-4D23-BDA0-A4F6BDF44396}"/>
          </ac:grpSpMkLst>
        </pc:grpChg>
        <pc:grpChg chg="mod">
          <ac:chgData name="Hayden, Alexandra A." userId="a902d8ba-dd94-4ff5-9a4e-cdd7556b979e" providerId="ADAL" clId="{688423FE-0BFB-421F-9C11-C9A1A2A35C86}" dt="2022-09-21T14:55:07.463" v="849"/>
          <ac:grpSpMkLst>
            <pc:docMk/>
            <pc:sldMk cId="4262080412" sldId="2147469090"/>
            <ac:grpSpMk id="16" creationId="{4413FDB4-4BEF-4B3C-B48E-D51DA142966A}"/>
          </ac:grpSpMkLst>
        </pc:grpChg>
        <pc:cxnChg chg="mod">
          <ac:chgData name="Hayden, Alexandra A." userId="a902d8ba-dd94-4ff5-9a4e-cdd7556b979e" providerId="ADAL" clId="{688423FE-0BFB-421F-9C11-C9A1A2A35C86}" dt="2022-09-21T14:55:07.463" v="849"/>
          <ac:cxnSpMkLst>
            <pc:docMk/>
            <pc:sldMk cId="4262080412" sldId="2147469090"/>
            <ac:cxnSpMk id="18" creationId="{D7F53D8F-BA64-4A0B-B095-8B98249EDE1F}"/>
          </ac:cxnSpMkLst>
        </pc:cxnChg>
        <pc:cxnChg chg="mod">
          <ac:chgData name="Hayden, Alexandra A." userId="a902d8ba-dd94-4ff5-9a4e-cdd7556b979e" providerId="ADAL" clId="{688423FE-0BFB-421F-9C11-C9A1A2A35C86}" dt="2022-09-21T14:55:07.463" v="849"/>
          <ac:cxnSpMkLst>
            <pc:docMk/>
            <pc:sldMk cId="4262080412" sldId="2147469090"/>
            <ac:cxnSpMk id="20" creationId="{4BF8BD33-51A8-4531-994B-0C2D871411FE}"/>
          </ac:cxnSpMkLst>
        </pc:cxnChg>
        <pc:cxnChg chg="mod">
          <ac:chgData name="Hayden, Alexandra A." userId="a902d8ba-dd94-4ff5-9a4e-cdd7556b979e" providerId="ADAL" clId="{688423FE-0BFB-421F-9C11-C9A1A2A35C86}" dt="2022-09-21T14:55:07.463" v="849"/>
          <ac:cxnSpMkLst>
            <pc:docMk/>
            <pc:sldMk cId="4262080412" sldId="2147469090"/>
            <ac:cxnSpMk id="22" creationId="{50228C46-46F0-44FB-AACF-8F44A7972C52}"/>
          </ac:cxnSpMkLst>
        </pc:cxnChg>
        <pc:cxnChg chg="mod">
          <ac:chgData name="Hayden, Alexandra A." userId="a902d8ba-dd94-4ff5-9a4e-cdd7556b979e" providerId="ADAL" clId="{688423FE-0BFB-421F-9C11-C9A1A2A35C86}" dt="2022-09-21T14:55:07.463" v="849"/>
          <ac:cxnSpMkLst>
            <pc:docMk/>
            <pc:sldMk cId="4262080412" sldId="2147469090"/>
            <ac:cxnSpMk id="31" creationId="{E018542F-8E44-4B48-B521-9BEBFDF7CF3B}"/>
          </ac:cxnSpMkLst>
        </pc:cxnChg>
      </pc:sldChg>
      <pc:sldChg chg="addSp delSp modSp mod">
        <pc:chgData name="Hayden, Alexandra A." userId="a902d8ba-dd94-4ff5-9a4e-cdd7556b979e" providerId="ADAL" clId="{688423FE-0BFB-421F-9C11-C9A1A2A35C86}" dt="2022-09-21T14:55:03.462" v="848" actId="21"/>
        <pc:sldMkLst>
          <pc:docMk/>
          <pc:sldMk cId="1671241930" sldId="2147469091"/>
        </pc:sldMkLst>
        <pc:spChg chg="add mod">
          <ac:chgData name="Hayden, Alexandra A." userId="a902d8ba-dd94-4ff5-9a4e-cdd7556b979e" providerId="ADAL" clId="{688423FE-0BFB-421F-9C11-C9A1A2A35C86}" dt="2022-09-21T14:50:32.643" v="751"/>
          <ac:spMkLst>
            <pc:docMk/>
            <pc:sldMk cId="1671241930" sldId="2147469091"/>
            <ac:spMk id="11" creationId="{39120A9E-10A1-458C-8DE1-C4B2B91848D2}"/>
          </ac:spMkLst>
        </pc:spChg>
        <pc:spChg chg="mod">
          <ac:chgData name="Hayden, Alexandra A." userId="a902d8ba-dd94-4ff5-9a4e-cdd7556b979e" providerId="ADAL" clId="{688423FE-0BFB-421F-9C11-C9A1A2A35C86}" dt="2022-09-21T13:47:10.863" v="732" actId="20577"/>
          <ac:spMkLst>
            <pc:docMk/>
            <pc:sldMk cId="1671241930" sldId="2147469091"/>
            <ac:spMk id="20" creationId="{4881482D-72CE-2A5F-829E-4B81F27EA817}"/>
          </ac:spMkLst>
        </pc:spChg>
        <pc:spChg chg="mod">
          <ac:chgData name="Hayden, Alexandra A." userId="a902d8ba-dd94-4ff5-9a4e-cdd7556b979e" providerId="ADAL" clId="{688423FE-0BFB-421F-9C11-C9A1A2A35C86}" dt="2022-09-21T14:55:00.753" v="847"/>
          <ac:spMkLst>
            <pc:docMk/>
            <pc:sldMk cId="1671241930" sldId="2147469091"/>
            <ac:spMk id="26" creationId="{BD8C269C-5CD9-4B68-B1F5-5253096B93F1}"/>
          </ac:spMkLst>
        </pc:spChg>
        <pc:spChg chg="mod">
          <ac:chgData name="Hayden, Alexandra A." userId="a902d8ba-dd94-4ff5-9a4e-cdd7556b979e" providerId="ADAL" clId="{688423FE-0BFB-421F-9C11-C9A1A2A35C86}" dt="2022-09-21T14:55:00.753" v="847"/>
          <ac:spMkLst>
            <pc:docMk/>
            <pc:sldMk cId="1671241930" sldId="2147469091"/>
            <ac:spMk id="28" creationId="{6D5CC72D-8930-4C45-A9C9-4563F80D7997}"/>
          </ac:spMkLst>
        </pc:spChg>
        <pc:spChg chg="mod">
          <ac:chgData name="Hayden, Alexandra A." userId="a902d8ba-dd94-4ff5-9a4e-cdd7556b979e" providerId="ADAL" clId="{688423FE-0BFB-421F-9C11-C9A1A2A35C86}" dt="2022-09-21T14:55:00.753" v="847"/>
          <ac:spMkLst>
            <pc:docMk/>
            <pc:sldMk cId="1671241930" sldId="2147469091"/>
            <ac:spMk id="30" creationId="{C32F5EC6-5E57-4E71-9A4E-5277D893AC68}"/>
          </ac:spMkLst>
        </pc:spChg>
        <pc:spChg chg="mod">
          <ac:chgData name="Hayden, Alexandra A." userId="a902d8ba-dd94-4ff5-9a4e-cdd7556b979e" providerId="ADAL" clId="{688423FE-0BFB-421F-9C11-C9A1A2A35C86}" dt="2022-09-21T14:55:00.753" v="847"/>
          <ac:spMkLst>
            <pc:docMk/>
            <pc:sldMk cId="1671241930" sldId="2147469091"/>
            <ac:spMk id="32" creationId="{90C96F4C-82F5-4A98-9B34-2E5A5E78DD47}"/>
          </ac:spMkLst>
        </pc:spChg>
        <pc:grpChg chg="add del mod">
          <ac:chgData name="Hayden, Alexandra A." userId="a902d8ba-dd94-4ff5-9a4e-cdd7556b979e" providerId="ADAL" clId="{688423FE-0BFB-421F-9C11-C9A1A2A35C86}" dt="2022-09-21T14:55:03.462" v="848" actId="21"/>
          <ac:grpSpMkLst>
            <pc:docMk/>
            <pc:sldMk cId="1671241930" sldId="2147469091"/>
            <ac:grpSpMk id="14" creationId="{30E18399-46CA-42E1-9516-31A960969504}"/>
          </ac:grpSpMkLst>
        </pc:grpChg>
        <pc:grpChg chg="mod">
          <ac:chgData name="Hayden, Alexandra A." userId="a902d8ba-dd94-4ff5-9a4e-cdd7556b979e" providerId="ADAL" clId="{688423FE-0BFB-421F-9C11-C9A1A2A35C86}" dt="2022-09-21T14:55:00.753" v="847"/>
          <ac:grpSpMkLst>
            <pc:docMk/>
            <pc:sldMk cId="1671241930" sldId="2147469091"/>
            <ac:grpSpMk id="17" creationId="{71C0305C-F3E1-46AC-A7A7-4CAE765E5386}"/>
          </ac:grpSpMkLst>
        </pc:grpChg>
        <pc:grpChg chg="mod">
          <ac:chgData name="Hayden, Alexandra A." userId="a902d8ba-dd94-4ff5-9a4e-cdd7556b979e" providerId="ADAL" clId="{688423FE-0BFB-421F-9C11-C9A1A2A35C86}" dt="2022-09-21T14:55:00.753" v="847"/>
          <ac:grpSpMkLst>
            <pc:docMk/>
            <pc:sldMk cId="1671241930" sldId="2147469091"/>
            <ac:grpSpMk id="21" creationId="{D634A143-3838-44FF-BB33-0EB9E976A20B}"/>
          </ac:grpSpMkLst>
        </pc:grpChg>
        <pc:grpChg chg="mod">
          <ac:chgData name="Hayden, Alexandra A." userId="a902d8ba-dd94-4ff5-9a4e-cdd7556b979e" providerId="ADAL" clId="{688423FE-0BFB-421F-9C11-C9A1A2A35C86}" dt="2022-09-21T14:55:00.753" v="847"/>
          <ac:grpSpMkLst>
            <pc:docMk/>
            <pc:sldMk cId="1671241930" sldId="2147469091"/>
            <ac:grpSpMk id="22" creationId="{16004845-0945-46E4-8A83-DFBF373628A9}"/>
          </ac:grpSpMkLst>
        </pc:grpChg>
        <pc:grpChg chg="mod">
          <ac:chgData name="Hayden, Alexandra A." userId="a902d8ba-dd94-4ff5-9a4e-cdd7556b979e" providerId="ADAL" clId="{688423FE-0BFB-421F-9C11-C9A1A2A35C86}" dt="2022-09-21T14:55:00.753" v="847"/>
          <ac:grpSpMkLst>
            <pc:docMk/>
            <pc:sldMk cId="1671241930" sldId="2147469091"/>
            <ac:grpSpMk id="25" creationId="{4E79AA04-5408-440C-A913-9199DCD612BB}"/>
          </ac:grpSpMkLst>
        </pc:grpChg>
        <pc:cxnChg chg="mod">
          <ac:chgData name="Hayden, Alexandra A." userId="a902d8ba-dd94-4ff5-9a4e-cdd7556b979e" providerId="ADAL" clId="{688423FE-0BFB-421F-9C11-C9A1A2A35C86}" dt="2022-09-21T14:55:00.753" v="847"/>
          <ac:cxnSpMkLst>
            <pc:docMk/>
            <pc:sldMk cId="1671241930" sldId="2147469091"/>
            <ac:cxnSpMk id="27" creationId="{4A5E9696-F8E1-4FBE-86ED-CB042733DD60}"/>
          </ac:cxnSpMkLst>
        </pc:cxnChg>
        <pc:cxnChg chg="mod">
          <ac:chgData name="Hayden, Alexandra A." userId="a902d8ba-dd94-4ff5-9a4e-cdd7556b979e" providerId="ADAL" clId="{688423FE-0BFB-421F-9C11-C9A1A2A35C86}" dt="2022-09-21T14:55:00.753" v="847"/>
          <ac:cxnSpMkLst>
            <pc:docMk/>
            <pc:sldMk cId="1671241930" sldId="2147469091"/>
            <ac:cxnSpMk id="29" creationId="{CBD701BC-EB77-4941-A926-75CBE90FA337}"/>
          </ac:cxnSpMkLst>
        </pc:cxnChg>
        <pc:cxnChg chg="mod">
          <ac:chgData name="Hayden, Alexandra A." userId="a902d8ba-dd94-4ff5-9a4e-cdd7556b979e" providerId="ADAL" clId="{688423FE-0BFB-421F-9C11-C9A1A2A35C86}" dt="2022-09-21T14:55:00.753" v="847"/>
          <ac:cxnSpMkLst>
            <pc:docMk/>
            <pc:sldMk cId="1671241930" sldId="2147469091"/>
            <ac:cxnSpMk id="31" creationId="{63BD7765-386C-4D71-95EF-7D1959B7FE0C}"/>
          </ac:cxnSpMkLst>
        </pc:cxnChg>
        <pc:cxnChg chg="mod">
          <ac:chgData name="Hayden, Alexandra A." userId="a902d8ba-dd94-4ff5-9a4e-cdd7556b979e" providerId="ADAL" clId="{688423FE-0BFB-421F-9C11-C9A1A2A35C86}" dt="2022-09-21T14:55:00.753" v="847"/>
          <ac:cxnSpMkLst>
            <pc:docMk/>
            <pc:sldMk cId="1671241930" sldId="2147469091"/>
            <ac:cxnSpMk id="33" creationId="{6632D669-A51C-485A-A7BE-39F43B05E5BB}"/>
          </ac:cxnSpMkLst>
        </pc:cxnChg>
      </pc:sldChg>
      <pc:sldChg chg="addSp modSp mod">
        <pc:chgData name="Hayden, Alexandra A." userId="a902d8ba-dd94-4ff5-9a4e-cdd7556b979e" providerId="ADAL" clId="{688423FE-0BFB-421F-9C11-C9A1A2A35C86}" dt="2022-09-21T14:50:21.129" v="743"/>
        <pc:sldMkLst>
          <pc:docMk/>
          <pc:sldMk cId="3842842756" sldId="2147469093"/>
        </pc:sldMkLst>
        <pc:spChg chg="mod">
          <ac:chgData name="Hayden, Alexandra A." userId="a902d8ba-dd94-4ff5-9a4e-cdd7556b979e" providerId="ADAL" clId="{688423FE-0BFB-421F-9C11-C9A1A2A35C86}" dt="2022-09-20T10:04:19.898" v="444" actId="20577"/>
          <ac:spMkLst>
            <pc:docMk/>
            <pc:sldMk cId="3842842756" sldId="2147469093"/>
            <ac:spMk id="2" creationId="{A2DCFB84-A2DF-46F6-98F2-238E20DEBF62}"/>
          </ac:spMkLst>
        </pc:spChg>
        <pc:spChg chg="add mod">
          <ac:chgData name="Hayden, Alexandra A." userId="a902d8ba-dd94-4ff5-9a4e-cdd7556b979e" providerId="ADAL" clId="{688423FE-0BFB-421F-9C11-C9A1A2A35C86}" dt="2022-09-21T14:50:21.129" v="743"/>
          <ac:spMkLst>
            <pc:docMk/>
            <pc:sldMk cId="3842842756" sldId="2147469093"/>
            <ac:spMk id="19" creationId="{EC064D0C-2608-4935-9333-BA0DC307AB86}"/>
          </ac:spMkLst>
        </pc:spChg>
      </pc:sldChg>
      <pc:sldChg chg="addSp modSp mod">
        <pc:chgData name="Hayden, Alexandra A." userId="a902d8ba-dd94-4ff5-9a4e-cdd7556b979e" providerId="ADAL" clId="{688423FE-0BFB-421F-9C11-C9A1A2A35C86}" dt="2022-09-21T14:50:28.334" v="748"/>
        <pc:sldMkLst>
          <pc:docMk/>
          <pc:sldMk cId="3016414484" sldId="2147469094"/>
        </pc:sldMkLst>
        <pc:spChg chg="mod">
          <ac:chgData name="Hayden, Alexandra A." userId="a902d8ba-dd94-4ff5-9a4e-cdd7556b979e" providerId="ADAL" clId="{688423FE-0BFB-421F-9C11-C9A1A2A35C86}" dt="2022-09-20T10:04:45.911" v="454" actId="20577"/>
          <ac:spMkLst>
            <pc:docMk/>
            <pc:sldMk cId="3016414484" sldId="2147469094"/>
            <ac:spMk id="2" creationId="{35CF5902-4932-43D5-8713-CCE71CEB2FAA}"/>
          </ac:spMkLst>
        </pc:spChg>
        <pc:spChg chg="add mod">
          <ac:chgData name="Hayden, Alexandra A." userId="a902d8ba-dd94-4ff5-9a4e-cdd7556b979e" providerId="ADAL" clId="{688423FE-0BFB-421F-9C11-C9A1A2A35C86}" dt="2022-09-21T14:50:28.334" v="748"/>
          <ac:spMkLst>
            <pc:docMk/>
            <pc:sldMk cId="3016414484" sldId="2147469094"/>
            <ac:spMk id="14" creationId="{C7B42617-ACBA-47E2-862A-381079C84C62}"/>
          </ac:spMkLst>
        </pc:spChg>
      </pc:sldChg>
      <pc:sldChg chg="addSp modSp mod">
        <pc:chgData name="Hayden, Alexandra A." userId="a902d8ba-dd94-4ff5-9a4e-cdd7556b979e" providerId="ADAL" clId="{688423FE-0BFB-421F-9C11-C9A1A2A35C86}" dt="2022-09-21T14:50:39.153" v="756"/>
        <pc:sldMkLst>
          <pc:docMk/>
          <pc:sldMk cId="1752161776" sldId="2147469095"/>
        </pc:sldMkLst>
        <pc:spChg chg="mod">
          <ac:chgData name="Hayden, Alexandra A." userId="a902d8ba-dd94-4ff5-9a4e-cdd7556b979e" providerId="ADAL" clId="{688423FE-0BFB-421F-9C11-C9A1A2A35C86}" dt="2022-09-20T10:19:47.523" v="584" actId="20577"/>
          <ac:spMkLst>
            <pc:docMk/>
            <pc:sldMk cId="1752161776" sldId="2147469095"/>
            <ac:spMk id="3" creationId="{9992128E-E6D0-48AE-BEC8-E421A92552F9}"/>
          </ac:spMkLst>
        </pc:spChg>
        <pc:spChg chg="add mod">
          <ac:chgData name="Hayden, Alexandra A." userId="a902d8ba-dd94-4ff5-9a4e-cdd7556b979e" providerId="ADAL" clId="{688423FE-0BFB-421F-9C11-C9A1A2A35C86}" dt="2022-09-21T14:50:39.153" v="756"/>
          <ac:spMkLst>
            <pc:docMk/>
            <pc:sldMk cId="1752161776" sldId="2147469095"/>
            <ac:spMk id="31" creationId="{189042FF-E1C4-4391-91D2-0C1A04DE0F23}"/>
          </ac:spMkLst>
        </pc:spChg>
      </pc:sldChg>
      <pc:sldChg chg="addSp delSp modSp mod ord">
        <pc:chgData name="Hayden, Alexandra A." userId="a902d8ba-dd94-4ff5-9a4e-cdd7556b979e" providerId="ADAL" clId="{688423FE-0BFB-421F-9C11-C9A1A2A35C86}" dt="2022-09-21T14:51:06.020" v="773"/>
        <pc:sldMkLst>
          <pc:docMk/>
          <pc:sldMk cId="1833579102" sldId="2147469097"/>
        </pc:sldMkLst>
        <pc:spChg chg="mod">
          <ac:chgData name="Hayden, Alexandra A." userId="a902d8ba-dd94-4ff5-9a4e-cdd7556b979e" providerId="ADAL" clId="{688423FE-0BFB-421F-9C11-C9A1A2A35C86}" dt="2022-09-21T14:50:57.997" v="770" actId="20577"/>
          <ac:spMkLst>
            <pc:docMk/>
            <pc:sldMk cId="1833579102" sldId="2147469097"/>
            <ac:spMk id="16" creationId="{1585A20F-CD44-2A8B-C468-C62C2F0DFDA3}"/>
          </ac:spMkLst>
        </pc:spChg>
        <pc:spChg chg="add mod">
          <ac:chgData name="Hayden, Alexandra A." userId="a902d8ba-dd94-4ff5-9a4e-cdd7556b979e" providerId="ADAL" clId="{688423FE-0BFB-421F-9C11-C9A1A2A35C86}" dt="2022-09-21T14:50:52.077" v="766"/>
          <ac:spMkLst>
            <pc:docMk/>
            <pc:sldMk cId="1833579102" sldId="2147469097"/>
            <ac:spMk id="19" creationId="{148C9184-8F01-4C9A-AC75-C24D95C77E68}"/>
          </ac:spMkLst>
        </pc:spChg>
        <pc:spChg chg="add del mod">
          <ac:chgData name="Hayden, Alexandra A." userId="a902d8ba-dd94-4ff5-9a4e-cdd7556b979e" providerId="ADAL" clId="{688423FE-0BFB-421F-9C11-C9A1A2A35C86}" dt="2022-09-21T14:51:06.020" v="773"/>
          <ac:spMkLst>
            <pc:docMk/>
            <pc:sldMk cId="1833579102" sldId="2147469097"/>
            <ac:spMk id="20" creationId="{3A4F9A5B-40F0-4D5B-8543-2414BBD2C487}"/>
          </ac:spMkLst>
        </pc:spChg>
      </pc:sldChg>
      <pc:sldChg chg="addSp modSp mod">
        <pc:chgData name="Hayden, Alexandra A." userId="a902d8ba-dd94-4ff5-9a4e-cdd7556b979e" providerId="ADAL" clId="{688423FE-0BFB-421F-9C11-C9A1A2A35C86}" dt="2022-09-21T14:50:40.423" v="757"/>
        <pc:sldMkLst>
          <pc:docMk/>
          <pc:sldMk cId="4056561357" sldId="2147469098"/>
        </pc:sldMkLst>
        <pc:spChg chg="mod">
          <ac:chgData name="Hayden, Alexandra A." userId="a902d8ba-dd94-4ff5-9a4e-cdd7556b979e" providerId="ADAL" clId="{688423FE-0BFB-421F-9C11-C9A1A2A35C86}" dt="2022-09-20T10:19:30.330" v="580" actId="20577"/>
          <ac:spMkLst>
            <pc:docMk/>
            <pc:sldMk cId="4056561357" sldId="2147469098"/>
            <ac:spMk id="3" creationId="{9992128E-E6D0-48AE-BEC8-E421A92552F9}"/>
          </ac:spMkLst>
        </pc:spChg>
        <pc:spChg chg="add mod">
          <ac:chgData name="Hayden, Alexandra A." userId="a902d8ba-dd94-4ff5-9a4e-cdd7556b979e" providerId="ADAL" clId="{688423FE-0BFB-421F-9C11-C9A1A2A35C86}" dt="2022-09-21T14:50:40.423" v="757"/>
          <ac:spMkLst>
            <pc:docMk/>
            <pc:sldMk cId="4056561357" sldId="2147469098"/>
            <ac:spMk id="31" creationId="{B6ED44DC-D74B-4DAA-9085-36705C1B27B7}"/>
          </ac:spMkLst>
        </pc:spChg>
        <pc:spChg chg="mod">
          <ac:chgData name="Hayden, Alexandra A." userId="a902d8ba-dd94-4ff5-9a4e-cdd7556b979e" providerId="ADAL" clId="{688423FE-0BFB-421F-9C11-C9A1A2A35C86}" dt="2022-09-20T10:05:55.843" v="477" actId="1076"/>
          <ac:spMkLst>
            <pc:docMk/>
            <pc:sldMk cId="4056561357" sldId="2147469098"/>
            <ac:spMk id="48" creationId="{D7500251-CF4C-48EC-B353-117B92FD693A}"/>
          </ac:spMkLst>
        </pc:spChg>
      </pc:sldChg>
      <pc:sldChg chg="addSp delSp modSp mod">
        <pc:chgData name="Hayden, Alexandra A." userId="a902d8ba-dd94-4ff5-9a4e-cdd7556b979e" providerId="ADAL" clId="{688423FE-0BFB-421F-9C11-C9A1A2A35C86}" dt="2022-09-21T14:50:41.768" v="758"/>
        <pc:sldMkLst>
          <pc:docMk/>
          <pc:sldMk cId="484655615" sldId="2147469099"/>
        </pc:sldMkLst>
        <pc:spChg chg="mod">
          <ac:chgData name="Hayden, Alexandra A." userId="a902d8ba-dd94-4ff5-9a4e-cdd7556b979e" providerId="ADAL" clId="{688423FE-0BFB-421F-9C11-C9A1A2A35C86}" dt="2022-09-20T10:20:12.106" v="603" actId="20577"/>
          <ac:spMkLst>
            <pc:docMk/>
            <pc:sldMk cId="484655615" sldId="2147469099"/>
            <ac:spMk id="3" creationId="{9992128E-E6D0-48AE-BEC8-E421A92552F9}"/>
          </ac:spMkLst>
        </pc:spChg>
        <pc:spChg chg="add del mod">
          <ac:chgData name="Hayden, Alexandra A." userId="a902d8ba-dd94-4ff5-9a4e-cdd7556b979e" providerId="ADAL" clId="{688423FE-0BFB-421F-9C11-C9A1A2A35C86}" dt="2022-09-20T10:20:30.876" v="605"/>
          <ac:spMkLst>
            <pc:docMk/>
            <pc:sldMk cId="484655615" sldId="2147469099"/>
            <ac:spMk id="31" creationId="{27A65595-4DAB-43A5-BE38-F54371EF2957}"/>
          </ac:spMkLst>
        </pc:spChg>
        <pc:spChg chg="add mod">
          <ac:chgData name="Hayden, Alexandra A." userId="a902d8ba-dd94-4ff5-9a4e-cdd7556b979e" providerId="ADAL" clId="{688423FE-0BFB-421F-9C11-C9A1A2A35C86}" dt="2022-09-21T14:50:41.768" v="758"/>
          <ac:spMkLst>
            <pc:docMk/>
            <pc:sldMk cId="484655615" sldId="2147469099"/>
            <ac:spMk id="31" creationId="{F0DE0679-5CDA-44F1-9F33-B6D79DC2FF34}"/>
          </ac:spMkLst>
        </pc:spChg>
        <pc:spChg chg="add mod">
          <ac:chgData name="Hayden, Alexandra A." userId="a902d8ba-dd94-4ff5-9a4e-cdd7556b979e" providerId="ADAL" clId="{688423FE-0BFB-421F-9C11-C9A1A2A35C86}" dt="2022-09-20T10:20:33.518" v="607"/>
          <ac:spMkLst>
            <pc:docMk/>
            <pc:sldMk cId="484655615" sldId="2147469099"/>
            <ac:spMk id="33" creationId="{C0BAE03B-1D28-4EEC-84EC-4ECD92E93AE6}"/>
          </ac:spMkLst>
        </pc:spChg>
        <pc:spChg chg="del mod">
          <ac:chgData name="Hayden, Alexandra A." userId="a902d8ba-dd94-4ff5-9a4e-cdd7556b979e" providerId="ADAL" clId="{688423FE-0BFB-421F-9C11-C9A1A2A35C86}" dt="2022-09-20T10:20:33.204" v="606" actId="478"/>
          <ac:spMkLst>
            <pc:docMk/>
            <pc:sldMk cId="484655615" sldId="2147469099"/>
            <ac:spMk id="48" creationId="{D7500251-CF4C-48EC-B353-117B92FD693A}"/>
          </ac:spMkLst>
        </pc:spChg>
      </pc:sldChg>
      <pc:sldChg chg="addSp delSp modSp mod">
        <pc:chgData name="Hayden, Alexandra A." userId="a902d8ba-dd94-4ff5-9a4e-cdd7556b979e" providerId="ADAL" clId="{688423FE-0BFB-421F-9C11-C9A1A2A35C86}" dt="2022-09-21T14:50:43.028" v="759"/>
        <pc:sldMkLst>
          <pc:docMk/>
          <pc:sldMk cId="3094815837" sldId="2147469100"/>
        </pc:sldMkLst>
        <pc:spChg chg="mod">
          <ac:chgData name="Hayden, Alexandra A." userId="a902d8ba-dd94-4ff5-9a4e-cdd7556b979e" providerId="ADAL" clId="{688423FE-0BFB-421F-9C11-C9A1A2A35C86}" dt="2022-09-20T10:20:49.528" v="614" actId="404"/>
          <ac:spMkLst>
            <pc:docMk/>
            <pc:sldMk cId="3094815837" sldId="2147469100"/>
            <ac:spMk id="3" creationId="{9992128E-E6D0-48AE-BEC8-E421A92552F9}"/>
          </ac:spMkLst>
        </pc:spChg>
        <pc:spChg chg="add mod">
          <ac:chgData name="Hayden, Alexandra A." userId="a902d8ba-dd94-4ff5-9a4e-cdd7556b979e" providerId="ADAL" clId="{688423FE-0BFB-421F-9C11-C9A1A2A35C86}" dt="2022-09-20T10:20:52.387" v="616"/>
          <ac:spMkLst>
            <pc:docMk/>
            <pc:sldMk cId="3094815837" sldId="2147469100"/>
            <ac:spMk id="31" creationId="{40C4909A-4685-4169-A4FA-EEE0665AD32A}"/>
          </ac:spMkLst>
        </pc:spChg>
        <pc:spChg chg="add mod">
          <ac:chgData name="Hayden, Alexandra A." userId="a902d8ba-dd94-4ff5-9a4e-cdd7556b979e" providerId="ADAL" clId="{688423FE-0BFB-421F-9C11-C9A1A2A35C86}" dt="2022-09-21T14:50:43.028" v="759"/>
          <ac:spMkLst>
            <pc:docMk/>
            <pc:sldMk cId="3094815837" sldId="2147469100"/>
            <ac:spMk id="33" creationId="{D9C3D194-60B1-48C5-8948-A83BB92EB024}"/>
          </ac:spMkLst>
        </pc:spChg>
        <pc:spChg chg="del">
          <ac:chgData name="Hayden, Alexandra A." userId="a902d8ba-dd94-4ff5-9a4e-cdd7556b979e" providerId="ADAL" clId="{688423FE-0BFB-421F-9C11-C9A1A2A35C86}" dt="2022-09-20T10:20:52.086" v="615" actId="478"/>
          <ac:spMkLst>
            <pc:docMk/>
            <pc:sldMk cId="3094815837" sldId="2147469100"/>
            <ac:spMk id="48" creationId="{D7500251-CF4C-48EC-B353-117B92FD693A}"/>
          </ac:spMkLst>
        </pc:spChg>
      </pc:sldChg>
      <pc:sldChg chg="addSp modSp">
        <pc:chgData name="Hayden, Alexandra A." userId="a902d8ba-dd94-4ff5-9a4e-cdd7556b979e" providerId="ADAL" clId="{688423FE-0BFB-421F-9C11-C9A1A2A35C86}" dt="2022-09-21T14:50:36.698" v="754"/>
        <pc:sldMkLst>
          <pc:docMk/>
          <pc:sldMk cId="1637185054" sldId="2147469101"/>
        </pc:sldMkLst>
        <pc:spChg chg="add mod">
          <ac:chgData name="Hayden, Alexandra A." userId="a902d8ba-dd94-4ff5-9a4e-cdd7556b979e" providerId="ADAL" clId="{688423FE-0BFB-421F-9C11-C9A1A2A35C86}" dt="2022-09-21T14:50:36.698" v="754"/>
          <ac:spMkLst>
            <pc:docMk/>
            <pc:sldMk cId="1637185054" sldId="2147469101"/>
            <ac:spMk id="18" creationId="{74445EEC-866B-4DDC-B664-2A8136D807E4}"/>
          </ac:spMkLst>
        </pc:spChg>
      </pc:sldChg>
      <pc:sldChg chg="addSp modSp mod">
        <pc:chgData name="Hayden, Alexandra A." userId="a902d8ba-dd94-4ff5-9a4e-cdd7556b979e" providerId="ADAL" clId="{688423FE-0BFB-421F-9C11-C9A1A2A35C86}" dt="2022-09-21T14:50:49.344" v="764"/>
        <pc:sldMkLst>
          <pc:docMk/>
          <pc:sldMk cId="781632700" sldId="2147469102"/>
        </pc:sldMkLst>
        <pc:spChg chg="mod">
          <ac:chgData name="Hayden, Alexandra A." userId="a902d8ba-dd94-4ff5-9a4e-cdd7556b979e" providerId="ADAL" clId="{688423FE-0BFB-421F-9C11-C9A1A2A35C86}" dt="2022-09-20T10:22:43.652" v="661" actId="404"/>
          <ac:spMkLst>
            <pc:docMk/>
            <pc:sldMk cId="781632700" sldId="2147469102"/>
            <ac:spMk id="3" creationId="{9992128E-E6D0-48AE-BEC8-E421A92552F9}"/>
          </ac:spMkLst>
        </pc:spChg>
        <pc:spChg chg="add mod">
          <ac:chgData name="Hayden, Alexandra A." userId="a902d8ba-dd94-4ff5-9a4e-cdd7556b979e" providerId="ADAL" clId="{688423FE-0BFB-421F-9C11-C9A1A2A35C86}" dt="2022-09-21T14:50:49.344" v="764"/>
          <ac:spMkLst>
            <pc:docMk/>
            <pc:sldMk cId="781632700" sldId="2147469102"/>
            <ac:spMk id="31" creationId="{D7CB780C-9801-45DC-85AE-4ED59A73FD68}"/>
          </ac:spMkLst>
        </pc:spChg>
      </pc:sldChg>
      <pc:sldChg chg="addSp delSp modSp mod">
        <pc:chgData name="Hayden, Alexandra A." userId="a902d8ba-dd94-4ff5-9a4e-cdd7556b979e" providerId="ADAL" clId="{688423FE-0BFB-421F-9C11-C9A1A2A35C86}" dt="2022-09-21T14:50:45.595" v="761"/>
        <pc:sldMkLst>
          <pc:docMk/>
          <pc:sldMk cId="3955008110" sldId="2147469103"/>
        </pc:sldMkLst>
        <pc:spChg chg="del mod">
          <ac:chgData name="Hayden, Alexandra A." userId="a902d8ba-dd94-4ff5-9a4e-cdd7556b979e" providerId="ADAL" clId="{688423FE-0BFB-421F-9C11-C9A1A2A35C86}" dt="2022-09-20T10:21:24.664" v="629" actId="478"/>
          <ac:spMkLst>
            <pc:docMk/>
            <pc:sldMk cId="3955008110" sldId="2147469103"/>
            <ac:spMk id="2" creationId="{A1E7DBCC-97CF-6080-2C49-80E4F6DD953D}"/>
          </ac:spMkLst>
        </pc:spChg>
        <pc:spChg chg="mod">
          <ac:chgData name="Hayden, Alexandra A." userId="a902d8ba-dd94-4ff5-9a4e-cdd7556b979e" providerId="ADAL" clId="{688423FE-0BFB-421F-9C11-C9A1A2A35C86}" dt="2022-09-20T10:21:10.368" v="623" actId="20577"/>
          <ac:spMkLst>
            <pc:docMk/>
            <pc:sldMk cId="3955008110" sldId="2147469103"/>
            <ac:spMk id="3" creationId="{9992128E-E6D0-48AE-BEC8-E421A92552F9}"/>
          </ac:spMkLst>
        </pc:spChg>
        <pc:spChg chg="add del mod">
          <ac:chgData name="Hayden, Alexandra A." userId="a902d8ba-dd94-4ff5-9a4e-cdd7556b979e" providerId="ADAL" clId="{688423FE-0BFB-421F-9C11-C9A1A2A35C86}" dt="2022-09-20T10:21:27.985" v="630" actId="478"/>
          <ac:spMkLst>
            <pc:docMk/>
            <pc:sldMk cId="3955008110" sldId="2147469103"/>
            <ac:spMk id="6" creationId="{E8E676EF-B16C-4C11-8B17-470873296C46}"/>
          </ac:spMkLst>
        </pc:spChg>
        <pc:spChg chg="add mod">
          <ac:chgData name="Hayden, Alexandra A." userId="a902d8ba-dd94-4ff5-9a4e-cdd7556b979e" providerId="ADAL" clId="{688423FE-0BFB-421F-9C11-C9A1A2A35C86}" dt="2022-09-20T10:21:21.578" v="628"/>
          <ac:spMkLst>
            <pc:docMk/>
            <pc:sldMk cId="3955008110" sldId="2147469103"/>
            <ac:spMk id="21" creationId="{EE38B9FB-9188-45A4-95BC-D79A9237D5B8}"/>
          </ac:spMkLst>
        </pc:spChg>
        <pc:spChg chg="add mod">
          <ac:chgData name="Hayden, Alexandra A." userId="a902d8ba-dd94-4ff5-9a4e-cdd7556b979e" providerId="ADAL" clId="{688423FE-0BFB-421F-9C11-C9A1A2A35C86}" dt="2022-09-21T14:50:45.595" v="761"/>
          <ac:spMkLst>
            <pc:docMk/>
            <pc:sldMk cId="3955008110" sldId="2147469103"/>
            <ac:spMk id="22" creationId="{DE63CB8B-FA4C-4EF7-8D74-9E51C6CD9114}"/>
          </ac:spMkLst>
        </pc:spChg>
      </pc:sldChg>
      <pc:sldChg chg="addSp modSp">
        <pc:chgData name="Hayden, Alexandra A." userId="a902d8ba-dd94-4ff5-9a4e-cdd7556b979e" providerId="ADAL" clId="{688423FE-0BFB-421F-9C11-C9A1A2A35C86}" dt="2022-09-21T14:50:44.307" v="760"/>
        <pc:sldMkLst>
          <pc:docMk/>
          <pc:sldMk cId="3869975992" sldId="2147469104"/>
        </pc:sldMkLst>
        <pc:spChg chg="add mod">
          <ac:chgData name="Hayden, Alexandra A." userId="a902d8ba-dd94-4ff5-9a4e-cdd7556b979e" providerId="ADAL" clId="{688423FE-0BFB-421F-9C11-C9A1A2A35C86}" dt="2022-09-21T14:50:44.307" v="760"/>
          <ac:spMkLst>
            <pc:docMk/>
            <pc:sldMk cId="3869975992" sldId="2147469104"/>
            <ac:spMk id="20" creationId="{BBE2F788-F8D1-424B-B0C2-A03D22205080}"/>
          </ac:spMkLst>
        </pc:spChg>
      </pc:sldChg>
      <pc:sldChg chg="addSp delSp modSp mod">
        <pc:chgData name="Hayden, Alexandra A." userId="a902d8ba-dd94-4ff5-9a4e-cdd7556b979e" providerId="ADAL" clId="{688423FE-0BFB-421F-9C11-C9A1A2A35C86}" dt="2022-09-21T14:50:46.901" v="762"/>
        <pc:sldMkLst>
          <pc:docMk/>
          <pc:sldMk cId="590414233" sldId="2147469105"/>
        </pc:sldMkLst>
        <pc:spChg chg="mod">
          <ac:chgData name="Hayden, Alexandra A." userId="a902d8ba-dd94-4ff5-9a4e-cdd7556b979e" providerId="ADAL" clId="{688423FE-0BFB-421F-9C11-C9A1A2A35C86}" dt="2022-09-20T10:21:49.907" v="639" actId="404"/>
          <ac:spMkLst>
            <pc:docMk/>
            <pc:sldMk cId="590414233" sldId="2147469105"/>
            <ac:spMk id="3" creationId="{9992128E-E6D0-48AE-BEC8-E421A92552F9}"/>
          </ac:spMkLst>
        </pc:spChg>
        <pc:spChg chg="add del mod">
          <ac:chgData name="Hayden, Alexandra A." userId="a902d8ba-dd94-4ff5-9a4e-cdd7556b979e" providerId="ADAL" clId="{688423FE-0BFB-421F-9C11-C9A1A2A35C86}" dt="2022-09-20T10:21:56.448" v="643" actId="478"/>
          <ac:spMkLst>
            <pc:docMk/>
            <pc:sldMk cId="590414233" sldId="2147469105"/>
            <ac:spMk id="4" creationId="{A969E16B-90CC-41C5-BE95-D2A44EDB3AD5}"/>
          </ac:spMkLst>
        </pc:spChg>
        <pc:spChg chg="add del">
          <ac:chgData name="Hayden, Alexandra A." userId="a902d8ba-dd94-4ff5-9a4e-cdd7556b979e" providerId="ADAL" clId="{688423FE-0BFB-421F-9C11-C9A1A2A35C86}" dt="2022-09-20T10:21:56.448" v="643" actId="478"/>
          <ac:spMkLst>
            <pc:docMk/>
            <pc:sldMk cId="590414233" sldId="2147469105"/>
            <ac:spMk id="20" creationId="{D03EA67B-D30B-3B8F-BDA6-29817CAED419}"/>
          </ac:spMkLst>
        </pc:spChg>
        <pc:spChg chg="add mod">
          <ac:chgData name="Hayden, Alexandra A." userId="a902d8ba-dd94-4ff5-9a4e-cdd7556b979e" providerId="ADAL" clId="{688423FE-0BFB-421F-9C11-C9A1A2A35C86}" dt="2022-09-21T14:50:46.901" v="762"/>
          <ac:spMkLst>
            <pc:docMk/>
            <pc:sldMk cId="590414233" sldId="2147469105"/>
            <ac:spMk id="23" creationId="{29628CD5-922A-4AA5-9056-097BB016C6F8}"/>
          </ac:spMkLst>
        </pc:spChg>
        <pc:spChg chg="add del mod">
          <ac:chgData name="Hayden, Alexandra A." userId="a902d8ba-dd94-4ff5-9a4e-cdd7556b979e" providerId="ADAL" clId="{688423FE-0BFB-421F-9C11-C9A1A2A35C86}" dt="2022-09-20T10:21:56.041" v="642"/>
          <ac:spMkLst>
            <pc:docMk/>
            <pc:sldMk cId="590414233" sldId="2147469105"/>
            <ac:spMk id="31" creationId="{0329D0C3-F875-43E5-8633-8736DD7332F9}"/>
          </ac:spMkLst>
        </pc:spChg>
      </pc:sldChg>
      <pc:sldChg chg="addSp modSp mod">
        <pc:chgData name="Hayden, Alexandra A." userId="a902d8ba-dd94-4ff5-9a4e-cdd7556b979e" providerId="ADAL" clId="{688423FE-0BFB-421F-9C11-C9A1A2A35C86}" dt="2022-09-21T14:50:48.104" v="763"/>
        <pc:sldMkLst>
          <pc:docMk/>
          <pc:sldMk cId="3433780468" sldId="2147469106"/>
        </pc:sldMkLst>
        <pc:spChg chg="mod">
          <ac:chgData name="Hayden, Alexandra A." userId="a902d8ba-dd94-4ff5-9a4e-cdd7556b979e" providerId="ADAL" clId="{688423FE-0BFB-421F-9C11-C9A1A2A35C86}" dt="2022-09-20T10:22:17.918" v="655" actId="404"/>
          <ac:spMkLst>
            <pc:docMk/>
            <pc:sldMk cId="3433780468" sldId="2147469106"/>
            <ac:spMk id="3" creationId="{9992128E-E6D0-48AE-BEC8-E421A92552F9}"/>
          </ac:spMkLst>
        </pc:spChg>
        <pc:spChg chg="add mod">
          <ac:chgData name="Hayden, Alexandra A." userId="a902d8ba-dd94-4ff5-9a4e-cdd7556b979e" providerId="ADAL" clId="{688423FE-0BFB-421F-9C11-C9A1A2A35C86}" dt="2022-09-21T14:50:48.104" v="763"/>
          <ac:spMkLst>
            <pc:docMk/>
            <pc:sldMk cId="3433780468" sldId="2147469106"/>
            <ac:spMk id="31" creationId="{BE7247E9-103B-43D1-8D4D-5A926CDA9305}"/>
          </ac:spMkLst>
        </pc:spChg>
      </pc:sldChg>
      <pc:sldChg chg="addSp delSp modSp mod">
        <pc:chgData name="Hayden, Alexandra A." userId="a902d8ba-dd94-4ff5-9a4e-cdd7556b979e" providerId="ADAL" clId="{688423FE-0BFB-421F-9C11-C9A1A2A35C86}" dt="2022-09-21T14:54:56.773" v="846" actId="21"/>
        <pc:sldMkLst>
          <pc:docMk/>
          <pc:sldMk cId="4107610328" sldId="2147469108"/>
        </pc:sldMkLst>
        <pc:spChg chg="add mod">
          <ac:chgData name="Hayden, Alexandra A." userId="a902d8ba-dd94-4ff5-9a4e-cdd7556b979e" providerId="ADAL" clId="{688423FE-0BFB-421F-9C11-C9A1A2A35C86}" dt="2022-09-21T14:50:22.601" v="744"/>
          <ac:spMkLst>
            <pc:docMk/>
            <pc:sldMk cId="4107610328" sldId="2147469108"/>
            <ac:spMk id="10" creationId="{6122F1B7-20F8-457E-9D19-9D1E41B8FEBC}"/>
          </ac:spMkLst>
        </pc:spChg>
        <pc:spChg chg="mod">
          <ac:chgData name="Hayden, Alexandra A." userId="a902d8ba-dd94-4ff5-9a4e-cdd7556b979e" providerId="ADAL" clId="{688423FE-0BFB-421F-9C11-C9A1A2A35C86}" dt="2022-09-21T13:47:05.924" v="730" actId="20577"/>
          <ac:spMkLst>
            <pc:docMk/>
            <pc:sldMk cId="4107610328" sldId="2147469108"/>
            <ac:spMk id="21" creationId="{EA80F546-8796-E21D-E4A2-9B57F95441B4}"/>
          </ac:spMkLst>
        </pc:spChg>
        <pc:spChg chg="mod">
          <ac:chgData name="Hayden, Alexandra A." userId="a902d8ba-dd94-4ff5-9a4e-cdd7556b979e" providerId="ADAL" clId="{688423FE-0BFB-421F-9C11-C9A1A2A35C86}" dt="2022-09-21T14:54:50.001" v="844"/>
          <ac:spMkLst>
            <pc:docMk/>
            <pc:sldMk cId="4107610328" sldId="2147469108"/>
            <ac:spMk id="23" creationId="{4E1CD57B-6611-4A10-A5B4-F0A57A7AF72C}"/>
          </ac:spMkLst>
        </pc:spChg>
        <pc:spChg chg="mod">
          <ac:chgData name="Hayden, Alexandra A." userId="a902d8ba-dd94-4ff5-9a4e-cdd7556b979e" providerId="ADAL" clId="{688423FE-0BFB-421F-9C11-C9A1A2A35C86}" dt="2022-09-21T14:54:55.309" v="845" actId="208"/>
          <ac:spMkLst>
            <pc:docMk/>
            <pc:sldMk cId="4107610328" sldId="2147469108"/>
            <ac:spMk id="24" creationId="{91C07AF1-0F55-B3DC-63FE-EB7A0964A956}"/>
          </ac:spMkLst>
        </pc:spChg>
        <pc:spChg chg="mod">
          <ac:chgData name="Hayden, Alexandra A." userId="a902d8ba-dd94-4ff5-9a4e-cdd7556b979e" providerId="ADAL" clId="{688423FE-0BFB-421F-9C11-C9A1A2A35C86}" dt="2022-09-21T14:54:50.001" v="844"/>
          <ac:spMkLst>
            <pc:docMk/>
            <pc:sldMk cId="4107610328" sldId="2147469108"/>
            <ac:spMk id="26" creationId="{B4FE7138-B95A-4750-94AB-94F68FC6EFB1}"/>
          </ac:spMkLst>
        </pc:spChg>
        <pc:spChg chg="mod">
          <ac:chgData name="Hayden, Alexandra A." userId="a902d8ba-dd94-4ff5-9a4e-cdd7556b979e" providerId="ADAL" clId="{688423FE-0BFB-421F-9C11-C9A1A2A35C86}" dt="2022-09-21T14:54:50.001" v="844"/>
          <ac:spMkLst>
            <pc:docMk/>
            <pc:sldMk cId="4107610328" sldId="2147469108"/>
            <ac:spMk id="28" creationId="{EDE41896-9048-454E-9395-5FDAD45F6ED7}"/>
          </ac:spMkLst>
        </pc:spChg>
        <pc:spChg chg="mod">
          <ac:chgData name="Hayden, Alexandra A." userId="a902d8ba-dd94-4ff5-9a4e-cdd7556b979e" providerId="ADAL" clId="{688423FE-0BFB-421F-9C11-C9A1A2A35C86}" dt="2022-09-21T14:54:50.001" v="844"/>
          <ac:spMkLst>
            <pc:docMk/>
            <pc:sldMk cId="4107610328" sldId="2147469108"/>
            <ac:spMk id="30" creationId="{0F0DE8D3-A19B-4228-B085-145E14CF771C}"/>
          </ac:spMkLst>
        </pc:spChg>
        <pc:grpChg chg="add del mod">
          <ac:chgData name="Hayden, Alexandra A." userId="a902d8ba-dd94-4ff5-9a4e-cdd7556b979e" providerId="ADAL" clId="{688423FE-0BFB-421F-9C11-C9A1A2A35C86}" dt="2022-09-21T14:54:56.773" v="846" actId="21"/>
          <ac:grpSpMkLst>
            <pc:docMk/>
            <pc:sldMk cId="4107610328" sldId="2147469108"/>
            <ac:grpSpMk id="11" creationId="{C38EFD38-A040-412C-B2A6-5D7BCCDC579B}"/>
          </ac:grpSpMkLst>
        </pc:grpChg>
        <pc:grpChg chg="mod">
          <ac:chgData name="Hayden, Alexandra A." userId="a902d8ba-dd94-4ff5-9a4e-cdd7556b979e" providerId="ADAL" clId="{688423FE-0BFB-421F-9C11-C9A1A2A35C86}" dt="2022-09-21T14:54:50.001" v="844"/>
          <ac:grpSpMkLst>
            <pc:docMk/>
            <pc:sldMk cId="4107610328" sldId="2147469108"/>
            <ac:grpSpMk id="12" creationId="{A43C2FD1-E396-4F01-91C9-13211FB81FA6}"/>
          </ac:grpSpMkLst>
        </pc:grpChg>
        <pc:grpChg chg="mod">
          <ac:chgData name="Hayden, Alexandra A." userId="a902d8ba-dd94-4ff5-9a4e-cdd7556b979e" providerId="ADAL" clId="{688423FE-0BFB-421F-9C11-C9A1A2A35C86}" dt="2022-09-21T14:54:50.001" v="844"/>
          <ac:grpSpMkLst>
            <pc:docMk/>
            <pc:sldMk cId="4107610328" sldId="2147469108"/>
            <ac:grpSpMk id="14" creationId="{406DFB88-8152-4340-AE80-11E08E9B0669}"/>
          </ac:grpSpMkLst>
        </pc:grpChg>
        <pc:grpChg chg="mod">
          <ac:chgData name="Hayden, Alexandra A." userId="a902d8ba-dd94-4ff5-9a4e-cdd7556b979e" providerId="ADAL" clId="{688423FE-0BFB-421F-9C11-C9A1A2A35C86}" dt="2022-09-21T14:54:50.001" v="844"/>
          <ac:grpSpMkLst>
            <pc:docMk/>
            <pc:sldMk cId="4107610328" sldId="2147469108"/>
            <ac:grpSpMk id="17" creationId="{10DBC4FB-519A-47C2-B4C9-0C825A738C9C}"/>
          </ac:grpSpMkLst>
        </pc:grpChg>
        <pc:grpChg chg="mod">
          <ac:chgData name="Hayden, Alexandra A." userId="a902d8ba-dd94-4ff5-9a4e-cdd7556b979e" providerId="ADAL" clId="{688423FE-0BFB-421F-9C11-C9A1A2A35C86}" dt="2022-09-21T14:54:50.001" v="844"/>
          <ac:grpSpMkLst>
            <pc:docMk/>
            <pc:sldMk cId="4107610328" sldId="2147469108"/>
            <ac:grpSpMk id="22" creationId="{33B42B12-EFE8-418F-9EBE-50A745F7DA9A}"/>
          </ac:grpSpMkLst>
        </pc:grpChg>
        <pc:cxnChg chg="mod">
          <ac:chgData name="Hayden, Alexandra A." userId="a902d8ba-dd94-4ff5-9a4e-cdd7556b979e" providerId="ADAL" clId="{688423FE-0BFB-421F-9C11-C9A1A2A35C86}" dt="2022-09-21T14:54:50.001" v="844"/>
          <ac:cxnSpMkLst>
            <pc:docMk/>
            <pc:sldMk cId="4107610328" sldId="2147469108"/>
            <ac:cxnSpMk id="25" creationId="{79944A2A-7917-4E66-BC34-E741D9AF2BBE}"/>
          </ac:cxnSpMkLst>
        </pc:cxnChg>
        <pc:cxnChg chg="mod">
          <ac:chgData name="Hayden, Alexandra A." userId="a902d8ba-dd94-4ff5-9a4e-cdd7556b979e" providerId="ADAL" clId="{688423FE-0BFB-421F-9C11-C9A1A2A35C86}" dt="2022-09-21T14:54:50.001" v="844"/>
          <ac:cxnSpMkLst>
            <pc:docMk/>
            <pc:sldMk cId="4107610328" sldId="2147469108"/>
            <ac:cxnSpMk id="27" creationId="{A3FD4E65-452B-4A92-9B71-E2E4528ED6A4}"/>
          </ac:cxnSpMkLst>
        </pc:cxnChg>
        <pc:cxnChg chg="mod">
          <ac:chgData name="Hayden, Alexandra A." userId="a902d8ba-dd94-4ff5-9a4e-cdd7556b979e" providerId="ADAL" clId="{688423FE-0BFB-421F-9C11-C9A1A2A35C86}" dt="2022-09-21T14:54:50.001" v="844"/>
          <ac:cxnSpMkLst>
            <pc:docMk/>
            <pc:sldMk cId="4107610328" sldId="2147469108"/>
            <ac:cxnSpMk id="29" creationId="{84FF2E61-6ECE-4C63-ADA8-0539BCAA9206}"/>
          </ac:cxnSpMkLst>
        </pc:cxnChg>
        <pc:cxnChg chg="mod">
          <ac:chgData name="Hayden, Alexandra A." userId="a902d8ba-dd94-4ff5-9a4e-cdd7556b979e" providerId="ADAL" clId="{688423FE-0BFB-421F-9C11-C9A1A2A35C86}" dt="2022-09-21T14:54:50.001" v="844"/>
          <ac:cxnSpMkLst>
            <pc:docMk/>
            <pc:sldMk cId="4107610328" sldId="2147469108"/>
            <ac:cxnSpMk id="31" creationId="{447ED326-D405-4EE4-80BE-E786482E299E}"/>
          </ac:cxnSpMkLst>
        </pc:cxnChg>
      </pc:sldChg>
      <pc:sldChg chg="addSp modSp mod">
        <pc:chgData name="Hayden, Alexandra A." userId="a902d8ba-dd94-4ff5-9a4e-cdd7556b979e" providerId="ADAL" clId="{688423FE-0BFB-421F-9C11-C9A1A2A35C86}" dt="2022-09-21T14:50:23.963" v="745"/>
        <pc:sldMkLst>
          <pc:docMk/>
          <pc:sldMk cId="3642992814" sldId="2147469109"/>
        </pc:sldMkLst>
        <pc:spChg chg="mod">
          <ac:chgData name="Hayden, Alexandra A." userId="a902d8ba-dd94-4ff5-9a4e-cdd7556b979e" providerId="ADAL" clId="{688423FE-0BFB-421F-9C11-C9A1A2A35C86}" dt="2022-09-20T10:24:18.050" v="663" actId="20577"/>
          <ac:spMkLst>
            <pc:docMk/>
            <pc:sldMk cId="3642992814" sldId="2147469109"/>
            <ac:spMk id="3" creationId="{E643D5AC-3090-404C-A052-EE8B073EE094}"/>
          </ac:spMkLst>
        </pc:spChg>
        <pc:spChg chg="mod">
          <ac:chgData name="Hayden, Alexandra A." userId="a902d8ba-dd94-4ff5-9a4e-cdd7556b979e" providerId="ADAL" clId="{688423FE-0BFB-421F-9C11-C9A1A2A35C86}" dt="2022-09-21T13:46:12.119" v="720"/>
          <ac:spMkLst>
            <pc:docMk/>
            <pc:sldMk cId="3642992814" sldId="2147469109"/>
            <ac:spMk id="6" creationId="{A76A2BF7-0172-473C-911C-011C9A9AC212}"/>
          </ac:spMkLst>
        </pc:spChg>
        <pc:spChg chg="add mod">
          <ac:chgData name="Hayden, Alexandra A." userId="a902d8ba-dd94-4ff5-9a4e-cdd7556b979e" providerId="ADAL" clId="{688423FE-0BFB-421F-9C11-C9A1A2A35C86}" dt="2022-09-21T14:50:23.963" v="745"/>
          <ac:spMkLst>
            <pc:docMk/>
            <pc:sldMk cId="3642992814" sldId="2147469109"/>
            <ac:spMk id="16" creationId="{2ADFE634-4D7E-4594-9FBF-3FD4875CBB66}"/>
          </ac:spMkLst>
        </pc:spChg>
      </pc:sldChg>
      <pc:sldChg chg="addSp modSp mod">
        <pc:chgData name="Hayden, Alexandra A." userId="a902d8ba-dd94-4ff5-9a4e-cdd7556b979e" providerId="ADAL" clId="{688423FE-0BFB-421F-9C11-C9A1A2A35C86}" dt="2022-09-21T14:50:25.426" v="746"/>
        <pc:sldMkLst>
          <pc:docMk/>
          <pc:sldMk cId="3983119182" sldId="2147469110"/>
        </pc:sldMkLst>
        <pc:spChg chg="mod">
          <ac:chgData name="Hayden, Alexandra A." userId="a902d8ba-dd94-4ff5-9a4e-cdd7556b979e" providerId="ADAL" clId="{688423FE-0BFB-421F-9C11-C9A1A2A35C86}" dt="2022-09-21T13:46:12.119" v="720"/>
          <ac:spMkLst>
            <pc:docMk/>
            <pc:sldMk cId="3983119182" sldId="2147469110"/>
            <ac:spMk id="2" creationId="{1AB09115-19C2-31B8-CC82-348C2BCD8EF0}"/>
          </ac:spMkLst>
        </pc:spChg>
        <pc:spChg chg="mod">
          <ac:chgData name="Hayden, Alexandra A." userId="a902d8ba-dd94-4ff5-9a4e-cdd7556b979e" providerId="ADAL" clId="{688423FE-0BFB-421F-9C11-C9A1A2A35C86}" dt="2022-09-20T10:04:32.483" v="450" actId="20577"/>
          <ac:spMkLst>
            <pc:docMk/>
            <pc:sldMk cId="3983119182" sldId="2147469110"/>
            <ac:spMk id="3" creationId="{E643D5AC-3090-404C-A052-EE8B073EE094}"/>
          </ac:spMkLst>
        </pc:spChg>
        <pc:spChg chg="add mod">
          <ac:chgData name="Hayden, Alexandra A." userId="a902d8ba-dd94-4ff5-9a4e-cdd7556b979e" providerId="ADAL" clId="{688423FE-0BFB-421F-9C11-C9A1A2A35C86}" dt="2022-09-21T14:50:25.426" v="746"/>
          <ac:spMkLst>
            <pc:docMk/>
            <pc:sldMk cId="3983119182" sldId="2147469110"/>
            <ac:spMk id="26" creationId="{D67698FD-3D8F-4FF7-844C-C47A16FD41CF}"/>
          </ac:spMkLst>
        </pc:spChg>
      </pc:sldChg>
      <pc:sldChg chg="addSp modSp mod">
        <pc:chgData name="Hayden, Alexandra A." userId="a902d8ba-dd94-4ff5-9a4e-cdd7556b979e" providerId="ADAL" clId="{688423FE-0BFB-421F-9C11-C9A1A2A35C86}" dt="2022-09-21T14:50:26.756" v="747"/>
        <pc:sldMkLst>
          <pc:docMk/>
          <pc:sldMk cId="1991933697" sldId="2147469111"/>
        </pc:sldMkLst>
        <pc:spChg chg="mod">
          <ac:chgData name="Hayden, Alexandra A." userId="a902d8ba-dd94-4ff5-9a4e-cdd7556b979e" providerId="ADAL" clId="{688423FE-0BFB-421F-9C11-C9A1A2A35C86}" dt="2022-09-20T10:04:37.833" v="452" actId="20577"/>
          <ac:spMkLst>
            <pc:docMk/>
            <pc:sldMk cId="1991933697" sldId="2147469111"/>
            <ac:spMk id="3" creationId="{E643D5AC-3090-404C-A052-EE8B073EE094}"/>
          </ac:spMkLst>
        </pc:spChg>
        <pc:spChg chg="add mod">
          <ac:chgData name="Hayden, Alexandra A." userId="a902d8ba-dd94-4ff5-9a4e-cdd7556b979e" providerId="ADAL" clId="{688423FE-0BFB-421F-9C11-C9A1A2A35C86}" dt="2022-09-21T14:50:26.756" v="747"/>
          <ac:spMkLst>
            <pc:docMk/>
            <pc:sldMk cId="1991933697" sldId="2147469111"/>
            <ac:spMk id="12" creationId="{F52BA8CF-9993-4E89-AE99-9BEF3D686DAF}"/>
          </ac:spMkLst>
        </pc:spChg>
      </pc:sldChg>
      <pc:sldChg chg="addSp modSp mod">
        <pc:chgData name="Hayden, Alexandra A." userId="a902d8ba-dd94-4ff5-9a4e-cdd7556b979e" providerId="ADAL" clId="{688423FE-0BFB-421F-9C11-C9A1A2A35C86}" dt="2022-09-21T14:50:29.916" v="749"/>
        <pc:sldMkLst>
          <pc:docMk/>
          <pc:sldMk cId="1223179619" sldId="2147469112"/>
        </pc:sldMkLst>
        <pc:spChg chg="mod">
          <ac:chgData name="Hayden, Alexandra A." userId="a902d8ba-dd94-4ff5-9a4e-cdd7556b979e" providerId="ADAL" clId="{688423FE-0BFB-421F-9C11-C9A1A2A35C86}" dt="2022-09-20T10:04:50.920" v="456" actId="20577"/>
          <ac:spMkLst>
            <pc:docMk/>
            <pc:sldMk cId="1223179619" sldId="2147469112"/>
            <ac:spMk id="3" creationId="{E643D5AC-3090-404C-A052-EE8B073EE094}"/>
          </ac:spMkLst>
        </pc:spChg>
        <pc:spChg chg="add mod">
          <ac:chgData name="Hayden, Alexandra A." userId="a902d8ba-dd94-4ff5-9a4e-cdd7556b979e" providerId="ADAL" clId="{688423FE-0BFB-421F-9C11-C9A1A2A35C86}" dt="2022-09-21T14:50:29.916" v="749"/>
          <ac:spMkLst>
            <pc:docMk/>
            <pc:sldMk cId="1223179619" sldId="2147469112"/>
            <ac:spMk id="11" creationId="{97F28FAE-A1D4-485B-AAB7-F96B9B996157}"/>
          </ac:spMkLst>
        </pc:spChg>
        <pc:spChg chg="mod">
          <ac:chgData name="Hayden, Alexandra A." userId="a902d8ba-dd94-4ff5-9a4e-cdd7556b979e" providerId="ADAL" clId="{688423FE-0BFB-421F-9C11-C9A1A2A35C86}" dt="2022-09-21T13:46:12.119" v="720"/>
          <ac:spMkLst>
            <pc:docMk/>
            <pc:sldMk cId="1223179619" sldId="2147469112"/>
            <ac:spMk id="40" creationId="{9FFDE162-D71C-4FF7-A1F3-497014F0005D}"/>
          </ac:spMkLst>
        </pc:spChg>
      </pc:sldChg>
      <pc:sldChg chg="addSp modSp">
        <pc:chgData name="Hayden, Alexandra A." userId="a902d8ba-dd94-4ff5-9a4e-cdd7556b979e" providerId="ADAL" clId="{688423FE-0BFB-421F-9C11-C9A1A2A35C86}" dt="2022-09-21T14:50:31.239" v="750"/>
        <pc:sldMkLst>
          <pc:docMk/>
          <pc:sldMk cId="1009077387" sldId="2147469113"/>
        </pc:sldMkLst>
        <pc:spChg chg="add mod">
          <ac:chgData name="Hayden, Alexandra A." userId="a902d8ba-dd94-4ff5-9a4e-cdd7556b979e" providerId="ADAL" clId="{688423FE-0BFB-421F-9C11-C9A1A2A35C86}" dt="2022-09-21T14:50:31.239" v="750"/>
          <ac:spMkLst>
            <pc:docMk/>
            <pc:sldMk cId="1009077387" sldId="2147469113"/>
            <ac:spMk id="10" creationId="{017792C5-C4C6-45E2-B6A6-AF1F96E43F1A}"/>
          </ac:spMkLst>
        </pc:spChg>
      </pc:sldChg>
      <pc:sldChg chg="addSp modSp mod">
        <pc:chgData name="Hayden, Alexandra A." userId="a902d8ba-dd94-4ff5-9a4e-cdd7556b979e" providerId="ADAL" clId="{688423FE-0BFB-421F-9C11-C9A1A2A35C86}" dt="2022-09-21T14:50:18.294" v="741"/>
        <pc:sldMkLst>
          <pc:docMk/>
          <pc:sldMk cId="3663625267" sldId="2147469114"/>
        </pc:sldMkLst>
        <pc:spChg chg="mod">
          <ac:chgData name="Hayden, Alexandra A." userId="a902d8ba-dd94-4ff5-9a4e-cdd7556b979e" providerId="ADAL" clId="{688423FE-0BFB-421F-9C11-C9A1A2A35C86}" dt="2022-09-20T10:04:11.317" v="440" actId="20577"/>
          <ac:spMkLst>
            <pc:docMk/>
            <pc:sldMk cId="3663625267" sldId="2147469114"/>
            <ac:spMk id="2" creationId="{A2DCFB84-A2DF-46F6-98F2-238E20DEBF62}"/>
          </ac:spMkLst>
        </pc:spChg>
        <pc:spChg chg="add mod">
          <ac:chgData name="Hayden, Alexandra A." userId="a902d8ba-dd94-4ff5-9a4e-cdd7556b979e" providerId="ADAL" clId="{688423FE-0BFB-421F-9C11-C9A1A2A35C86}" dt="2022-09-21T14:50:18.294" v="741"/>
          <ac:spMkLst>
            <pc:docMk/>
            <pc:sldMk cId="3663625267" sldId="2147469114"/>
            <ac:spMk id="15" creationId="{A96509A3-EA24-4FC2-BC6C-01608C7F2C47}"/>
          </ac:spMkLst>
        </pc:spChg>
        <pc:spChg chg="mod">
          <ac:chgData name="Hayden, Alexandra A." userId="a902d8ba-dd94-4ff5-9a4e-cdd7556b979e" providerId="ADAL" clId="{688423FE-0BFB-421F-9C11-C9A1A2A35C86}" dt="2022-09-20T10:23:31.614" v="662" actId="20577"/>
          <ac:spMkLst>
            <pc:docMk/>
            <pc:sldMk cId="3663625267" sldId="2147469114"/>
            <ac:spMk id="22" creationId="{4C710B4C-B339-4948-966D-5A328CA77BEE}"/>
          </ac:spMkLst>
        </pc:spChg>
      </pc:sldChg>
      <pc:sldChg chg="addSp modSp add del mod">
        <pc:chgData name="Hayden, Alexandra A." userId="a902d8ba-dd94-4ff5-9a4e-cdd7556b979e" providerId="ADAL" clId="{688423FE-0BFB-421F-9C11-C9A1A2A35C86}" dt="2022-09-21T14:51:01.997" v="771"/>
        <pc:sldMkLst>
          <pc:docMk/>
          <pc:sldMk cId="2679873739" sldId="2147469115"/>
        </pc:sldMkLst>
        <pc:spChg chg="mod">
          <ac:chgData name="Hayden, Alexandra A." userId="a902d8ba-dd94-4ff5-9a4e-cdd7556b979e" providerId="ADAL" clId="{688423FE-0BFB-421F-9C11-C9A1A2A35C86}" dt="2022-09-14T11:31:20.431" v="22" actId="20577"/>
          <ac:spMkLst>
            <pc:docMk/>
            <pc:sldMk cId="2679873739" sldId="2147469115"/>
            <ac:spMk id="16" creationId="{1585A20F-CD44-2A8B-C468-C62C2F0DFDA3}"/>
          </ac:spMkLst>
        </pc:spChg>
        <pc:spChg chg="add mod">
          <ac:chgData name="Hayden, Alexandra A." userId="a902d8ba-dd94-4ff5-9a4e-cdd7556b979e" providerId="ADAL" clId="{688423FE-0BFB-421F-9C11-C9A1A2A35C86}" dt="2022-09-21T14:51:01.997" v="771"/>
          <ac:spMkLst>
            <pc:docMk/>
            <pc:sldMk cId="2679873739" sldId="2147469115"/>
            <ac:spMk id="19" creationId="{5EB8A390-8EBA-4730-8CB2-EE6733477359}"/>
          </ac:spMkLst>
        </pc:spChg>
        <pc:grpChg chg="ord">
          <ac:chgData name="Hayden, Alexandra A." userId="a902d8ba-dd94-4ff5-9a4e-cdd7556b979e" providerId="ADAL" clId="{688423FE-0BFB-421F-9C11-C9A1A2A35C86}" dt="2022-09-14T11:33:39.939" v="92" actId="166"/>
          <ac:grpSpMkLst>
            <pc:docMk/>
            <pc:sldMk cId="2679873739" sldId="2147469115"/>
            <ac:grpSpMk id="23" creationId="{439D3F85-FAA5-0E40-AF56-BE33032CB869}"/>
          </ac:grpSpMkLst>
        </pc:grpChg>
        <pc:picChg chg="mod">
          <ac:chgData name="Hayden, Alexandra A." userId="a902d8ba-dd94-4ff5-9a4e-cdd7556b979e" providerId="ADAL" clId="{688423FE-0BFB-421F-9C11-C9A1A2A35C86}" dt="2022-09-14T11:33:35.054" v="91" actId="1076"/>
          <ac:picMkLst>
            <pc:docMk/>
            <pc:sldMk cId="2679873739" sldId="2147469115"/>
            <ac:picMk id="3" creationId="{F46E336C-7561-649A-852D-D59197B8E5F7}"/>
          </ac:picMkLst>
        </pc:picChg>
      </pc:sldChg>
      <pc:sldChg chg="add del">
        <pc:chgData name="Hayden, Alexandra A." userId="a902d8ba-dd94-4ff5-9a4e-cdd7556b979e" providerId="ADAL" clId="{688423FE-0BFB-421F-9C11-C9A1A2A35C86}" dt="2022-09-07T09:24:15.629" v="3" actId="47"/>
        <pc:sldMkLst>
          <pc:docMk/>
          <pc:sldMk cId="3457395731" sldId="2147469115"/>
        </pc:sldMkLst>
      </pc:sldChg>
      <pc:sldChg chg="addSp modSp add mod">
        <pc:chgData name="Hayden, Alexandra A." userId="a902d8ba-dd94-4ff5-9a4e-cdd7556b979e" providerId="ADAL" clId="{688423FE-0BFB-421F-9C11-C9A1A2A35C86}" dt="2022-09-21T14:51:15.599" v="778"/>
        <pc:sldMkLst>
          <pc:docMk/>
          <pc:sldMk cId="355217432" sldId="2147469116"/>
        </pc:sldMkLst>
        <pc:spChg chg="mod">
          <ac:chgData name="Hayden, Alexandra A." userId="a902d8ba-dd94-4ff5-9a4e-cdd7556b979e" providerId="ADAL" clId="{688423FE-0BFB-421F-9C11-C9A1A2A35C86}" dt="2022-09-14T11:46:10.353" v="208" actId="20577"/>
          <ac:spMkLst>
            <pc:docMk/>
            <pc:sldMk cId="355217432" sldId="2147469116"/>
            <ac:spMk id="16" creationId="{1585A20F-CD44-2A8B-C468-C62C2F0DFDA3}"/>
          </ac:spMkLst>
        </pc:spChg>
        <pc:spChg chg="add mod">
          <ac:chgData name="Hayden, Alexandra A." userId="a902d8ba-dd94-4ff5-9a4e-cdd7556b979e" providerId="ADAL" clId="{688423FE-0BFB-421F-9C11-C9A1A2A35C86}" dt="2022-09-21T14:51:15.599" v="778"/>
          <ac:spMkLst>
            <pc:docMk/>
            <pc:sldMk cId="355217432" sldId="2147469116"/>
            <ac:spMk id="19" creationId="{5EE40477-18AF-4274-BB31-32C431A84445}"/>
          </ac:spMkLst>
        </pc:spChg>
        <pc:spChg chg="mod">
          <ac:chgData name="Hayden, Alexandra A." userId="a902d8ba-dd94-4ff5-9a4e-cdd7556b979e" providerId="ADAL" clId="{688423FE-0BFB-421F-9C11-C9A1A2A35C86}" dt="2022-09-14T11:33:03.177" v="81" actId="14100"/>
          <ac:spMkLst>
            <pc:docMk/>
            <pc:sldMk cId="355217432" sldId="2147469116"/>
            <ac:spMk id="25" creationId="{19AEF8BE-2CC4-221A-0811-7826A48A72B3}"/>
          </ac:spMkLst>
        </pc:spChg>
        <pc:grpChg chg="mod ord">
          <ac:chgData name="Hayden, Alexandra A." userId="a902d8ba-dd94-4ff5-9a4e-cdd7556b979e" providerId="ADAL" clId="{688423FE-0BFB-421F-9C11-C9A1A2A35C86}" dt="2022-09-14T11:37:12.597" v="171" actId="166"/>
          <ac:grpSpMkLst>
            <pc:docMk/>
            <pc:sldMk cId="355217432" sldId="2147469116"/>
            <ac:grpSpMk id="23" creationId="{439D3F85-FAA5-0E40-AF56-BE33032CB869}"/>
          </ac:grpSpMkLst>
        </pc:grpChg>
        <pc:picChg chg="mod">
          <ac:chgData name="Hayden, Alexandra A." userId="a902d8ba-dd94-4ff5-9a4e-cdd7556b979e" providerId="ADAL" clId="{688423FE-0BFB-421F-9C11-C9A1A2A35C86}" dt="2022-09-14T11:37:10.482" v="170" actId="1076"/>
          <ac:picMkLst>
            <pc:docMk/>
            <pc:sldMk cId="355217432" sldId="2147469116"/>
            <ac:picMk id="3" creationId="{492DD772-F938-8B1C-D13E-18ED0182896A}"/>
          </ac:picMkLst>
        </pc:picChg>
      </pc:sldChg>
      <pc:sldChg chg="add del">
        <pc:chgData name="Hayden, Alexandra A." userId="a902d8ba-dd94-4ff5-9a4e-cdd7556b979e" providerId="ADAL" clId="{688423FE-0BFB-421F-9C11-C9A1A2A35C86}" dt="2022-09-14T11:30:59.952" v="9"/>
        <pc:sldMkLst>
          <pc:docMk/>
          <pc:sldMk cId="2846402215" sldId="2147469116"/>
        </pc:sldMkLst>
      </pc:sldChg>
      <pc:sldChg chg="add del">
        <pc:chgData name="Hayden, Alexandra A." userId="a902d8ba-dd94-4ff5-9a4e-cdd7556b979e" providerId="ADAL" clId="{688423FE-0BFB-421F-9C11-C9A1A2A35C86}" dt="2022-09-14T11:44:32.388" v="173"/>
        <pc:sldMkLst>
          <pc:docMk/>
          <pc:sldMk cId="360886732" sldId="2147469117"/>
        </pc:sldMkLst>
      </pc:sldChg>
      <pc:sldChg chg="addSp modSp add mod">
        <pc:chgData name="Hayden, Alexandra A." userId="a902d8ba-dd94-4ff5-9a4e-cdd7556b979e" providerId="ADAL" clId="{688423FE-0BFB-421F-9C11-C9A1A2A35C86}" dt="2022-09-21T14:51:16.982" v="779"/>
        <pc:sldMkLst>
          <pc:docMk/>
          <pc:sldMk cId="936846429" sldId="2147469117"/>
        </pc:sldMkLst>
        <pc:spChg chg="mod">
          <ac:chgData name="Hayden, Alexandra A." userId="a902d8ba-dd94-4ff5-9a4e-cdd7556b979e" providerId="ADAL" clId="{688423FE-0BFB-421F-9C11-C9A1A2A35C86}" dt="2022-09-16T08:45:28.665" v="213" actId="1076"/>
          <ac:spMkLst>
            <pc:docMk/>
            <pc:sldMk cId="936846429" sldId="2147469117"/>
            <ac:spMk id="16" creationId="{1585A20F-CD44-2A8B-C468-C62C2F0DFDA3}"/>
          </ac:spMkLst>
        </pc:spChg>
        <pc:spChg chg="mod">
          <ac:chgData name="Hayden, Alexandra A." userId="a902d8ba-dd94-4ff5-9a4e-cdd7556b979e" providerId="ADAL" clId="{688423FE-0BFB-421F-9C11-C9A1A2A35C86}" dt="2022-09-16T08:46:44.094" v="270" actId="313"/>
          <ac:spMkLst>
            <pc:docMk/>
            <pc:sldMk cId="936846429" sldId="2147469117"/>
            <ac:spMk id="18" creationId="{A285357B-F443-07CC-BCC5-63788B36D1A3}"/>
          </ac:spMkLst>
        </pc:spChg>
        <pc:spChg chg="add mod">
          <ac:chgData name="Hayden, Alexandra A." userId="a902d8ba-dd94-4ff5-9a4e-cdd7556b979e" providerId="ADAL" clId="{688423FE-0BFB-421F-9C11-C9A1A2A35C86}" dt="2022-09-21T14:51:16.982" v="779"/>
          <ac:spMkLst>
            <pc:docMk/>
            <pc:sldMk cId="936846429" sldId="2147469117"/>
            <ac:spMk id="19" creationId="{66BF0BEE-E99E-4BAA-A288-6898D2BA2DD6}"/>
          </ac:spMkLst>
        </pc:spChg>
        <pc:spChg chg="mod">
          <ac:chgData name="Hayden, Alexandra A." userId="a902d8ba-dd94-4ff5-9a4e-cdd7556b979e" providerId="ADAL" clId="{688423FE-0BFB-421F-9C11-C9A1A2A35C86}" dt="2022-09-16T08:46:12.721" v="254" actId="20577"/>
          <ac:spMkLst>
            <pc:docMk/>
            <pc:sldMk cId="936846429" sldId="2147469117"/>
            <ac:spMk id="21" creationId="{A7DC4B6D-F8E2-3BEB-6BDC-F4F9C1807C70}"/>
          </ac:spMkLst>
        </pc:spChg>
        <pc:picChg chg="mod">
          <ac:chgData name="Hayden, Alexandra A." userId="a902d8ba-dd94-4ff5-9a4e-cdd7556b979e" providerId="ADAL" clId="{688423FE-0BFB-421F-9C11-C9A1A2A35C86}" dt="2022-09-14T11:44:57.898" v="181" actId="1076"/>
          <ac:picMkLst>
            <pc:docMk/>
            <pc:sldMk cId="936846429" sldId="2147469117"/>
            <ac:picMk id="5" creationId="{CB5F11BB-0AE5-23F7-4657-25AFBF918211}"/>
          </ac:picMkLst>
        </pc:picChg>
      </pc:sldChg>
      <pc:sldChg chg="add del">
        <pc:chgData name="Hayden, Alexandra A." userId="a902d8ba-dd94-4ff5-9a4e-cdd7556b979e" providerId="ADAL" clId="{688423FE-0BFB-421F-9C11-C9A1A2A35C86}" dt="2022-09-16T08:45:13.234" v="210"/>
        <pc:sldMkLst>
          <pc:docMk/>
          <pc:sldMk cId="826071368" sldId="2147469118"/>
        </pc:sldMkLst>
      </pc:sldChg>
      <pc:sldChg chg="add del">
        <pc:chgData name="Hayden, Alexandra A." userId="a902d8ba-dd94-4ff5-9a4e-cdd7556b979e" providerId="ADAL" clId="{688423FE-0BFB-421F-9C11-C9A1A2A35C86}" dt="2022-09-16T08:45:22.490" v="212" actId="47"/>
        <pc:sldMkLst>
          <pc:docMk/>
          <pc:sldMk cId="1344092070" sldId="2147469118"/>
        </pc:sldMkLst>
      </pc:sldChg>
      <pc:sldChg chg="add del">
        <pc:chgData name="Hayden, Alexandra A." userId="a902d8ba-dd94-4ff5-9a4e-cdd7556b979e" providerId="ADAL" clId="{688423FE-0BFB-421F-9C11-C9A1A2A35C86}" dt="2022-09-16T08:47:26.472" v="272"/>
        <pc:sldMkLst>
          <pc:docMk/>
          <pc:sldMk cId="1486948445" sldId="2147469118"/>
        </pc:sldMkLst>
      </pc:sldChg>
      <pc:sldChg chg="addSp modSp add mod">
        <pc:chgData name="Hayden, Alexandra A." userId="a902d8ba-dd94-4ff5-9a4e-cdd7556b979e" providerId="ADAL" clId="{688423FE-0BFB-421F-9C11-C9A1A2A35C86}" dt="2022-09-21T14:51:17.962" v="780"/>
        <pc:sldMkLst>
          <pc:docMk/>
          <pc:sldMk cId="2522715598" sldId="2147469118"/>
        </pc:sldMkLst>
        <pc:spChg chg="mod">
          <ac:chgData name="Hayden, Alexandra A." userId="a902d8ba-dd94-4ff5-9a4e-cdd7556b979e" providerId="ADAL" clId="{688423FE-0BFB-421F-9C11-C9A1A2A35C86}" dt="2022-09-16T08:47:50.723" v="283"/>
          <ac:spMkLst>
            <pc:docMk/>
            <pc:sldMk cId="2522715598" sldId="2147469118"/>
            <ac:spMk id="16" creationId="{1585A20F-CD44-2A8B-C468-C62C2F0DFDA3}"/>
          </ac:spMkLst>
        </pc:spChg>
        <pc:spChg chg="add mod">
          <ac:chgData name="Hayden, Alexandra A." userId="a902d8ba-dd94-4ff5-9a4e-cdd7556b979e" providerId="ADAL" clId="{688423FE-0BFB-421F-9C11-C9A1A2A35C86}" dt="2022-09-21T14:51:17.962" v="780"/>
          <ac:spMkLst>
            <pc:docMk/>
            <pc:sldMk cId="2522715598" sldId="2147469118"/>
            <ac:spMk id="19" creationId="{E277D6DF-42BC-4698-8C98-AB363CFAE67D}"/>
          </ac:spMkLst>
        </pc:spChg>
        <pc:spChg chg="mod">
          <ac:chgData name="Hayden, Alexandra A." userId="a902d8ba-dd94-4ff5-9a4e-cdd7556b979e" providerId="ADAL" clId="{688423FE-0BFB-421F-9C11-C9A1A2A35C86}" dt="2022-09-16T08:48:15.559" v="284" actId="113"/>
          <ac:spMkLst>
            <pc:docMk/>
            <pc:sldMk cId="2522715598" sldId="2147469118"/>
            <ac:spMk id="21" creationId="{A7DC4B6D-F8E2-3BEB-6BDC-F4F9C1807C70}"/>
          </ac:spMkLst>
        </pc:spChg>
      </pc:sldChg>
      <pc:sldChg chg="add del">
        <pc:chgData name="Hayden, Alexandra A." userId="a902d8ba-dd94-4ff5-9a4e-cdd7556b979e" providerId="ADAL" clId="{688423FE-0BFB-421F-9C11-C9A1A2A35C86}" dt="2022-09-21T14:51:57.509" v="783"/>
        <pc:sldMkLst>
          <pc:docMk/>
          <pc:sldMk cId="1063076307" sldId="2147469119"/>
        </pc:sldMkLst>
      </pc:sldChg>
      <pc:sldChg chg="modSp add mod">
        <pc:chgData name="Hayden, Alexandra A." userId="a902d8ba-dd94-4ff5-9a4e-cdd7556b979e" providerId="ADAL" clId="{688423FE-0BFB-421F-9C11-C9A1A2A35C86}" dt="2022-09-21T14:53:37.741" v="838" actId="20577"/>
        <pc:sldMkLst>
          <pc:docMk/>
          <pc:sldMk cId="3822061686" sldId="2147469119"/>
        </pc:sldMkLst>
        <pc:spChg chg="mod">
          <ac:chgData name="Hayden, Alexandra A." userId="a902d8ba-dd94-4ff5-9a4e-cdd7556b979e" providerId="ADAL" clId="{688423FE-0BFB-421F-9C11-C9A1A2A35C86}" dt="2022-09-21T14:53:37.741" v="838" actId="20577"/>
          <ac:spMkLst>
            <pc:docMk/>
            <pc:sldMk cId="3822061686" sldId="2147469119"/>
            <ac:spMk id="16" creationId="{1585A20F-CD44-2A8B-C468-C62C2F0DFDA3}"/>
          </ac:spMkLst>
        </pc:spChg>
        <pc:spChg chg="mod">
          <ac:chgData name="Hayden, Alexandra A." userId="a902d8ba-dd94-4ff5-9a4e-cdd7556b979e" providerId="ADAL" clId="{688423FE-0BFB-421F-9C11-C9A1A2A35C86}" dt="2022-09-21T14:52:10.753" v="789" actId="1076"/>
          <ac:spMkLst>
            <pc:docMk/>
            <pc:sldMk cId="3822061686" sldId="2147469119"/>
            <ac:spMk id="17" creationId="{928DF70D-9AAD-D36E-90DE-077F1FC90C59}"/>
          </ac:spMkLst>
        </pc:spChg>
        <pc:spChg chg="mod">
          <ac:chgData name="Hayden, Alexandra A." userId="a902d8ba-dd94-4ff5-9a4e-cdd7556b979e" providerId="ADAL" clId="{688423FE-0BFB-421F-9C11-C9A1A2A35C86}" dt="2022-09-21T14:53:08.106" v="819" actId="114"/>
          <ac:spMkLst>
            <pc:docMk/>
            <pc:sldMk cId="3822061686" sldId="2147469119"/>
            <ac:spMk id="18" creationId="{A285357B-F443-07CC-BCC5-63788B36D1A3}"/>
          </ac:spMkLst>
        </pc:spChg>
        <pc:spChg chg="mod">
          <ac:chgData name="Hayden, Alexandra A." userId="a902d8ba-dd94-4ff5-9a4e-cdd7556b979e" providerId="ADAL" clId="{688423FE-0BFB-421F-9C11-C9A1A2A35C86}" dt="2022-09-21T14:53:26.012" v="826" actId="255"/>
          <ac:spMkLst>
            <pc:docMk/>
            <pc:sldMk cId="3822061686" sldId="2147469119"/>
            <ac:spMk id="21" creationId="{A7DC4B6D-F8E2-3BEB-6BDC-F4F9C1807C70}"/>
          </ac:spMkLst>
        </pc:spChg>
        <pc:spChg chg="mod">
          <ac:chgData name="Hayden, Alexandra A." userId="a902d8ba-dd94-4ff5-9a4e-cdd7556b979e" providerId="ADAL" clId="{688423FE-0BFB-421F-9C11-C9A1A2A35C86}" dt="2022-09-21T14:52:29.958" v="799" actId="20577"/>
          <ac:spMkLst>
            <pc:docMk/>
            <pc:sldMk cId="3822061686" sldId="2147469119"/>
            <ac:spMk id="25" creationId="{19AEF8BE-2CC4-221A-0811-7826A48A72B3}"/>
          </ac:spMkLst>
        </pc:spChg>
        <pc:grpChg chg="ord">
          <ac:chgData name="Hayden, Alexandra A." userId="a902d8ba-dd94-4ff5-9a4e-cdd7556b979e" providerId="ADAL" clId="{688423FE-0BFB-421F-9C11-C9A1A2A35C86}" dt="2022-09-21T14:52:17.923" v="792" actId="166"/>
          <ac:grpSpMkLst>
            <pc:docMk/>
            <pc:sldMk cId="3822061686" sldId="2147469119"/>
            <ac:grpSpMk id="23" creationId="{439D3F85-FAA5-0E40-AF56-BE33032CB869}"/>
          </ac:grpSpMkLst>
        </pc:grpChg>
        <pc:picChg chg="mod">
          <ac:chgData name="Hayden, Alexandra A." userId="a902d8ba-dd94-4ff5-9a4e-cdd7556b979e" providerId="ADAL" clId="{688423FE-0BFB-421F-9C11-C9A1A2A35C86}" dt="2022-09-21T14:52:15.744" v="791" actId="1076"/>
          <ac:picMkLst>
            <pc:docMk/>
            <pc:sldMk cId="3822061686" sldId="2147469119"/>
            <ac:picMk id="1026" creationId="{00000000-0000-0000-0000-000000000000}"/>
          </ac:picMkLst>
        </pc:picChg>
      </pc:sldChg>
      <pc:sldMasterChg chg="delSp mod">
        <pc:chgData name="Hayden, Alexandra A." userId="a902d8ba-dd94-4ff5-9a4e-cdd7556b979e" providerId="ADAL" clId="{688423FE-0BFB-421F-9C11-C9A1A2A35C86}" dt="2022-09-21T14:50:06.952" v="737" actId="478"/>
        <pc:sldMasterMkLst>
          <pc:docMk/>
          <pc:sldMasterMk cId="3493511655" sldId="2147483743"/>
        </pc:sldMasterMkLst>
        <pc:spChg chg="del">
          <ac:chgData name="Hayden, Alexandra A." userId="a902d8ba-dd94-4ff5-9a4e-cdd7556b979e" providerId="ADAL" clId="{688423FE-0BFB-421F-9C11-C9A1A2A35C86}" dt="2022-09-21T14:50:04.192" v="735" actId="478"/>
          <ac:spMkLst>
            <pc:docMk/>
            <pc:sldMasterMk cId="3493511655" sldId="2147483743"/>
            <ac:spMk id="6" creationId="{C48E9DF5-ADE8-40E4-8C55-F5E55885AD12}"/>
          </ac:spMkLst>
        </pc:spChg>
        <pc:spChg chg="del">
          <ac:chgData name="Hayden, Alexandra A." userId="a902d8ba-dd94-4ff5-9a4e-cdd7556b979e" providerId="ADAL" clId="{688423FE-0BFB-421F-9C11-C9A1A2A35C86}" dt="2022-09-21T14:50:05.975" v="736" actId="478"/>
          <ac:spMkLst>
            <pc:docMk/>
            <pc:sldMasterMk cId="3493511655" sldId="2147483743"/>
            <ac:spMk id="7" creationId="{12420507-7D8E-4E61-83C9-C2ECE279FD5B}"/>
          </ac:spMkLst>
        </pc:spChg>
        <pc:spChg chg="del">
          <ac:chgData name="Hayden, Alexandra A." userId="a902d8ba-dd94-4ff5-9a4e-cdd7556b979e" providerId="ADAL" clId="{688423FE-0BFB-421F-9C11-C9A1A2A35C86}" dt="2022-09-21T14:50:06.952" v="737" actId="478"/>
          <ac:spMkLst>
            <pc:docMk/>
            <pc:sldMasterMk cId="3493511655" sldId="2147483743"/>
            <ac:spMk id="8" creationId="{EFE91365-75FA-4143-9CA4-89D127472B2A}"/>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CAB884-4AEA-4ABF-89EB-076F4340FB1F}" type="datetimeFigureOut">
              <a:rPr lang="en-GB" smtClean="0"/>
              <a:t>21/09/2022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81C954-017E-42F9-A821-EFF61B3D5D91}" type="slidenum">
              <a:rPr lang="en-GB" smtClean="0"/>
              <a:t>‹#›</a:t>
            </a:fld>
            <a:endParaRPr lang="en-GB"/>
          </a:p>
        </p:txBody>
      </p:sp>
    </p:spTree>
    <p:extLst>
      <p:ext uri="{BB962C8B-B14F-4D97-AF65-F5344CB8AC3E}">
        <p14:creationId xmlns:p14="http://schemas.microsoft.com/office/powerpoint/2010/main" val="1991783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1</a:t>
            </a:fld>
            <a:endParaRPr lang="en-GB"/>
          </a:p>
        </p:txBody>
      </p:sp>
    </p:spTree>
    <p:extLst>
      <p:ext uri="{BB962C8B-B14F-4D97-AF65-F5344CB8AC3E}">
        <p14:creationId xmlns:p14="http://schemas.microsoft.com/office/powerpoint/2010/main" val="1193956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3</a:t>
            </a:fld>
            <a:endParaRPr lang="en-GB"/>
          </a:p>
        </p:txBody>
      </p:sp>
    </p:spTree>
    <p:extLst>
      <p:ext uri="{BB962C8B-B14F-4D97-AF65-F5344CB8AC3E}">
        <p14:creationId xmlns:p14="http://schemas.microsoft.com/office/powerpoint/2010/main" val="16595773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81C954-017E-42F9-A821-EFF61B3D5D91}" type="slidenum">
              <a:rPr lang="en-GB" smtClean="0"/>
              <a:t>5</a:t>
            </a:fld>
            <a:endParaRPr lang="en-GB"/>
          </a:p>
        </p:txBody>
      </p:sp>
    </p:spTree>
    <p:extLst>
      <p:ext uri="{BB962C8B-B14F-4D97-AF65-F5344CB8AC3E}">
        <p14:creationId xmlns:p14="http://schemas.microsoft.com/office/powerpoint/2010/main" val="3066138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157E0A-F321-48DC-AF94-681D4DCF344D}" type="slidenum">
              <a:rPr kumimoji="0" lang="en-US" sz="1200" b="0" i="0" u="none" strike="noStrike" kern="1200" cap="none" spc="0" normalizeH="0" baseline="0" noProof="0" smtClean="0">
                <a:ln>
                  <a:noFill/>
                </a:ln>
                <a:solidFill>
                  <a:prstClr val="black"/>
                </a:solidFill>
                <a:effectLst/>
                <a:uLnTx/>
                <a:uFillTx/>
                <a:latin typeface="Graphik"/>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Graphik"/>
              <a:ea typeface="+mn-ea"/>
              <a:cs typeface="Arial" charset="0"/>
            </a:endParaRPr>
          </a:p>
        </p:txBody>
      </p:sp>
    </p:spTree>
    <p:extLst>
      <p:ext uri="{BB962C8B-B14F-4D97-AF65-F5344CB8AC3E}">
        <p14:creationId xmlns:p14="http://schemas.microsoft.com/office/powerpoint/2010/main" val="985737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7</a:t>
            </a:fld>
            <a:endParaRPr lang="en-GB"/>
          </a:p>
        </p:txBody>
      </p:sp>
    </p:spTree>
    <p:extLst>
      <p:ext uri="{BB962C8B-B14F-4D97-AF65-F5344CB8AC3E}">
        <p14:creationId xmlns:p14="http://schemas.microsoft.com/office/powerpoint/2010/main" val="3066138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9</a:t>
            </a:fld>
            <a:endParaRPr lang="en-GB"/>
          </a:p>
        </p:txBody>
      </p:sp>
    </p:spTree>
    <p:extLst>
      <p:ext uri="{BB962C8B-B14F-4D97-AF65-F5344CB8AC3E}">
        <p14:creationId xmlns:p14="http://schemas.microsoft.com/office/powerpoint/2010/main" val="228338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10</a:t>
            </a:fld>
            <a:endParaRPr lang="en-GB"/>
          </a:p>
        </p:txBody>
      </p:sp>
    </p:spTree>
    <p:extLst>
      <p:ext uri="{BB962C8B-B14F-4D97-AF65-F5344CB8AC3E}">
        <p14:creationId xmlns:p14="http://schemas.microsoft.com/office/powerpoint/2010/main" val="22898352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11</a:t>
            </a:fld>
            <a:endParaRPr lang="en-GB"/>
          </a:p>
        </p:txBody>
      </p:sp>
    </p:spTree>
    <p:extLst>
      <p:ext uri="{BB962C8B-B14F-4D97-AF65-F5344CB8AC3E}">
        <p14:creationId xmlns:p14="http://schemas.microsoft.com/office/powerpoint/2010/main" val="267555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81C954-017E-42F9-A821-EFF61B3D5D91}" type="slidenum">
              <a:rPr lang="en-GB" smtClean="0"/>
              <a:t>12</a:t>
            </a:fld>
            <a:endParaRPr lang="en-GB"/>
          </a:p>
        </p:txBody>
      </p:sp>
    </p:spTree>
    <p:extLst>
      <p:ext uri="{BB962C8B-B14F-4D97-AF65-F5344CB8AC3E}">
        <p14:creationId xmlns:p14="http://schemas.microsoft.com/office/powerpoint/2010/main" val="1659577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13</a:t>
            </a:fld>
            <a:endParaRPr lang="en-GB"/>
          </a:p>
        </p:txBody>
      </p:sp>
    </p:spTree>
    <p:extLst>
      <p:ext uri="{BB962C8B-B14F-4D97-AF65-F5344CB8AC3E}">
        <p14:creationId xmlns:p14="http://schemas.microsoft.com/office/powerpoint/2010/main" val="3255161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14</a:t>
            </a:fld>
            <a:endParaRPr lang="en-GB"/>
          </a:p>
        </p:txBody>
      </p:sp>
    </p:spTree>
    <p:extLst>
      <p:ext uri="{BB962C8B-B14F-4D97-AF65-F5344CB8AC3E}">
        <p14:creationId xmlns:p14="http://schemas.microsoft.com/office/powerpoint/2010/main" val="1240162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81C954-017E-42F9-A821-EFF61B3D5D91}" type="slidenum">
              <a:rPr lang="en-GB" smtClean="0"/>
              <a:t>15</a:t>
            </a:fld>
            <a:endParaRPr lang="en-GB"/>
          </a:p>
        </p:txBody>
      </p:sp>
    </p:spTree>
    <p:extLst>
      <p:ext uri="{BB962C8B-B14F-4D97-AF65-F5344CB8AC3E}">
        <p14:creationId xmlns:p14="http://schemas.microsoft.com/office/powerpoint/2010/main" val="11231824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17</a:t>
            </a:fld>
            <a:endParaRPr lang="en-GB"/>
          </a:p>
        </p:txBody>
      </p:sp>
    </p:spTree>
    <p:extLst>
      <p:ext uri="{BB962C8B-B14F-4D97-AF65-F5344CB8AC3E}">
        <p14:creationId xmlns:p14="http://schemas.microsoft.com/office/powerpoint/2010/main" val="3172586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81C954-017E-42F9-A821-EFF61B3D5D91}" type="slidenum">
              <a:rPr lang="en-GB" smtClean="0"/>
              <a:t>19</a:t>
            </a:fld>
            <a:endParaRPr lang="en-GB"/>
          </a:p>
        </p:txBody>
      </p:sp>
    </p:spTree>
    <p:extLst>
      <p:ext uri="{BB962C8B-B14F-4D97-AF65-F5344CB8AC3E}">
        <p14:creationId xmlns:p14="http://schemas.microsoft.com/office/powerpoint/2010/main" val="521274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20</a:t>
            </a:fld>
            <a:endParaRPr lang="en-GB"/>
          </a:p>
        </p:txBody>
      </p:sp>
    </p:spTree>
    <p:extLst>
      <p:ext uri="{BB962C8B-B14F-4D97-AF65-F5344CB8AC3E}">
        <p14:creationId xmlns:p14="http://schemas.microsoft.com/office/powerpoint/2010/main" val="5608079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21</a:t>
            </a:fld>
            <a:endParaRPr lang="en-GB"/>
          </a:p>
        </p:txBody>
      </p:sp>
    </p:spTree>
    <p:extLst>
      <p:ext uri="{BB962C8B-B14F-4D97-AF65-F5344CB8AC3E}">
        <p14:creationId xmlns:p14="http://schemas.microsoft.com/office/powerpoint/2010/main" val="23922096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22</a:t>
            </a:fld>
            <a:endParaRPr lang="en-GB"/>
          </a:p>
        </p:txBody>
      </p:sp>
    </p:spTree>
    <p:extLst>
      <p:ext uri="{BB962C8B-B14F-4D97-AF65-F5344CB8AC3E}">
        <p14:creationId xmlns:p14="http://schemas.microsoft.com/office/powerpoint/2010/main" val="177184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23</a:t>
            </a:fld>
            <a:endParaRPr lang="en-GB"/>
          </a:p>
        </p:txBody>
      </p:sp>
    </p:spTree>
    <p:extLst>
      <p:ext uri="{BB962C8B-B14F-4D97-AF65-F5344CB8AC3E}">
        <p14:creationId xmlns:p14="http://schemas.microsoft.com/office/powerpoint/2010/main" val="4092529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25</a:t>
            </a:fld>
            <a:endParaRPr lang="en-GB"/>
          </a:p>
        </p:txBody>
      </p:sp>
    </p:spTree>
    <p:extLst>
      <p:ext uri="{BB962C8B-B14F-4D97-AF65-F5344CB8AC3E}">
        <p14:creationId xmlns:p14="http://schemas.microsoft.com/office/powerpoint/2010/main" val="7131521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26</a:t>
            </a:fld>
            <a:endParaRPr lang="en-GB"/>
          </a:p>
        </p:txBody>
      </p:sp>
    </p:spTree>
    <p:extLst>
      <p:ext uri="{BB962C8B-B14F-4D97-AF65-F5344CB8AC3E}">
        <p14:creationId xmlns:p14="http://schemas.microsoft.com/office/powerpoint/2010/main" val="42553835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81C954-017E-42F9-A821-EFF61B3D5D91}" type="slidenum">
              <a:rPr lang="en-GB" smtClean="0"/>
              <a:t>27</a:t>
            </a:fld>
            <a:endParaRPr lang="en-GB"/>
          </a:p>
        </p:txBody>
      </p:sp>
    </p:spTree>
    <p:extLst>
      <p:ext uri="{BB962C8B-B14F-4D97-AF65-F5344CB8AC3E}">
        <p14:creationId xmlns:p14="http://schemas.microsoft.com/office/powerpoint/2010/main" val="13599729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81C954-017E-42F9-A821-EFF61B3D5D91}" type="slidenum">
              <a:rPr lang="en-GB" smtClean="0"/>
              <a:t>28</a:t>
            </a:fld>
            <a:endParaRPr lang="en-GB"/>
          </a:p>
        </p:txBody>
      </p:sp>
    </p:spTree>
    <p:extLst>
      <p:ext uri="{BB962C8B-B14F-4D97-AF65-F5344CB8AC3E}">
        <p14:creationId xmlns:p14="http://schemas.microsoft.com/office/powerpoint/2010/main" val="3767190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30</a:t>
            </a:fld>
            <a:endParaRPr lang="en-GB"/>
          </a:p>
        </p:txBody>
      </p:sp>
    </p:spTree>
    <p:extLst>
      <p:ext uri="{BB962C8B-B14F-4D97-AF65-F5344CB8AC3E}">
        <p14:creationId xmlns:p14="http://schemas.microsoft.com/office/powerpoint/2010/main" val="1000650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1C954-017E-42F9-A821-EFF61B3D5D9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650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1C954-017E-42F9-A821-EFF61B3D5D9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650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1C954-017E-42F9-A821-EFF61B3D5D9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87000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1C954-017E-42F9-A821-EFF61B3D5D9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71434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1C954-017E-42F9-A821-EFF61B3D5D9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33341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1C954-017E-42F9-A821-EFF61B3D5D9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650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1C954-017E-42F9-A821-EFF61B3D5D9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650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1C954-017E-42F9-A821-EFF61B3D5D9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650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1C954-017E-42F9-A821-EFF61B3D5D9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650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81C954-017E-42F9-A821-EFF61B3D5D91}" type="slidenum">
              <a:rPr lang="en-GB" smtClean="0"/>
              <a:t>40</a:t>
            </a:fld>
            <a:endParaRPr lang="en-GB"/>
          </a:p>
        </p:txBody>
      </p:sp>
    </p:spTree>
    <p:extLst>
      <p:ext uri="{BB962C8B-B14F-4D97-AF65-F5344CB8AC3E}">
        <p14:creationId xmlns:p14="http://schemas.microsoft.com/office/powerpoint/2010/main" val="4233994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1" name="Title 10"/>
          <p:cNvSpPr>
            <a:spLocks noGrp="1"/>
          </p:cNvSpPr>
          <p:nvPr>
            <p:ph type="title" hasCustomPrompt="1"/>
          </p:nvPr>
        </p:nvSpPr>
        <p:spPr/>
        <p:txBody>
          <a:bodyPr/>
          <a:lstStyle/>
          <a:p>
            <a:r>
              <a:rPr lang="en-US"/>
              <a:t>Click to edit slide title text</a:t>
            </a:r>
          </a:p>
        </p:txBody>
      </p:sp>
    </p:spTree>
    <p:extLst>
      <p:ext uri="{BB962C8B-B14F-4D97-AF65-F5344CB8AC3E}">
        <p14:creationId xmlns:p14="http://schemas.microsoft.com/office/powerpoint/2010/main" val="1595458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mp; Text below">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381000" y="381000"/>
            <a:ext cx="11430000" cy="421204"/>
          </a:xfrm>
        </p:spPr>
        <p:txBody>
          <a:bodyPr/>
          <a:lstStyle>
            <a:lvl1pPr>
              <a:lnSpc>
                <a:spcPct val="85000"/>
              </a:lnSpc>
              <a:defRPr/>
            </a:lvl1pPr>
          </a:lstStyle>
          <a:p>
            <a:r>
              <a:rPr lang="en-US"/>
              <a:t>Click to edit slide title text</a:t>
            </a:r>
          </a:p>
        </p:txBody>
      </p:sp>
      <p:sp>
        <p:nvSpPr>
          <p:cNvPr id="3" name="Text Placeholder 2">
            <a:extLst>
              <a:ext uri="{FF2B5EF4-FFF2-40B4-BE49-F238E27FC236}">
                <a16:creationId xmlns:a16="http://schemas.microsoft.com/office/drawing/2014/main" id="{057DD6C0-0B25-C8D9-2FA4-D7431D23ADCB}"/>
              </a:ext>
            </a:extLst>
          </p:cNvPr>
          <p:cNvSpPr>
            <a:spLocks noGrp="1"/>
          </p:cNvSpPr>
          <p:nvPr>
            <p:ph type="body" sz="quarter" idx="10"/>
          </p:nvPr>
        </p:nvSpPr>
        <p:spPr>
          <a:xfrm>
            <a:off x="381000" y="935437"/>
            <a:ext cx="11430000" cy="820738"/>
          </a:xfrm>
        </p:spPr>
        <p:txBody>
          <a:bodyPr/>
          <a:lstStyle>
            <a:lvl1pPr>
              <a:spcBef>
                <a:spcPts val="0"/>
              </a:spcBef>
              <a:spcAft>
                <a:spcPts val="0"/>
              </a:spcAft>
              <a:defRPr sz="1600"/>
            </a:lvl1pPr>
            <a:lvl2pPr marL="0" indent="0">
              <a:buNone/>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2020679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itle 10"/>
          <p:cNvSpPr>
            <a:spLocks noGrp="1"/>
          </p:cNvSpPr>
          <p:nvPr>
            <p:ph type="title" hasCustomPrompt="1"/>
          </p:nvPr>
        </p:nvSpPr>
        <p:spPr/>
        <p:txBody>
          <a:bodyPr/>
          <a:lstStyle>
            <a:lvl1pPr>
              <a:lnSpc>
                <a:spcPct val="85000"/>
              </a:lnSpc>
              <a:defRPr/>
            </a:lvl1pPr>
          </a:lstStyle>
          <a:p>
            <a:r>
              <a:rPr lang="en-US"/>
              <a:t>Click to edit slide title text</a:t>
            </a:r>
          </a:p>
        </p:txBody>
      </p:sp>
      <p:sp>
        <p:nvSpPr>
          <p:cNvPr id="5" name="Content Placeholder 4">
            <a:extLst>
              <a:ext uri="{FF2B5EF4-FFF2-40B4-BE49-F238E27FC236}">
                <a16:creationId xmlns:a16="http://schemas.microsoft.com/office/drawing/2014/main" id="{03A35941-3E3E-42D7-A07E-2C5E0416CD4C}"/>
              </a:ext>
            </a:extLst>
          </p:cNvPr>
          <p:cNvSpPr>
            <a:spLocks noGrp="1"/>
          </p:cNvSpPr>
          <p:nvPr>
            <p:ph sz="quarter" idx="21"/>
          </p:nvPr>
        </p:nvSpPr>
        <p:spPr>
          <a:xfrm>
            <a:off x="381000" y="1600200"/>
            <a:ext cx="114300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91024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Subhead">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381000" y="380999"/>
            <a:ext cx="11430000" cy="457201"/>
          </a:xfrm>
        </p:spPr>
        <p:txBody>
          <a:bodyPr/>
          <a:lstStyle>
            <a:lvl1pPr>
              <a:defRPr/>
            </a:lvl1pPr>
          </a:lstStyle>
          <a:p>
            <a:r>
              <a:rPr lang="en-US"/>
              <a:t>Click to edit slide title text</a:t>
            </a:r>
          </a:p>
        </p:txBody>
      </p:sp>
      <p:sp>
        <p:nvSpPr>
          <p:cNvPr id="3" name="Text Placeholder 2">
            <a:extLst>
              <a:ext uri="{FF2B5EF4-FFF2-40B4-BE49-F238E27FC236}">
                <a16:creationId xmlns:a16="http://schemas.microsoft.com/office/drawing/2014/main" id="{E74DB538-6CDA-4E91-ADF3-0A0B05A04179}"/>
              </a:ext>
            </a:extLst>
          </p:cNvPr>
          <p:cNvSpPr>
            <a:spLocks noGrp="1"/>
          </p:cNvSpPr>
          <p:nvPr>
            <p:ph type="body" sz="quarter" idx="20" hasCustomPrompt="1"/>
          </p:nvPr>
        </p:nvSpPr>
        <p:spPr>
          <a:xfrm>
            <a:off x="381000" y="899729"/>
            <a:ext cx="11430000" cy="268942"/>
          </a:xfrm>
        </p:spPr>
        <p:txBody>
          <a:bodyPr anchor="t"/>
          <a:lstStyle>
            <a:lvl1pPr>
              <a:lnSpc>
                <a:spcPct val="85000"/>
              </a:lnSpc>
              <a:spcBef>
                <a:spcPts val="0"/>
              </a:spcBef>
              <a:spcAft>
                <a:spcPts val="0"/>
              </a:spcAft>
              <a:defRPr sz="2200" b="0">
                <a:solidFill>
                  <a:schemeClr val="accent1"/>
                </a:solidFill>
                <a:latin typeface="+mn-lt"/>
              </a:defRPr>
            </a:lvl1pPr>
          </a:lstStyle>
          <a:p>
            <a:pPr lvl="0"/>
            <a:r>
              <a:rPr lang="en-US"/>
              <a:t>Click to edit subhead text</a:t>
            </a:r>
          </a:p>
        </p:txBody>
      </p:sp>
    </p:spTree>
    <p:extLst>
      <p:ext uri="{BB962C8B-B14F-4D97-AF65-F5344CB8AC3E}">
        <p14:creationId xmlns:p14="http://schemas.microsoft.com/office/powerpoint/2010/main" val="4276976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334750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1" name="Title 10"/>
          <p:cNvSpPr>
            <a:spLocks noGrp="1"/>
          </p:cNvSpPr>
          <p:nvPr>
            <p:ph type="title" hasCustomPrompt="1"/>
          </p:nvPr>
        </p:nvSpPr>
        <p:spPr/>
        <p:txBody>
          <a:bodyPr/>
          <a:lstStyle/>
          <a:p>
            <a:r>
              <a:rPr lang="en-US"/>
              <a:t>Click to edit slide title text</a:t>
            </a:r>
          </a:p>
        </p:txBody>
      </p:sp>
    </p:spTree>
    <p:extLst>
      <p:ext uri="{BB962C8B-B14F-4D97-AF65-F5344CB8AC3E}">
        <p14:creationId xmlns:p14="http://schemas.microsoft.com/office/powerpoint/2010/main" val="1945298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itle 10"/>
          <p:cNvSpPr>
            <a:spLocks noGrp="1"/>
          </p:cNvSpPr>
          <p:nvPr>
            <p:ph type="title" hasCustomPrompt="1"/>
          </p:nvPr>
        </p:nvSpPr>
        <p:spPr/>
        <p:txBody>
          <a:bodyPr/>
          <a:lstStyle>
            <a:lvl1pPr>
              <a:lnSpc>
                <a:spcPct val="85000"/>
              </a:lnSpc>
              <a:defRPr/>
            </a:lvl1pPr>
          </a:lstStyle>
          <a:p>
            <a:r>
              <a:rPr lang="en-US"/>
              <a:t>Click to edit slide title text</a:t>
            </a:r>
          </a:p>
        </p:txBody>
      </p:sp>
      <p:sp>
        <p:nvSpPr>
          <p:cNvPr id="5" name="Content Placeholder 4">
            <a:extLst>
              <a:ext uri="{FF2B5EF4-FFF2-40B4-BE49-F238E27FC236}">
                <a16:creationId xmlns:a16="http://schemas.microsoft.com/office/drawing/2014/main" id="{03A35941-3E3E-42D7-A07E-2C5E0416CD4C}"/>
              </a:ext>
            </a:extLst>
          </p:cNvPr>
          <p:cNvSpPr>
            <a:spLocks noGrp="1"/>
          </p:cNvSpPr>
          <p:nvPr>
            <p:ph sz="quarter" idx="21"/>
          </p:nvPr>
        </p:nvSpPr>
        <p:spPr>
          <a:xfrm>
            <a:off x="381000" y="1600200"/>
            <a:ext cx="114300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902164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Content with Subhead">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381000" y="380999"/>
            <a:ext cx="11430000" cy="457201"/>
          </a:xfrm>
        </p:spPr>
        <p:txBody>
          <a:bodyPr/>
          <a:lstStyle>
            <a:lvl1pPr>
              <a:defRPr/>
            </a:lvl1pPr>
          </a:lstStyle>
          <a:p>
            <a:r>
              <a:rPr lang="en-US"/>
              <a:t>Click to edit slide title text</a:t>
            </a:r>
          </a:p>
        </p:txBody>
      </p:sp>
      <p:sp>
        <p:nvSpPr>
          <p:cNvPr id="3" name="Text Placeholder 2">
            <a:extLst>
              <a:ext uri="{FF2B5EF4-FFF2-40B4-BE49-F238E27FC236}">
                <a16:creationId xmlns:a16="http://schemas.microsoft.com/office/drawing/2014/main" id="{E74DB538-6CDA-4E91-ADF3-0A0B05A04179}"/>
              </a:ext>
            </a:extLst>
          </p:cNvPr>
          <p:cNvSpPr>
            <a:spLocks noGrp="1"/>
          </p:cNvSpPr>
          <p:nvPr>
            <p:ph type="body" sz="quarter" idx="20" hasCustomPrompt="1"/>
          </p:nvPr>
        </p:nvSpPr>
        <p:spPr>
          <a:xfrm>
            <a:off x="381000" y="899729"/>
            <a:ext cx="11430000" cy="268942"/>
          </a:xfrm>
        </p:spPr>
        <p:txBody>
          <a:bodyPr anchor="t"/>
          <a:lstStyle>
            <a:lvl1pPr>
              <a:lnSpc>
                <a:spcPct val="85000"/>
              </a:lnSpc>
              <a:spcBef>
                <a:spcPts val="0"/>
              </a:spcBef>
              <a:spcAft>
                <a:spcPts val="0"/>
              </a:spcAft>
              <a:defRPr sz="2200" b="0">
                <a:solidFill>
                  <a:schemeClr val="accent1"/>
                </a:solidFill>
                <a:latin typeface="+mn-lt"/>
              </a:defRPr>
            </a:lvl1pPr>
          </a:lstStyle>
          <a:p>
            <a:pPr lvl="0"/>
            <a:r>
              <a:rPr lang="en-US"/>
              <a:t>Click to edit subhead text</a:t>
            </a:r>
          </a:p>
        </p:txBody>
      </p:sp>
    </p:spTree>
    <p:extLst>
      <p:ext uri="{BB962C8B-B14F-4D97-AF65-F5344CB8AC3E}">
        <p14:creationId xmlns:p14="http://schemas.microsoft.com/office/powerpoint/2010/main" val="549018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776363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esign Sticky Notes">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FC38BAD3-BED1-4A99-A0B2-1C5DCBF4161E}"/>
              </a:ext>
            </a:extLst>
          </p:cNvPr>
          <p:cNvGrpSpPr/>
          <p:nvPr userDrawn="1"/>
        </p:nvGrpSpPr>
        <p:grpSpPr>
          <a:xfrm>
            <a:off x="-228599" y="183540"/>
            <a:ext cx="12420599" cy="6674460"/>
            <a:chOff x="-228599" y="183540"/>
            <a:chExt cx="12420599" cy="6674460"/>
          </a:xfrm>
        </p:grpSpPr>
        <p:sp>
          <p:nvSpPr>
            <p:cNvPr id="3" name="Rectangle 2">
              <a:extLst>
                <a:ext uri="{FF2B5EF4-FFF2-40B4-BE49-F238E27FC236}">
                  <a16:creationId xmlns:a16="http://schemas.microsoft.com/office/drawing/2014/main" id="{F9B4A8B8-2BE4-45EE-9997-525DDEAA1013}"/>
                </a:ext>
              </a:extLst>
            </p:cNvPr>
            <p:cNvSpPr/>
            <p:nvPr userDrawn="1"/>
          </p:nvSpPr>
          <p:spPr>
            <a:xfrm>
              <a:off x="8229600" y="838200"/>
              <a:ext cx="3962400" cy="54439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lstStyle/>
            <a:p>
              <a:r>
                <a:rPr lang="en-US" sz="2400">
                  <a:latin typeface="+mj-lt"/>
                </a:rPr>
                <a:t>Design Sticky Notes:</a:t>
              </a:r>
            </a:p>
          </p:txBody>
        </p:sp>
        <p:sp>
          <p:nvSpPr>
            <p:cNvPr id="8" name="Rectangle 7">
              <a:extLst>
                <a:ext uri="{FF2B5EF4-FFF2-40B4-BE49-F238E27FC236}">
                  <a16:creationId xmlns:a16="http://schemas.microsoft.com/office/drawing/2014/main" id="{0EAE6C71-EE6D-4758-8BED-94D1BBB22BAF}"/>
                </a:ext>
              </a:extLst>
            </p:cNvPr>
            <p:cNvSpPr/>
            <p:nvPr userDrawn="1"/>
          </p:nvSpPr>
          <p:spPr>
            <a:xfrm>
              <a:off x="304800" y="1473884"/>
              <a:ext cx="7924800" cy="1477328"/>
            </a:xfrm>
            <a:prstGeom prst="rect">
              <a:avLst/>
            </a:prstGeom>
          </p:spPr>
          <p:txBody>
            <a:bodyPr wrap="square">
              <a:spAutoFit/>
            </a:bodyPr>
            <a:lstStyle/>
            <a:p>
              <a:r>
                <a:rPr lang="en-US" b="1">
                  <a:solidFill>
                    <a:schemeClr val="accent1"/>
                  </a:solidFill>
                </a:rPr>
                <a:t>Use the Design Sticky Note colors on slides for effective communication and collaboration with Pursuit Services Graphic Designers. </a:t>
              </a:r>
              <a:r>
                <a:rPr lang="en-US"/>
                <a:t>As a best practice, design and formatting should not occur while edits are ongoing, however in cases where simultaneous co-authoring is necessary, using these Design Sticky Notes will help with version control.</a:t>
              </a:r>
            </a:p>
          </p:txBody>
        </p:sp>
        <p:grpSp>
          <p:nvGrpSpPr>
            <p:cNvPr id="9" name="Group 8">
              <a:extLst>
                <a:ext uri="{FF2B5EF4-FFF2-40B4-BE49-F238E27FC236}">
                  <a16:creationId xmlns:a16="http://schemas.microsoft.com/office/drawing/2014/main" id="{489FC849-2EBF-4FE0-97A3-6C739E337A21}"/>
                </a:ext>
              </a:extLst>
            </p:cNvPr>
            <p:cNvGrpSpPr/>
            <p:nvPr userDrawn="1"/>
          </p:nvGrpSpPr>
          <p:grpSpPr>
            <a:xfrm>
              <a:off x="-228599" y="3033985"/>
              <a:ext cx="7772400" cy="3824015"/>
              <a:chOff x="457200" y="2973720"/>
              <a:chExt cx="7772400" cy="3824015"/>
            </a:xfrm>
          </p:grpSpPr>
          <p:grpSp>
            <p:nvGrpSpPr>
              <p:cNvPr id="10" name="Group 9">
                <a:extLst>
                  <a:ext uri="{FF2B5EF4-FFF2-40B4-BE49-F238E27FC236}">
                    <a16:creationId xmlns:a16="http://schemas.microsoft.com/office/drawing/2014/main" id="{4AE62012-34CD-4C9E-AD97-F502B15960B1}"/>
                  </a:ext>
                </a:extLst>
              </p:cNvPr>
              <p:cNvGrpSpPr/>
              <p:nvPr/>
            </p:nvGrpSpPr>
            <p:grpSpPr>
              <a:xfrm>
                <a:off x="457200" y="2973720"/>
                <a:ext cx="7772400" cy="3824015"/>
                <a:chOff x="457200" y="2973720"/>
                <a:chExt cx="7772400" cy="3824015"/>
              </a:xfrm>
            </p:grpSpPr>
            <p:pic>
              <p:nvPicPr>
                <p:cNvPr id="13" name="Picture 12" descr="Image of laptop showing screenshot of PPT presentation using design sticky notes.">
                  <a:extLst>
                    <a:ext uri="{FF2B5EF4-FFF2-40B4-BE49-F238E27FC236}">
                      <a16:creationId xmlns:a16="http://schemas.microsoft.com/office/drawing/2014/main" id="{3467617B-CDD3-478F-AF8B-667112858FE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4170"/>
                <a:stretch/>
              </p:blipFill>
              <p:spPr>
                <a:xfrm>
                  <a:off x="457200" y="2973720"/>
                  <a:ext cx="7772400" cy="3824015"/>
                </a:xfrm>
                <a:prstGeom prst="rect">
                  <a:avLst/>
                </a:prstGeom>
              </p:spPr>
            </p:pic>
            <p:pic>
              <p:nvPicPr>
                <p:cNvPr id="14" name="Picture 13">
                  <a:extLst>
                    <a:ext uri="{FF2B5EF4-FFF2-40B4-BE49-F238E27FC236}">
                      <a16:creationId xmlns:a16="http://schemas.microsoft.com/office/drawing/2014/main" id="{0F4A0C0C-52A2-434B-882E-F78417604F3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6344" y="3252914"/>
                  <a:ext cx="5413717" cy="2969009"/>
                </a:xfrm>
                <a:prstGeom prst="rect">
                  <a:avLst/>
                </a:prstGeom>
              </p:spPr>
            </p:pic>
          </p:grpSp>
          <p:sp>
            <p:nvSpPr>
              <p:cNvPr id="12" name="Oval 11">
                <a:extLst>
                  <a:ext uri="{FF2B5EF4-FFF2-40B4-BE49-F238E27FC236}">
                    <a16:creationId xmlns:a16="http://schemas.microsoft.com/office/drawing/2014/main" id="{5B617586-BBC6-4294-A205-426FB3747815}"/>
                  </a:ext>
                </a:extLst>
              </p:cNvPr>
              <p:cNvSpPr/>
              <p:nvPr/>
            </p:nvSpPr>
            <p:spPr>
              <a:xfrm>
                <a:off x="2057400" y="3733800"/>
                <a:ext cx="685800" cy="2362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US" err="1"/>
              </a:p>
            </p:txBody>
          </p:sp>
        </p:grpSp>
        <p:cxnSp>
          <p:nvCxnSpPr>
            <p:cNvPr id="15" name="Straight Arrow Connector 14">
              <a:extLst>
                <a:ext uri="{FF2B5EF4-FFF2-40B4-BE49-F238E27FC236}">
                  <a16:creationId xmlns:a16="http://schemas.microsoft.com/office/drawing/2014/main" id="{18B6435B-3138-467D-8425-2787F8722B80}"/>
                </a:ext>
              </a:extLst>
            </p:cNvPr>
            <p:cNvCxnSpPr>
              <a:cxnSpLocks/>
            </p:cNvCxnSpPr>
            <p:nvPr userDrawn="1"/>
          </p:nvCxnSpPr>
          <p:spPr>
            <a:xfrm flipV="1">
              <a:off x="2057401" y="4926062"/>
              <a:ext cx="5965726" cy="582662"/>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0A9F96CC-6344-4947-B087-F60BC4182BA7}"/>
                </a:ext>
              </a:extLst>
            </p:cNvPr>
            <p:cNvCxnSpPr>
              <a:cxnSpLocks/>
            </p:cNvCxnSpPr>
            <p:nvPr userDrawn="1"/>
          </p:nvCxnSpPr>
          <p:spPr>
            <a:xfrm flipV="1">
              <a:off x="6400800" y="2941513"/>
              <a:ext cx="1753662" cy="1030222"/>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F4562E2C-FE6E-446E-8A60-56BEE0F4BD2F}"/>
                </a:ext>
              </a:extLst>
            </p:cNvPr>
            <p:cNvSpPr/>
            <p:nvPr userDrawn="1"/>
          </p:nvSpPr>
          <p:spPr>
            <a:xfrm>
              <a:off x="9371997" y="183540"/>
              <a:ext cx="2820003" cy="307777"/>
            </a:xfrm>
            <a:prstGeom prst="rect">
              <a:avLst/>
            </a:prstGeom>
            <a:solidFill>
              <a:schemeClr val="accent4"/>
            </a:solidFill>
          </p:spPr>
          <p:txBody>
            <a:bodyPr wrap="none">
              <a:spAutoFit/>
            </a:bodyPr>
            <a:lstStyle/>
            <a:p>
              <a:r>
                <a:rPr lang="en-US" sz="1400">
                  <a:solidFill>
                    <a:schemeClr val="bg1"/>
                  </a:solidFill>
                </a:rPr>
                <a:t>Reference – Remove from Final</a:t>
              </a:r>
            </a:p>
          </p:txBody>
        </p:sp>
        <p:sp>
          <p:nvSpPr>
            <p:cNvPr id="2" name="Rectangle 1">
              <a:extLst>
                <a:ext uri="{FF2B5EF4-FFF2-40B4-BE49-F238E27FC236}">
                  <a16:creationId xmlns:a16="http://schemas.microsoft.com/office/drawing/2014/main" id="{481B4ABE-24C7-455D-A8B7-950AD60FF6B9}"/>
                </a:ext>
              </a:extLst>
            </p:cNvPr>
            <p:cNvSpPr/>
            <p:nvPr userDrawn="1"/>
          </p:nvSpPr>
          <p:spPr>
            <a:xfrm>
              <a:off x="381001" y="389592"/>
              <a:ext cx="6324600" cy="616002"/>
            </a:xfrm>
            <a:prstGeom prst="rect">
              <a:avLst/>
            </a:prstGeom>
          </p:spPr>
          <p:txBody>
            <a:bodyPr vert="horz" lIns="0" tIns="0" rIns="0" bIns="0" rtlCol="0" anchor="t">
              <a:noAutofit/>
            </a:bodyPr>
            <a:lstStyle/>
            <a:p>
              <a:pPr lvl="0">
                <a:lnSpc>
                  <a:spcPct val="85000"/>
                </a:lnSpc>
                <a:spcBef>
                  <a:spcPct val="0"/>
                </a:spcBef>
                <a:buNone/>
              </a:pPr>
              <a:r>
                <a:rPr lang="en-US" sz="4000" b="1">
                  <a:latin typeface="+mj-lt"/>
                  <a:ea typeface="+mj-ea"/>
                  <a:cs typeface="+mj-cs"/>
                </a:rPr>
                <a:t>Graphic design support collaboration</a:t>
              </a:r>
            </a:p>
          </p:txBody>
        </p:sp>
      </p:grpSp>
      <p:sp>
        <p:nvSpPr>
          <p:cNvPr id="4" name="Rechteck 1">
            <a:extLst>
              <a:ext uri="{FF2B5EF4-FFF2-40B4-BE49-F238E27FC236}">
                <a16:creationId xmlns:a16="http://schemas.microsoft.com/office/drawing/2014/main" id="{69363BC6-875C-4A2A-BDBD-2C130FA4A6C3}"/>
              </a:ext>
            </a:extLst>
          </p:cNvPr>
          <p:cNvSpPr/>
          <p:nvPr userDrawn="1"/>
        </p:nvSpPr>
        <p:spPr>
          <a:xfrm>
            <a:off x="8463120" y="1556190"/>
            <a:ext cx="3522407" cy="1112348"/>
          </a:xfrm>
          <a:prstGeom prst="foldedCorner">
            <a:avLst>
              <a:gd name="adj" fmla="val 25506"/>
            </a:avLst>
          </a:prstGeom>
          <a:solidFill>
            <a:srgbClr val="004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a:solidFill>
                  <a:schemeClr val="bg1"/>
                </a:solidFill>
                <a:latin typeface="+mj-lt"/>
              </a:rPr>
              <a:t>BLUE: </a:t>
            </a:r>
            <a:r>
              <a:rPr lang="en-US" sz="1600">
                <a:solidFill>
                  <a:schemeClr val="bg1"/>
                </a:solidFill>
              </a:rPr>
              <a:t>Ready for formatting/design.</a:t>
            </a:r>
          </a:p>
          <a:p>
            <a:r>
              <a:rPr lang="en-US" sz="1600">
                <a:solidFill>
                  <a:schemeClr val="bg1"/>
                </a:solidFill>
              </a:rPr>
              <a:t>Clear, specific instructions may be added into the sticky note box.</a:t>
            </a:r>
          </a:p>
        </p:txBody>
      </p:sp>
      <p:sp>
        <p:nvSpPr>
          <p:cNvPr id="5" name="Rechteck 16">
            <a:extLst>
              <a:ext uri="{FF2B5EF4-FFF2-40B4-BE49-F238E27FC236}">
                <a16:creationId xmlns:a16="http://schemas.microsoft.com/office/drawing/2014/main" id="{7CF1376D-8855-4BE8-B57C-0F45701B6696}"/>
              </a:ext>
            </a:extLst>
          </p:cNvPr>
          <p:cNvSpPr/>
          <p:nvPr userDrawn="1"/>
        </p:nvSpPr>
        <p:spPr>
          <a:xfrm>
            <a:off x="8463120" y="2849170"/>
            <a:ext cx="3522407" cy="914400"/>
          </a:xfrm>
          <a:prstGeom prst="foldedCorner">
            <a:avLst>
              <a:gd name="adj" fmla="val 2634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a:solidFill>
                  <a:schemeClr val="bg1"/>
                </a:solidFill>
                <a:latin typeface="+mj-lt"/>
              </a:rPr>
              <a:t>RED: </a:t>
            </a:r>
            <a:r>
              <a:rPr lang="en-US" sz="1600">
                <a:solidFill>
                  <a:schemeClr val="bg1"/>
                </a:solidFill>
              </a:rPr>
              <a:t>Formatting/design in progress – do not modify, changes could get lost.</a:t>
            </a:r>
          </a:p>
        </p:txBody>
      </p:sp>
      <p:sp>
        <p:nvSpPr>
          <p:cNvPr id="6" name="Rechteck 17">
            <a:extLst>
              <a:ext uri="{FF2B5EF4-FFF2-40B4-BE49-F238E27FC236}">
                <a16:creationId xmlns:a16="http://schemas.microsoft.com/office/drawing/2014/main" id="{E46FB945-0302-49B3-B7EB-6671966A5A85}"/>
              </a:ext>
            </a:extLst>
          </p:cNvPr>
          <p:cNvSpPr/>
          <p:nvPr userDrawn="1"/>
        </p:nvSpPr>
        <p:spPr>
          <a:xfrm>
            <a:off x="8463120" y="3944202"/>
            <a:ext cx="3522407" cy="914400"/>
          </a:xfrm>
          <a:prstGeom prst="foldedCorner">
            <a:avLst>
              <a:gd name="adj" fmla="val 29570"/>
            </a:avLst>
          </a:prstGeom>
          <a:solidFill>
            <a:srgbClr val="00D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a:solidFill>
                  <a:schemeClr val="bg1"/>
                </a:solidFill>
                <a:latin typeface="+mj-lt"/>
              </a:rPr>
              <a:t>GREEN: </a:t>
            </a:r>
            <a:r>
              <a:rPr lang="en-US" sz="1600">
                <a:solidFill>
                  <a:schemeClr val="bg1"/>
                </a:solidFill>
              </a:rPr>
              <a:t>Formatting or redesign completed.</a:t>
            </a:r>
          </a:p>
        </p:txBody>
      </p:sp>
      <p:sp>
        <p:nvSpPr>
          <p:cNvPr id="7" name="Rechteck 18">
            <a:extLst>
              <a:ext uri="{FF2B5EF4-FFF2-40B4-BE49-F238E27FC236}">
                <a16:creationId xmlns:a16="http://schemas.microsoft.com/office/drawing/2014/main" id="{2C285CAB-30E5-40E0-8D44-EB3123E2A5D1}"/>
              </a:ext>
            </a:extLst>
          </p:cNvPr>
          <p:cNvSpPr/>
          <p:nvPr userDrawn="1"/>
        </p:nvSpPr>
        <p:spPr>
          <a:xfrm>
            <a:off x="8463120" y="5039234"/>
            <a:ext cx="3522407" cy="914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a:solidFill>
                  <a:schemeClr val="tx1">
                    <a:lumMod val="100000"/>
                  </a:schemeClr>
                </a:solidFill>
                <a:latin typeface="+mj-lt"/>
              </a:rPr>
              <a:t>No Sticker:  </a:t>
            </a:r>
            <a:r>
              <a:rPr lang="en-US" sz="1600">
                <a:solidFill>
                  <a:schemeClr val="tx1">
                    <a:lumMod val="100000"/>
                  </a:schemeClr>
                </a:solidFill>
              </a:rPr>
              <a:t>No formatting/design needed or content still under development</a:t>
            </a:r>
          </a:p>
        </p:txBody>
      </p:sp>
    </p:spTree>
    <p:extLst>
      <p:ext uri="{BB962C8B-B14F-4D97-AF65-F5344CB8AC3E}">
        <p14:creationId xmlns:p14="http://schemas.microsoft.com/office/powerpoint/2010/main" val="907650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Agenda Option 5">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BA67B93-5503-49C7-ADB5-EF3AECD1A8D5}"/>
              </a:ext>
            </a:extLst>
          </p:cNvPr>
          <p:cNvSpPr>
            <a:spLocks noGrp="1"/>
          </p:cNvSpPr>
          <p:nvPr>
            <p:ph type="body" sz="quarter" idx="10"/>
          </p:nvPr>
        </p:nvSpPr>
        <p:spPr>
          <a:xfrm>
            <a:off x="381003" y="377805"/>
            <a:ext cx="11421740" cy="1565295"/>
          </a:xfrm>
        </p:spPr>
        <p:txBody>
          <a:bodyPr tIns="0" bIns="0" anchor="t">
            <a:normAutofit/>
          </a:bodyPr>
          <a:lstStyle>
            <a:lvl1pPr>
              <a:lnSpc>
                <a:spcPct val="80000"/>
              </a:lnSpc>
              <a:defRPr sz="6000" cap="none">
                <a:solidFill>
                  <a:schemeClr val="tx1"/>
                </a:solidFill>
              </a:defRPr>
            </a:lvl1pPr>
            <a:lvl2pPr>
              <a:defRPr sz="6000"/>
            </a:lvl2pPr>
            <a:lvl3pPr>
              <a:defRPr sz="6000"/>
            </a:lvl3pPr>
            <a:lvl4pPr>
              <a:defRPr sz="6000"/>
            </a:lvl4pPr>
            <a:lvl5pPr>
              <a:defRPr sz="6000"/>
            </a:lvl5pPr>
          </a:lstStyle>
          <a:p>
            <a:pPr lvl="0"/>
            <a:r>
              <a:rPr lang="en-US"/>
              <a:t>Click to edit Master text styles</a:t>
            </a:r>
          </a:p>
        </p:txBody>
      </p:sp>
      <p:sp>
        <p:nvSpPr>
          <p:cNvPr id="70" name="Text Placeholder 44">
            <a:extLst>
              <a:ext uri="{FF2B5EF4-FFF2-40B4-BE49-F238E27FC236}">
                <a16:creationId xmlns:a16="http://schemas.microsoft.com/office/drawing/2014/main" id="{62554568-01B3-4431-8A8E-3067ECE43FA1}"/>
              </a:ext>
            </a:extLst>
          </p:cNvPr>
          <p:cNvSpPr>
            <a:spLocks noGrp="1"/>
          </p:cNvSpPr>
          <p:nvPr>
            <p:ph type="body" sz="quarter" idx="32" hasCustomPrompt="1"/>
          </p:nvPr>
        </p:nvSpPr>
        <p:spPr>
          <a:xfrm>
            <a:off x="397512" y="4346013"/>
            <a:ext cx="1572616" cy="699189"/>
          </a:xfrm>
        </p:spPr>
        <p:txBody>
          <a:bodyPr anchor="b">
            <a:normAutofit/>
          </a:bodyPr>
          <a:lstStyle>
            <a:lvl1pPr>
              <a:defRPr sz="3200">
                <a:solidFill>
                  <a:schemeClr val="accent1"/>
                </a:solidFill>
                <a:latin typeface="+mj-lt"/>
              </a:defRPr>
            </a:lvl1pPr>
          </a:lstStyle>
          <a:p>
            <a:pPr lvl="0"/>
            <a:r>
              <a:rPr lang="en-US"/>
              <a:t>06</a:t>
            </a:r>
            <a:endParaRPr lang="en-GB"/>
          </a:p>
        </p:txBody>
      </p:sp>
      <p:sp>
        <p:nvSpPr>
          <p:cNvPr id="71" name="Text Placeholder 44">
            <a:extLst>
              <a:ext uri="{FF2B5EF4-FFF2-40B4-BE49-F238E27FC236}">
                <a16:creationId xmlns:a16="http://schemas.microsoft.com/office/drawing/2014/main" id="{CCA78229-FDF4-4DB6-B436-CBCFEF931441}"/>
              </a:ext>
            </a:extLst>
          </p:cNvPr>
          <p:cNvSpPr>
            <a:spLocks noGrp="1"/>
          </p:cNvSpPr>
          <p:nvPr>
            <p:ph type="body" sz="quarter" idx="33" hasCustomPrompt="1"/>
          </p:nvPr>
        </p:nvSpPr>
        <p:spPr>
          <a:xfrm>
            <a:off x="2857730" y="4346013"/>
            <a:ext cx="1572616" cy="699189"/>
          </a:xfrm>
        </p:spPr>
        <p:txBody>
          <a:bodyPr anchor="b">
            <a:normAutofit/>
          </a:bodyPr>
          <a:lstStyle>
            <a:lvl1pPr>
              <a:defRPr sz="3200">
                <a:solidFill>
                  <a:schemeClr val="accent1"/>
                </a:solidFill>
                <a:latin typeface="+mj-lt"/>
              </a:defRPr>
            </a:lvl1pPr>
          </a:lstStyle>
          <a:p>
            <a:pPr lvl="0"/>
            <a:r>
              <a:rPr lang="en-US"/>
              <a:t>07</a:t>
            </a:r>
            <a:endParaRPr lang="en-GB"/>
          </a:p>
        </p:txBody>
      </p:sp>
      <p:sp>
        <p:nvSpPr>
          <p:cNvPr id="72" name="Text Placeholder 44">
            <a:extLst>
              <a:ext uri="{FF2B5EF4-FFF2-40B4-BE49-F238E27FC236}">
                <a16:creationId xmlns:a16="http://schemas.microsoft.com/office/drawing/2014/main" id="{FDE571CC-167D-47E3-8000-11E1185523A8}"/>
              </a:ext>
            </a:extLst>
          </p:cNvPr>
          <p:cNvSpPr>
            <a:spLocks noGrp="1"/>
          </p:cNvSpPr>
          <p:nvPr>
            <p:ph type="body" sz="quarter" idx="34" hasCustomPrompt="1"/>
          </p:nvPr>
        </p:nvSpPr>
        <p:spPr>
          <a:xfrm>
            <a:off x="5317948" y="4346013"/>
            <a:ext cx="1572616" cy="699189"/>
          </a:xfrm>
        </p:spPr>
        <p:txBody>
          <a:bodyPr anchor="b">
            <a:normAutofit/>
          </a:bodyPr>
          <a:lstStyle>
            <a:lvl1pPr>
              <a:defRPr sz="3200">
                <a:solidFill>
                  <a:schemeClr val="accent1"/>
                </a:solidFill>
                <a:latin typeface="+mj-lt"/>
              </a:defRPr>
            </a:lvl1pPr>
          </a:lstStyle>
          <a:p>
            <a:pPr lvl="0"/>
            <a:r>
              <a:rPr lang="en-US"/>
              <a:t>08</a:t>
            </a:r>
            <a:endParaRPr lang="en-GB"/>
          </a:p>
        </p:txBody>
      </p:sp>
      <p:sp>
        <p:nvSpPr>
          <p:cNvPr id="73" name="Text Placeholder 44">
            <a:extLst>
              <a:ext uri="{FF2B5EF4-FFF2-40B4-BE49-F238E27FC236}">
                <a16:creationId xmlns:a16="http://schemas.microsoft.com/office/drawing/2014/main" id="{67D8E360-3B8E-42E3-A131-BBB8259C20D9}"/>
              </a:ext>
            </a:extLst>
          </p:cNvPr>
          <p:cNvSpPr>
            <a:spLocks noGrp="1"/>
          </p:cNvSpPr>
          <p:nvPr>
            <p:ph type="body" sz="quarter" idx="35" hasCustomPrompt="1"/>
          </p:nvPr>
        </p:nvSpPr>
        <p:spPr>
          <a:xfrm>
            <a:off x="7778166" y="4346013"/>
            <a:ext cx="1572616" cy="699189"/>
          </a:xfrm>
        </p:spPr>
        <p:txBody>
          <a:bodyPr anchor="b">
            <a:normAutofit/>
          </a:bodyPr>
          <a:lstStyle>
            <a:lvl1pPr>
              <a:defRPr sz="3200">
                <a:solidFill>
                  <a:schemeClr val="accent1"/>
                </a:solidFill>
                <a:latin typeface="+mj-lt"/>
              </a:defRPr>
            </a:lvl1pPr>
          </a:lstStyle>
          <a:p>
            <a:pPr lvl="0"/>
            <a:r>
              <a:rPr lang="en-US"/>
              <a:t>09</a:t>
            </a:r>
            <a:endParaRPr lang="en-GB"/>
          </a:p>
        </p:txBody>
      </p:sp>
      <p:sp>
        <p:nvSpPr>
          <p:cNvPr id="74" name="Text Placeholder 44">
            <a:extLst>
              <a:ext uri="{FF2B5EF4-FFF2-40B4-BE49-F238E27FC236}">
                <a16:creationId xmlns:a16="http://schemas.microsoft.com/office/drawing/2014/main" id="{95023161-89C9-4A6B-93C9-5CCEA219CEE8}"/>
              </a:ext>
            </a:extLst>
          </p:cNvPr>
          <p:cNvSpPr>
            <a:spLocks noGrp="1"/>
          </p:cNvSpPr>
          <p:nvPr>
            <p:ph type="body" sz="quarter" idx="36" hasCustomPrompt="1"/>
          </p:nvPr>
        </p:nvSpPr>
        <p:spPr>
          <a:xfrm>
            <a:off x="10238384" y="4346013"/>
            <a:ext cx="1572616" cy="699189"/>
          </a:xfrm>
        </p:spPr>
        <p:txBody>
          <a:bodyPr anchor="b">
            <a:normAutofit/>
          </a:bodyPr>
          <a:lstStyle>
            <a:lvl1pPr>
              <a:defRPr sz="3200">
                <a:solidFill>
                  <a:schemeClr val="accent1"/>
                </a:solidFill>
                <a:latin typeface="+mj-lt"/>
              </a:defRPr>
            </a:lvl1pPr>
          </a:lstStyle>
          <a:p>
            <a:pPr lvl="0"/>
            <a:r>
              <a:rPr lang="en-US"/>
              <a:t>10</a:t>
            </a:r>
            <a:endParaRPr lang="en-GB"/>
          </a:p>
        </p:txBody>
      </p:sp>
      <p:sp>
        <p:nvSpPr>
          <p:cNvPr id="75" name="Text Placeholder 44">
            <a:extLst>
              <a:ext uri="{FF2B5EF4-FFF2-40B4-BE49-F238E27FC236}">
                <a16:creationId xmlns:a16="http://schemas.microsoft.com/office/drawing/2014/main" id="{D012A4F1-1A7B-4861-AAD0-9C8C48E69A0B}"/>
              </a:ext>
            </a:extLst>
          </p:cNvPr>
          <p:cNvSpPr>
            <a:spLocks noGrp="1"/>
          </p:cNvSpPr>
          <p:nvPr>
            <p:ph type="body" sz="quarter" idx="42" hasCustomPrompt="1"/>
          </p:nvPr>
        </p:nvSpPr>
        <p:spPr>
          <a:xfrm>
            <a:off x="397512" y="2363082"/>
            <a:ext cx="1572616" cy="699189"/>
          </a:xfrm>
        </p:spPr>
        <p:txBody>
          <a:bodyPr anchor="b">
            <a:normAutofit/>
          </a:bodyPr>
          <a:lstStyle>
            <a:lvl1pPr>
              <a:defRPr sz="3200">
                <a:solidFill>
                  <a:schemeClr val="accent1"/>
                </a:solidFill>
                <a:latin typeface="+mj-lt"/>
              </a:defRPr>
            </a:lvl1pPr>
          </a:lstStyle>
          <a:p>
            <a:pPr lvl="0"/>
            <a:r>
              <a:rPr lang="en-US"/>
              <a:t>01</a:t>
            </a:r>
            <a:endParaRPr lang="en-GB"/>
          </a:p>
        </p:txBody>
      </p:sp>
      <p:sp>
        <p:nvSpPr>
          <p:cNvPr id="76" name="Text Placeholder 44">
            <a:extLst>
              <a:ext uri="{FF2B5EF4-FFF2-40B4-BE49-F238E27FC236}">
                <a16:creationId xmlns:a16="http://schemas.microsoft.com/office/drawing/2014/main" id="{87432211-FA1B-4912-9E9D-1B7D1089CA20}"/>
              </a:ext>
            </a:extLst>
          </p:cNvPr>
          <p:cNvSpPr>
            <a:spLocks noGrp="1"/>
          </p:cNvSpPr>
          <p:nvPr>
            <p:ph type="body" sz="quarter" idx="43" hasCustomPrompt="1"/>
          </p:nvPr>
        </p:nvSpPr>
        <p:spPr>
          <a:xfrm>
            <a:off x="2857730" y="2363082"/>
            <a:ext cx="1572616" cy="699189"/>
          </a:xfrm>
        </p:spPr>
        <p:txBody>
          <a:bodyPr anchor="b">
            <a:normAutofit/>
          </a:bodyPr>
          <a:lstStyle>
            <a:lvl1pPr>
              <a:defRPr sz="3200">
                <a:solidFill>
                  <a:schemeClr val="accent1"/>
                </a:solidFill>
                <a:latin typeface="+mj-lt"/>
              </a:defRPr>
            </a:lvl1pPr>
          </a:lstStyle>
          <a:p>
            <a:pPr lvl="0"/>
            <a:r>
              <a:rPr lang="en-US"/>
              <a:t>02</a:t>
            </a:r>
            <a:endParaRPr lang="en-GB"/>
          </a:p>
        </p:txBody>
      </p:sp>
      <p:sp>
        <p:nvSpPr>
          <p:cNvPr id="77" name="Text Placeholder 44">
            <a:extLst>
              <a:ext uri="{FF2B5EF4-FFF2-40B4-BE49-F238E27FC236}">
                <a16:creationId xmlns:a16="http://schemas.microsoft.com/office/drawing/2014/main" id="{3D1567CD-545E-4481-AA52-EAB26F307DE5}"/>
              </a:ext>
            </a:extLst>
          </p:cNvPr>
          <p:cNvSpPr>
            <a:spLocks noGrp="1"/>
          </p:cNvSpPr>
          <p:nvPr>
            <p:ph type="body" sz="quarter" idx="44" hasCustomPrompt="1"/>
          </p:nvPr>
        </p:nvSpPr>
        <p:spPr>
          <a:xfrm>
            <a:off x="5317948" y="2363082"/>
            <a:ext cx="1572616" cy="699189"/>
          </a:xfrm>
        </p:spPr>
        <p:txBody>
          <a:bodyPr anchor="b">
            <a:normAutofit/>
          </a:bodyPr>
          <a:lstStyle>
            <a:lvl1pPr>
              <a:defRPr sz="3200">
                <a:solidFill>
                  <a:schemeClr val="accent1"/>
                </a:solidFill>
                <a:latin typeface="+mj-lt"/>
              </a:defRPr>
            </a:lvl1pPr>
          </a:lstStyle>
          <a:p>
            <a:pPr lvl="0"/>
            <a:r>
              <a:rPr lang="en-US"/>
              <a:t>03</a:t>
            </a:r>
            <a:endParaRPr lang="en-GB"/>
          </a:p>
        </p:txBody>
      </p:sp>
      <p:sp>
        <p:nvSpPr>
          <p:cNvPr id="78" name="Text Placeholder 44">
            <a:extLst>
              <a:ext uri="{FF2B5EF4-FFF2-40B4-BE49-F238E27FC236}">
                <a16:creationId xmlns:a16="http://schemas.microsoft.com/office/drawing/2014/main" id="{C4A7E19B-BA4C-4167-B678-685C3673D0E0}"/>
              </a:ext>
            </a:extLst>
          </p:cNvPr>
          <p:cNvSpPr>
            <a:spLocks noGrp="1"/>
          </p:cNvSpPr>
          <p:nvPr>
            <p:ph type="body" sz="quarter" idx="45" hasCustomPrompt="1"/>
          </p:nvPr>
        </p:nvSpPr>
        <p:spPr>
          <a:xfrm>
            <a:off x="7778166" y="2363082"/>
            <a:ext cx="1572616" cy="699189"/>
          </a:xfrm>
        </p:spPr>
        <p:txBody>
          <a:bodyPr anchor="b">
            <a:normAutofit/>
          </a:bodyPr>
          <a:lstStyle>
            <a:lvl1pPr>
              <a:defRPr sz="3200">
                <a:solidFill>
                  <a:schemeClr val="accent1"/>
                </a:solidFill>
                <a:latin typeface="+mj-lt"/>
              </a:defRPr>
            </a:lvl1pPr>
          </a:lstStyle>
          <a:p>
            <a:pPr lvl="0"/>
            <a:r>
              <a:rPr lang="en-US"/>
              <a:t>04</a:t>
            </a:r>
            <a:endParaRPr lang="en-GB"/>
          </a:p>
        </p:txBody>
      </p:sp>
      <p:sp>
        <p:nvSpPr>
          <p:cNvPr id="79" name="Text Placeholder 44">
            <a:extLst>
              <a:ext uri="{FF2B5EF4-FFF2-40B4-BE49-F238E27FC236}">
                <a16:creationId xmlns:a16="http://schemas.microsoft.com/office/drawing/2014/main" id="{33092D62-8436-4A51-8071-52D0BA46EF8C}"/>
              </a:ext>
            </a:extLst>
          </p:cNvPr>
          <p:cNvSpPr>
            <a:spLocks noGrp="1"/>
          </p:cNvSpPr>
          <p:nvPr>
            <p:ph type="body" sz="quarter" idx="46" hasCustomPrompt="1"/>
          </p:nvPr>
        </p:nvSpPr>
        <p:spPr>
          <a:xfrm>
            <a:off x="10238384" y="2363082"/>
            <a:ext cx="1572616" cy="699189"/>
          </a:xfrm>
        </p:spPr>
        <p:txBody>
          <a:bodyPr anchor="b">
            <a:normAutofit/>
          </a:bodyPr>
          <a:lstStyle>
            <a:lvl1pPr>
              <a:defRPr sz="3200">
                <a:solidFill>
                  <a:schemeClr val="accent1"/>
                </a:solidFill>
                <a:latin typeface="+mj-lt"/>
              </a:defRPr>
            </a:lvl1pPr>
          </a:lstStyle>
          <a:p>
            <a:pPr lvl="0"/>
            <a:r>
              <a:rPr lang="en-US"/>
              <a:t>05</a:t>
            </a:r>
            <a:endParaRPr lang="en-GB"/>
          </a:p>
        </p:txBody>
      </p:sp>
      <p:sp>
        <p:nvSpPr>
          <p:cNvPr id="80" name="Text Placeholder 2">
            <a:extLst>
              <a:ext uri="{FF2B5EF4-FFF2-40B4-BE49-F238E27FC236}">
                <a16:creationId xmlns:a16="http://schemas.microsoft.com/office/drawing/2014/main" id="{439731EE-FBBF-4749-8E58-161D1BD24B6E}"/>
              </a:ext>
            </a:extLst>
          </p:cNvPr>
          <p:cNvSpPr>
            <a:spLocks noGrp="1"/>
          </p:cNvSpPr>
          <p:nvPr>
            <p:ph type="body" sz="quarter" idx="13" hasCustomPrompt="1"/>
          </p:nvPr>
        </p:nvSpPr>
        <p:spPr>
          <a:xfrm>
            <a:off x="397512" y="3159475"/>
            <a:ext cx="1580870" cy="963004"/>
          </a:xfrm>
        </p:spPr>
        <p:txBody>
          <a:bodyPr>
            <a:normAutofit/>
          </a:bodyPr>
          <a:lstStyle>
            <a:lvl1pPr>
              <a:lnSpc>
                <a:spcPct val="90000"/>
              </a:lnSpc>
              <a:defRPr sz="1600" b="0" cap="none">
                <a:solidFill>
                  <a:schemeClr val="tx1"/>
                </a:solidFill>
                <a:latin typeface="+mn-lt"/>
              </a:defRPr>
            </a:lvl1pPr>
            <a:lvl2pPr marL="55562" indent="0">
              <a:buNone/>
              <a:defRPr>
                <a:latin typeface="Graphik Regular" panose="020B0503030202060203" pitchFamily="34" charset="0"/>
              </a:defRPr>
            </a:lvl2pPr>
            <a:lvl3pPr>
              <a:defRPr>
                <a:latin typeface="Graphik Regular" panose="020B0503030202060203" pitchFamily="34" charset="0"/>
              </a:defRPr>
            </a:lvl3pPr>
            <a:lvl4pPr>
              <a:defRPr>
                <a:latin typeface="Graphik Regular" panose="020B0503030202060203" pitchFamily="34" charset="0"/>
              </a:defRPr>
            </a:lvl4pPr>
            <a:lvl5pPr>
              <a:defRPr>
                <a:latin typeface="Graphik Regular" panose="020B0503030202060203" pitchFamily="34" charset="0"/>
              </a:defRPr>
            </a:lvl5pPr>
          </a:lstStyle>
          <a:p>
            <a:pPr lvl="0"/>
            <a:r>
              <a:rPr lang="en-US"/>
              <a:t>Click to edit master text styles</a:t>
            </a:r>
          </a:p>
        </p:txBody>
      </p:sp>
      <p:sp>
        <p:nvSpPr>
          <p:cNvPr id="81" name="Text Placeholder 2">
            <a:extLst>
              <a:ext uri="{FF2B5EF4-FFF2-40B4-BE49-F238E27FC236}">
                <a16:creationId xmlns:a16="http://schemas.microsoft.com/office/drawing/2014/main" id="{53987512-4428-45A6-9E5A-ECC62C5A7845}"/>
              </a:ext>
            </a:extLst>
          </p:cNvPr>
          <p:cNvSpPr>
            <a:spLocks noGrp="1"/>
          </p:cNvSpPr>
          <p:nvPr>
            <p:ph type="body" sz="quarter" idx="53" hasCustomPrompt="1"/>
          </p:nvPr>
        </p:nvSpPr>
        <p:spPr>
          <a:xfrm>
            <a:off x="2861856" y="3143709"/>
            <a:ext cx="1572616" cy="963004"/>
          </a:xfrm>
        </p:spPr>
        <p:txBody>
          <a:bodyPr>
            <a:normAutofit/>
          </a:bodyPr>
          <a:lstStyle>
            <a:lvl1pPr>
              <a:lnSpc>
                <a:spcPct val="90000"/>
              </a:lnSpc>
              <a:defRPr sz="1600" b="0" cap="none">
                <a:solidFill>
                  <a:schemeClr val="tx1"/>
                </a:solidFill>
                <a:latin typeface="+mn-lt"/>
              </a:defRPr>
            </a:lvl1pPr>
            <a:lvl2pPr marL="55562" indent="0">
              <a:buNone/>
              <a:defRPr>
                <a:latin typeface="Graphik Regular" panose="020B0503030202060203" pitchFamily="34" charset="0"/>
              </a:defRPr>
            </a:lvl2pPr>
            <a:lvl3pPr>
              <a:defRPr>
                <a:latin typeface="Graphik Regular" panose="020B0503030202060203" pitchFamily="34" charset="0"/>
              </a:defRPr>
            </a:lvl3pPr>
            <a:lvl4pPr>
              <a:defRPr>
                <a:latin typeface="Graphik Regular" panose="020B0503030202060203" pitchFamily="34" charset="0"/>
              </a:defRPr>
            </a:lvl4pPr>
            <a:lvl5pPr>
              <a:defRPr>
                <a:latin typeface="Graphik Regular" panose="020B0503030202060203" pitchFamily="34" charset="0"/>
              </a:defRPr>
            </a:lvl5pPr>
          </a:lstStyle>
          <a:p>
            <a:pPr lvl="0"/>
            <a:r>
              <a:rPr lang="en-US"/>
              <a:t>Click to edit master text styles</a:t>
            </a:r>
          </a:p>
        </p:txBody>
      </p:sp>
      <p:sp>
        <p:nvSpPr>
          <p:cNvPr id="82" name="Text Placeholder 2">
            <a:extLst>
              <a:ext uri="{FF2B5EF4-FFF2-40B4-BE49-F238E27FC236}">
                <a16:creationId xmlns:a16="http://schemas.microsoft.com/office/drawing/2014/main" id="{722F4D46-D274-4F10-ABA0-DD9EA3E92016}"/>
              </a:ext>
            </a:extLst>
          </p:cNvPr>
          <p:cNvSpPr>
            <a:spLocks noGrp="1"/>
          </p:cNvSpPr>
          <p:nvPr>
            <p:ph type="body" sz="quarter" idx="54" hasCustomPrompt="1"/>
          </p:nvPr>
        </p:nvSpPr>
        <p:spPr>
          <a:xfrm>
            <a:off x="5317946" y="3162634"/>
            <a:ext cx="1580870" cy="963004"/>
          </a:xfrm>
        </p:spPr>
        <p:txBody>
          <a:bodyPr>
            <a:normAutofit/>
          </a:bodyPr>
          <a:lstStyle>
            <a:lvl1pPr>
              <a:lnSpc>
                <a:spcPct val="90000"/>
              </a:lnSpc>
              <a:defRPr sz="1600" b="0" cap="none">
                <a:solidFill>
                  <a:schemeClr val="tx1"/>
                </a:solidFill>
                <a:latin typeface="+mn-lt"/>
              </a:defRPr>
            </a:lvl1pPr>
            <a:lvl2pPr marL="55562" indent="0">
              <a:buNone/>
              <a:defRPr>
                <a:latin typeface="Graphik Regular" panose="020B0503030202060203" pitchFamily="34" charset="0"/>
              </a:defRPr>
            </a:lvl2pPr>
            <a:lvl3pPr>
              <a:defRPr>
                <a:latin typeface="Graphik Regular" panose="020B0503030202060203" pitchFamily="34" charset="0"/>
              </a:defRPr>
            </a:lvl3pPr>
            <a:lvl4pPr>
              <a:defRPr>
                <a:latin typeface="Graphik Regular" panose="020B0503030202060203" pitchFamily="34" charset="0"/>
              </a:defRPr>
            </a:lvl4pPr>
            <a:lvl5pPr>
              <a:defRPr>
                <a:latin typeface="Graphik Regular" panose="020B0503030202060203" pitchFamily="34" charset="0"/>
              </a:defRPr>
            </a:lvl5pPr>
          </a:lstStyle>
          <a:p>
            <a:pPr lvl="0"/>
            <a:r>
              <a:rPr lang="en-US"/>
              <a:t>Click to edit master text styles</a:t>
            </a:r>
          </a:p>
        </p:txBody>
      </p:sp>
      <p:sp>
        <p:nvSpPr>
          <p:cNvPr id="83" name="Text Placeholder 2">
            <a:extLst>
              <a:ext uri="{FF2B5EF4-FFF2-40B4-BE49-F238E27FC236}">
                <a16:creationId xmlns:a16="http://schemas.microsoft.com/office/drawing/2014/main" id="{9F91BFBD-9636-4FD4-8F52-6E39E26F0721}"/>
              </a:ext>
            </a:extLst>
          </p:cNvPr>
          <p:cNvSpPr>
            <a:spLocks noGrp="1"/>
          </p:cNvSpPr>
          <p:nvPr>
            <p:ph type="body" sz="quarter" idx="55" hasCustomPrompt="1"/>
          </p:nvPr>
        </p:nvSpPr>
        <p:spPr>
          <a:xfrm>
            <a:off x="7782290" y="3146868"/>
            <a:ext cx="1572616" cy="963004"/>
          </a:xfrm>
        </p:spPr>
        <p:txBody>
          <a:bodyPr>
            <a:normAutofit/>
          </a:bodyPr>
          <a:lstStyle>
            <a:lvl1pPr>
              <a:lnSpc>
                <a:spcPct val="90000"/>
              </a:lnSpc>
              <a:defRPr sz="1600" b="0" cap="none">
                <a:solidFill>
                  <a:schemeClr val="tx1"/>
                </a:solidFill>
                <a:latin typeface="+mn-lt"/>
              </a:defRPr>
            </a:lvl1pPr>
            <a:lvl2pPr marL="55562" indent="0">
              <a:buNone/>
              <a:defRPr>
                <a:latin typeface="Graphik Regular" panose="020B0503030202060203" pitchFamily="34" charset="0"/>
              </a:defRPr>
            </a:lvl2pPr>
            <a:lvl3pPr>
              <a:defRPr>
                <a:latin typeface="Graphik Regular" panose="020B0503030202060203" pitchFamily="34" charset="0"/>
              </a:defRPr>
            </a:lvl3pPr>
            <a:lvl4pPr>
              <a:defRPr>
                <a:latin typeface="Graphik Regular" panose="020B0503030202060203" pitchFamily="34" charset="0"/>
              </a:defRPr>
            </a:lvl4pPr>
            <a:lvl5pPr>
              <a:defRPr>
                <a:latin typeface="Graphik Regular" panose="020B0503030202060203" pitchFamily="34" charset="0"/>
              </a:defRPr>
            </a:lvl5pPr>
          </a:lstStyle>
          <a:p>
            <a:pPr lvl="0"/>
            <a:r>
              <a:rPr lang="en-US"/>
              <a:t>Click to edit master text styles</a:t>
            </a:r>
          </a:p>
        </p:txBody>
      </p:sp>
      <p:sp>
        <p:nvSpPr>
          <p:cNvPr id="84" name="Text Placeholder 2">
            <a:extLst>
              <a:ext uri="{FF2B5EF4-FFF2-40B4-BE49-F238E27FC236}">
                <a16:creationId xmlns:a16="http://schemas.microsoft.com/office/drawing/2014/main" id="{F01AF8C0-E88B-47D4-9C57-68C82E55FF5F}"/>
              </a:ext>
            </a:extLst>
          </p:cNvPr>
          <p:cNvSpPr>
            <a:spLocks noGrp="1"/>
          </p:cNvSpPr>
          <p:nvPr>
            <p:ph type="body" sz="quarter" idx="56" hasCustomPrompt="1"/>
          </p:nvPr>
        </p:nvSpPr>
        <p:spPr>
          <a:xfrm>
            <a:off x="10238382" y="3145026"/>
            <a:ext cx="1572616" cy="963004"/>
          </a:xfrm>
        </p:spPr>
        <p:txBody>
          <a:bodyPr>
            <a:normAutofit/>
          </a:bodyPr>
          <a:lstStyle>
            <a:lvl1pPr>
              <a:lnSpc>
                <a:spcPct val="90000"/>
              </a:lnSpc>
              <a:defRPr sz="1600" b="0" cap="none">
                <a:solidFill>
                  <a:schemeClr val="tx1"/>
                </a:solidFill>
                <a:latin typeface="+mn-lt"/>
              </a:defRPr>
            </a:lvl1pPr>
            <a:lvl2pPr marL="55562" indent="0">
              <a:buNone/>
              <a:defRPr>
                <a:latin typeface="Graphik Regular" panose="020B0503030202060203" pitchFamily="34" charset="0"/>
              </a:defRPr>
            </a:lvl2pPr>
            <a:lvl3pPr>
              <a:defRPr>
                <a:latin typeface="Graphik Regular" panose="020B0503030202060203" pitchFamily="34" charset="0"/>
              </a:defRPr>
            </a:lvl3pPr>
            <a:lvl4pPr>
              <a:defRPr>
                <a:latin typeface="Graphik Regular" panose="020B0503030202060203" pitchFamily="34" charset="0"/>
              </a:defRPr>
            </a:lvl4pPr>
            <a:lvl5pPr>
              <a:defRPr>
                <a:latin typeface="Graphik Regular" panose="020B0503030202060203" pitchFamily="34" charset="0"/>
              </a:defRPr>
            </a:lvl5pPr>
          </a:lstStyle>
          <a:p>
            <a:pPr lvl="0"/>
            <a:r>
              <a:rPr lang="en-US"/>
              <a:t>Click to edit master text styles</a:t>
            </a:r>
          </a:p>
        </p:txBody>
      </p:sp>
      <p:sp>
        <p:nvSpPr>
          <p:cNvPr id="85" name="Text Placeholder 2">
            <a:extLst>
              <a:ext uri="{FF2B5EF4-FFF2-40B4-BE49-F238E27FC236}">
                <a16:creationId xmlns:a16="http://schemas.microsoft.com/office/drawing/2014/main" id="{02847DEE-A5F9-4C29-B154-1544212CE4E9}"/>
              </a:ext>
            </a:extLst>
          </p:cNvPr>
          <p:cNvSpPr>
            <a:spLocks noGrp="1"/>
          </p:cNvSpPr>
          <p:nvPr>
            <p:ph type="body" sz="quarter" idx="57" hasCustomPrompt="1"/>
          </p:nvPr>
        </p:nvSpPr>
        <p:spPr>
          <a:xfrm>
            <a:off x="389257" y="5142405"/>
            <a:ext cx="1580870" cy="963004"/>
          </a:xfrm>
        </p:spPr>
        <p:txBody>
          <a:bodyPr>
            <a:normAutofit/>
          </a:bodyPr>
          <a:lstStyle>
            <a:lvl1pPr>
              <a:lnSpc>
                <a:spcPct val="90000"/>
              </a:lnSpc>
              <a:defRPr sz="1600" b="0" cap="none">
                <a:solidFill>
                  <a:schemeClr val="tx1"/>
                </a:solidFill>
                <a:latin typeface="+mn-lt"/>
              </a:defRPr>
            </a:lvl1pPr>
            <a:lvl2pPr marL="55562" indent="0">
              <a:buNone/>
              <a:defRPr>
                <a:latin typeface="Graphik Regular" panose="020B0503030202060203" pitchFamily="34" charset="0"/>
              </a:defRPr>
            </a:lvl2pPr>
            <a:lvl3pPr>
              <a:defRPr>
                <a:latin typeface="Graphik Regular" panose="020B0503030202060203" pitchFamily="34" charset="0"/>
              </a:defRPr>
            </a:lvl3pPr>
            <a:lvl4pPr>
              <a:defRPr>
                <a:latin typeface="Graphik Regular" panose="020B0503030202060203" pitchFamily="34" charset="0"/>
              </a:defRPr>
            </a:lvl4pPr>
            <a:lvl5pPr>
              <a:defRPr>
                <a:latin typeface="Graphik Regular" panose="020B0503030202060203" pitchFamily="34" charset="0"/>
              </a:defRPr>
            </a:lvl5pPr>
          </a:lstStyle>
          <a:p>
            <a:pPr lvl="0"/>
            <a:r>
              <a:rPr lang="en-US"/>
              <a:t>Click to edit master text styles</a:t>
            </a:r>
          </a:p>
        </p:txBody>
      </p:sp>
      <p:sp>
        <p:nvSpPr>
          <p:cNvPr id="86" name="Text Placeholder 2">
            <a:extLst>
              <a:ext uri="{FF2B5EF4-FFF2-40B4-BE49-F238E27FC236}">
                <a16:creationId xmlns:a16="http://schemas.microsoft.com/office/drawing/2014/main" id="{8FDB1794-F8AB-4138-AAA1-A52DD6E79A3A}"/>
              </a:ext>
            </a:extLst>
          </p:cNvPr>
          <p:cNvSpPr>
            <a:spLocks noGrp="1"/>
          </p:cNvSpPr>
          <p:nvPr>
            <p:ph type="body" sz="quarter" idx="58" hasCustomPrompt="1"/>
          </p:nvPr>
        </p:nvSpPr>
        <p:spPr>
          <a:xfrm>
            <a:off x="2853601" y="5126639"/>
            <a:ext cx="1572616" cy="963004"/>
          </a:xfrm>
        </p:spPr>
        <p:txBody>
          <a:bodyPr>
            <a:normAutofit/>
          </a:bodyPr>
          <a:lstStyle>
            <a:lvl1pPr>
              <a:lnSpc>
                <a:spcPct val="90000"/>
              </a:lnSpc>
              <a:defRPr sz="1600" b="0" cap="none">
                <a:solidFill>
                  <a:schemeClr val="tx1"/>
                </a:solidFill>
                <a:latin typeface="+mn-lt"/>
              </a:defRPr>
            </a:lvl1pPr>
            <a:lvl2pPr marL="55562" indent="0">
              <a:buNone/>
              <a:defRPr>
                <a:latin typeface="Graphik Regular" panose="020B0503030202060203" pitchFamily="34" charset="0"/>
              </a:defRPr>
            </a:lvl2pPr>
            <a:lvl3pPr>
              <a:defRPr>
                <a:latin typeface="Graphik Regular" panose="020B0503030202060203" pitchFamily="34" charset="0"/>
              </a:defRPr>
            </a:lvl3pPr>
            <a:lvl4pPr>
              <a:defRPr>
                <a:latin typeface="Graphik Regular" panose="020B0503030202060203" pitchFamily="34" charset="0"/>
              </a:defRPr>
            </a:lvl4pPr>
            <a:lvl5pPr>
              <a:defRPr>
                <a:latin typeface="Graphik Regular" panose="020B0503030202060203" pitchFamily="34" charset="0"/>
              </a:defRPr>
            </a:lvl5pPr>
          </a:lstStyle>
          <a:p>
            <a:pPr lvl="0"/>
            <a:r>
              <a:rPr lang="en-US"/>
              <a:t>Click to edit master text styles</a:t>
            </a:r>
          </a:p>
        </p:txBody>
      </p:sp>
      <p:sp>
        <p:nvSpPr>
          <p:cNvPr id="87" name="Text Placeholder 2">
            <a:extLst>
              <a:ext uri="{FF2B5EF4-FFF2-40B4-BE49-F238E27FC236}">
                <a16:creationId xmlns:a16="http://schemas.microsoft.com/office/drawing/2014/main" id="{FC4FC8D5-B96C-437B-A281-3F7C9C7D71C8}"/>
              </a:ext>
            </a:extLst>
          </p:cNvPr>
          <p:cNvSpPr>
            <a:spLocks noGrp="1"/>
          </p:cNvSpPr>
          <p:nvPr>
            <p:ph type="body" sz="quarter" idx="59" hasCustomPrompt="1"/>
          </p:nvPr>
        </p:nvSpPr>
        <p:spPr>
          <a:xfrm>
            <a:off x="5309691" y="5145564"/>
            <a:ext cx="1580870" cy="963004"/>
          </a:xfrm>
        </p:spPr>
        <p:txBody>
          <a:bodyPr>
            <a:normAutofit/>
          </a:bodyPr>
          <a:lstStyle>
            <a:lvl1pPr>
              <a:lnSpc>
                <a:spcPct val="90000"/>
              </a:lnSpc>
              <a:defRPr sz="1600" b="0" cap="none">
                <a:solidFill>
                  <a:schemeClr val="tx1"/>
                </a:solidFill>
                <a:latin typeface="+mn-lt"/>
              </a:defRPr>
            </a:lvl1pPr>
            <a:lvl2pPr marL="55562" indent="0">
              <a:buNone/>
              <a:defRPr>
                <a:latin typeface="Graphik Regular" panose="020B0503030202060203" pitchFamily="34" charset="0"/>
              </a:defRPr>
            </a:lvl2pPr>
            <a:lvl3pPr>
              <a:defRPr>
                <a:latin typeface="Graphik Regular" panose="020B0503030202060203" pitchFamily="34" charset="0"/>
              </a:defRPr>
            </a:lvl3pPr>
            <a:lvl4pPr>
              <a:defRPr>
                <a:latin typeface="Graphik Regular" panose="020B0503030202060203" pitchFamily="34" charset="0"/>
              </a:defRPr>
            </a:lvl4pPr>
            <a:lvl5pPr>
              <a:defRPr>
                <a:latin typeface="Graphik Regular" panose="020B0503030202060203" pitchFamily="34" charset="0"/>
              </a:defRPr>
            </a:lvl5pPr>
          </a:lstStyle>
          <a:p>
            <a:pPr lvl="0"/>
            <a:r>
              <a:rPr lang="en-US"/>
              <a:t>Click to edit master text styles</a:t>
            </a:r>
          </a:p>
        </p:txBody>
      </p:sp>
      <p:sp>
        <p:nvSpPr>
          <p:cNvPr id="88" name="Text Placeholder 2">
            <a:extLst>
              <a:ext uri="{FF2B5EF4-FFF2-40B4-BE49-F238E27FC236}">
                <a16:creationId xmlns:a16="http://schemas.microsoft.com/office/drawing/2014/main" id="{8FD560F8-78FC-4428-9882-3934D9CBB659}"/>
              </a:ext>
            </a:extLst>
          </p:cNvPr>
          <p:cNvSpPr>
            <a:spLocks noGrp="1"/>
          </p:cNvSpPr>
          <p:nvPr>
            <p:ph type="body" sz="quarter" idx="60" hasCustomPrompt="1"/>
          </p:nvPr>
        </p:nvSpPr>
        <p:spPr>
          <a:xfrm>
            <a:off x="7774035" y="5129798"/>
            <a:ext cx="1572616" cy="963004"/>
          </a:xfrm>
        </p:spPr>
        <p:txBody>
          <a:bodyPr>
            <a:normAutofit/>
          </a:bodyPr>
          <a:lstStyle>
            <a:lvl1pPr>
              <a:lnSpc>
                <a:spcPct val="90000"/>
              </a:lnSpc>
              <a:defRPr sz="1600" b="0" cap="none">
                <a:solidFill>
                  <a:schemeClr val="tx1"/>
                </a:solidFill>
                <a:latin typeface="+mn-lt"/>
              </a:defRPr>
            </a:lvl1pPr>
            <a:lvl2pPr marL="55562" indent="0">
              <a:buNone/>
              <a:defRPr>
                <a:latin typeface="Graphik Regular" panose="020B0503030202060203" pitchFamily="34" charset="0"/>
              </a:defRPr>
            </a:lvl2pPr>
            <a:lvl3pPr>
              <a:defRPr>
                <a:latin typeface="Graphik Regular" panose="020B0503030202060203" pitchFamily="34" charset="0"/>
              </a:defRPr>
            </a:lvl3pPr>
            <a:lvl4pPr>
              <a:defRPr>
                <a:latin typeface="Graphik Regular" panose="020B0503030202060203" pitchFamily="34" charset="0"/>
              </a:defRPr>
            </a:lvl4pPr>
            <a:lvl5pPr>
              <a:defRPr>
                <a:latin typeface="Graphik Regular" panose="020B0503030202060203" pitchFamily="34" charset="0"/>
              </a:defRPr>
            </a:lvl5pPr>
          </a:lstStyle>
          <a:p>
            <a:pPr lvl="0"/>
            <a:r>
              <a:rPr lang="en-US"/>
              <a:t>Click to edit master text styles</a:t>
            </a:r>
          </a:p>
        </p:txBody>
      </p:sp>
      <p:sp>
        <p:nvSpPr>
          <p:cNvPr id="89" name="Text Placeholder 2">
            <a:extLst>
              <a:ext uri="{FF2B5EF4-FFF2-40B4-BE49-F238E27FC236}">
                <a16:creationId xmlns:a16="http://schemas.microsoft.com/office/drawing/2014/main" id="{176CA42E-BDE9-4A57-B993-296EED1BCB46}"/>
              </a:ext>
            </a:extLst>
          </p:cNvPr>
          <p:cNvSpPr>
            <a:spLocks noGrp="1"/>
          </p:cNvSpPr>
          <p:nvPr>
            <p:ph type="body" sz="quarter" idx="61" hasCustomPrompt="1"/>
          </p:nvPr>
        </p:nvSpPr>
        <p:spPr>
          <a:xfrm>
            <a:off x="10230127" y="5127956"/>
            <a:ext cx="1572616" cy="963004"/>
          </a:xfrm>
        </p:spPr>
        <p:txBody>
          <a:bodyPr>
            <a:normAutofit/>
          </a:bodyPr>
          <a:lstStyle>
            <a:lvl1pPr>
              <a:lnSpc>
                <a:spcPct val="90000"/>
              </a:lnSpc>
              <a:defRPr sz="1600" b="0" cap="none">
                <a:solidFill>
                  <a:schemeClr val="tx1"/>
                </a:solidFill>
                <a:latin typeface="+mn-lt"/>
              </a:defRPr>
            </a:lvl1pPr>
            <a:lvl2pPr marL="55562" indent="0">
              <a:buNone/>
              <a:defRPr>
                <a:latin typeface="Graphik Regular" panose="020B0503030202060203" pitchFamily="34" charset="0"/>
              </a:defRPr>
            </a:lvl2pPr>
            <a:lvl3pPr>
              <a:defRPr>
                <a:latin typeface="Graphik Regular" panose="020B0503030202060203" pitchFamily="34" charset="0"/>
              </a:defRPr>
            </a:lvl3pPr>
            <a:lvl4pPr>
              <a:defRPr>
                <a:latin typeface="Graphik Regular" panose="020B0503030202060203" pitchFamily="34" charset="0"/>
              </a:defRPr>
            </a:lvl4pPr>
            <a:lvl5pPr>
              <a:defRPr>
                <a:latin typeface="Graphik Regular" panose="020B0503030202060203" pitchFamily="34" charset="0"/>
              </a:defRPr>
            </a:lvl5pPr>
          </a:lstStyle>
          <a:p>
            <a:pPr lvl="0"/>
            <a:r>
              <a:rPr lang="en-US"/>
              <a:t>Click to edit master text styles</a:t>
            </a:r>
          </a:p>
        </p:txBody>
      </p:sp>
      <p:sp>
        <p:nvSpPr>
          <p:cNvPr id="27" name="Footer Placeholder 6">
            <a:extLst>
              <a:ext uri="{FF2B5EF4-FFF2-40B4-BE49-F238E27FC236}">
                <a16:creationId xmlns:a16="http://schemas.microsoft.com/office/drawing/2014/main" id="{DF893CCF-7E5D-47A2-BEAA-290732009D83}"/>
              </a:ext>
            </a:extLst>
          </p:cNvPr>
          <p:cNvSpPr>
            <a:spLocks noGrp="1"/>
          </p:cNvSpPr>
          <p:nvPr>
            <p:ph type="ftr" sz="quarter" idx="16"/>
          </p:nvPr>
        </p:nvSpPr>
        <p:spPr>
          <a:xfrm>
            <a:off x="381002" y="6519009"/>
            <a:ext cx="5714999" cy="206375"/>
          </a:xfrm>
          <a:prstGeom prst="rect">
            <a:avLst/>
          </a:prstGeom>
        </p:spPr>
        <p:txBody>
          <a:bodyPr lIns="0"/>
          <a:lstStyle>
            <a:lvl1pPr>
              <a:defRPr sz="800">
                <a:solidFill>
                  <a:schemeClr val="tx1">
                    <a:alpha val="40000"/>
                  </a:schemeClr>
                </a:solidFill>
              </a:defRPr>
            </a:lvl1pPr>
          </a:lstStyle>
          <a:p>
            <a:r>
              <a:rPr lang="en-US"/>
              <a:t>Copyright © 2020 Accenture. All rights reserved.</a:t>
            </a:r>
          </a:p>
        </p:txBody>
      </p:sp>
      <p:sp>
        <p:nvSpPr>
          <p:cNvPr id="28" name="Slide Number Placeholder 9">
            <a:extLst>
              <a:ext uri="{FF2B5EF4-FFF2-40B4-BE49-F238E27FC236}">
                <a16:creationId xmlns:a16="http://schemas.microsoft.com/office/drawing/2014/main" id="{82929F35-82A7-4CD0-B264-4B8953C83B45}"/>
              </a:ext>
            </a:extLst>
          </p:cNvPr>
          <p:cNvSpPr>
            <a:spLocks noGrp="1"/>
          </p:cNvSpPr>
          <p:nvPr>
            <p:ph type="sldNum" sz="quarter" idx="17"/>
          </p:nvPr>
        </p:nvSpPr>
        <p:spPr>
          <a:xfrm>
            <a:off x="11506202" y="6519009"/>
            <a:ext cx="385711" cy="206375"/>
          </a:xfrm>
          <a:prstGeom prst="rect">
            <a:avLst/>
          </a:prstGeom>
        </p:spPr>
        <p:txBody>
          <a:bodyPr/>
          <a:lstStyle>
            <a:lvl1pPr>
              <a:defRPr sz="800">
                <a:solidFill>
                  <a:schemeClr val="tx1">
                    <a:alpha val="40000"/>
                  </a:schemeClr>
                </a:solidFill>
              </a:defRPr>
            </a:lvl1pPr>
          </a:lstStyle>
          <a:p>
            <a:fld id="{4F9AC08D-23A9-440E-BCB9-AA1E9877CC38}" type="slidenum">
              <a:rPr lang="en-US" smtClean="0"/>
              <a:pPr/>
              <a:t>‹#›</a:t>
            </a:fld>
            <a:endParaRPr lang="en-US"/>
          </a:p>
        </p:txBody>
      </p:sp>
    </p:spTree>
    <p:extLst>
      <p:ext uri="{BB962C8B-B14F-4D97-AF65-F5344CB8AC3E}">
        <p14:creationId xmlns:p14="http://schemas.microsoft.com/office/powerpoint/2010/main" val="45318510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7A189F-CDB6-4881-855E-11E780CE46B1}"/>
              </a:ext>
            </a:extLst>
          </p:cNvPr>
          <p:cNvSpPr>
            <a:spLocks noGrp="1"/>
          </p:cNvSpPr>
          <p:nvPr>
            <p:ph type="title"/>
          </p:nvPr>
        </p:nvSpPr>
        <p:spPr>
          <a:xfrm>
            <a:off x="381000" y="381000"/>
            <a:ext cx="11430000" cy="762000"/>
          </a:xfrm>
          <a:prstGeom prst="rect">
            <a:avLst/>
          </a:prstGeom>
        </p:spPr>
        <p:txBody>
          <a:bodyPr vert="horz" lIns="0" tIns="0" rIns="0" bIns="0" rtlCol="0" anchor="t">
            <a:noAutofit/>
          </a:bodyPr>
          <a:lstStyle/>
          <a:p>
            <a:r>
              <a:rPr lang="en-US"/>
              <a:t>Click to edit slide title text</a:t>
            </a:r>
          </a:p>
        </p:txBody>
      </p:sp>
      <p:sp>
        <p:nvSpPr>
          <p:cNvPr id="3" name="Text Placeholder 2">
            <a:extLst>
              <a:ext uri="{FF2B5EF4-FFF2-40B4-BE49-F238E27FC236}">
                <a16:creationId xmlns:a16="http://schemas.microsoft.com/office/drawing/2014/main" id="{6D78F67F-4953-4937-B393-889106DBC906}"/>
              </a:ext>
            </a:extLst>
          </p:cNvPr>
          <p:cNvSpPr>
            <a:spLocks noGrp="1"/>
          </p:cNvSpPr>
          <p:nvPr>
            <p:ph type="body" idx="1"/>
          </p:nvPr>
        </p:nvSpPr>
        <p:spPr>
          <a:xfrm>
            <a:off x="381000" y="1600200"/>
            <a:ext cx="11430000" cy="4707437"/>
          </a:xfrm>
          <a:prstGeom prst="rect">
            <a:avLst/>
          </a:prstGeom>
        </p:spPr>
        <p:txBody>
          <a:bodyPr vert="horz" lIns="0" tIns="0" rIns="0" bIns="0" rtlCol="0">
            <a:noAutofit/>
          </a:bodyPr>
          <a:lstStyle/>
          <a:p>
            <a:pPr lvl="0"/>
            <a:r>
              <a:rPr lang="en-US"/>
              <a:t>Click to edit slide text</a:t>
            </a:r>
          </a:p>
          <a:p>
            <a:pPr lvl="1"/>
            <a:r>
              <a:rPr lang="en-US"/>
              <a:t>Second level</a:t>
            </a:r>
          </a:p>
          <a:p>
            <a:pPr lvl="2"/>
            <a:r>
              <a:rPr lang="en-US"/>
              <a:t>Third level</a:t>
            </a:r>
          </a:p>
          <a:p>
            <a:pPr lvl="3"/>
            <a:r>
              <a:rPr lang="en-US"/>
              <a:t>Fourth level</a:t>
            </a:r>
          </a:p>
          <a:p>
            <a:pPr lvl="2"/>
            <a:endParaRPr lang="en-US"/>
          </a:p>
          <a:p>
            <a:pPr lvl="2"/>
            <a:endParaRPr lang="en-US"/>
          </a:p>
        </p:txBody>
      </p:sp>
    </p:spTree>
    <p:extLst>
      <p:ext uri="{BB962C8B-B14F-4D97-AF65-F5344CB8AC3E}">
        <p14:creationId xmlns:p14="http://schemas.microsoft.com/office/powerpoint/2010/main" val="3493511655"/>
      </p:ext>
    </p:extLst>
  </p:cSld>
  <p:clrMap bg1="lt1" tx1="dk1" bg2="lt2" tx2="dk2" accent1="accent1" accent2="accent2" accent3="accent3" accent4="accent4" accent5="accent5" accent6="accent6" hlink="hlink" folHlink="folHlink"/>
  <p:sldLayoutIdLst>
    <p:sldLayoutId id="2147483744" r:id="rId1"/>
    <p:sldLayoutId id="2147483761" r:id="rId2"/>
    <p:sldLayoutId id="2147483745" r:id="rId3"/>
    <p:sldLayoutId id="2147483746" r:id="rId4"/>
    <p:sldLayoutId id="2147483747" r:id="rId5"/>
  </p:sldLayoutIdLst>
  <p:hf hdr="0" dt="0"/>
  <p:txStyles>
    <p:titleStyle>
      <a:lvl1pPr algn="l" defTabSz="914400" rtl="0" eaLnBrk="1" latinLnBrk="0" hangingPunct="1">
        <a:lnSpc>
          <a:spcPct val="85000"/>
        </a:lnSpc>
        <a:spcBef>
          <a:spcPct val="0"/>
        </a:spcBef>
        <a:buNone/>
        <a:defRPr sz="3200" b="1" kern="1200">
          <a:solidFill>
            <a:schemeClr val="tx1"/>
          </a:solidFill>
          <a:latin typeface="Arial Black" panose="020B0A04020102020204" pitchFamily="34" charset="0"/>
          <a:ea typeface="+mj-ea"/>
          <a:cs typeface="+mj-cs"/>
        </a:defRPr>
      </a:lvl1pPr>
    </p:titleStyle>
    <p:bodyStyle>
      <a:lvl1pPr marL="0" indent="0" algn="l" defTabSz="228600" rtl="0" eaLnBrk="1" latinLnBrk="0" hangingPunct="1">
        <a:lnSpc>
          <a:spcPct val="100000"/>
        </a:lnSpc>
        <a:spcBef>
          <a:spcPts val="1200"/>
        </a:spcBef>
        <a:spcAft>
          <a:spcPts val="600"/>
        </a:spcAft>
        <a:buFontTx/>
        <a:buNone/>
        <a:defRPr lang="en-US" sz="22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18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2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0" orient="horz" pos="1008">
          <p15:clr>
            <a:srgbClr val="F26B43"/>
          </p15:clr>
        </p15:guide>
        <p15:guide id="13" orient="horz" pos="240">
          <p15:clr>
            <a:srgbClr val="F26B43"/>
          </p15:clr>
        </p15:guide>
        <p15:guide id="15" pos="240">
          <p15:clr>
            <a:srgbClr val="F26B43"/>
          </p15:clr>
        </p15:guide>
        <p15:guide id="19" pos="7440">
          <p15:clr>
            <a:srgbClr val="F26B43"/>
          </p15:clr>
        </p15:guide>
        <p15:guide id="21" orient="horz" pos="4104">
          <p15:clr>
            <a:srgbClr val="F26B43"/>
          </p15:clr>
        </p15:guide>
        <p15:guide id="24" orient="horz" pos="720">
          <p15:clr>
            <a:srgbClr val="F26B43"/>
          </p15:clr>
        </p15:guide>
        <p15:guide id="25" orient="horz" pos="1152">
          <p15:clr>
            <a:srgbClr val="F26B43"/>
          </p15:clr>
        </p15:guide>
        <p15:guide id="26" orient="horz" pos="3984">
          <p15:clr>
            <a:srgbClr val="F26B43"/>
          </p15:clr>
        </p15:guide>
        <p15:guide id="27"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7A189F-CDB6-4881-855E-11E780CE46B1}"/>
              </a:ext>
            </a:extLst>
          </p:cNvPr>
          <p:cNvSpPr>
            <a:spLocks noGrp="1"/>
          </p:cNvSpPr>
          <p:nvPr>
            <p:ph type="title"/>
          </p:nvPr>
        </p:nvSpPr>
        <p:spPr>
          <a:xfrm>
            <a:off x="381000" y="381000"/>
            <a:ext cx="11430000" cy="762000"/>
          </a:xfrm>
          <a:prstGeom prst="rect">
            <a:avLst/>
          </a:prstGeom>
        </p:spPr>
        <p:txBody>
          <a:bodyPr vert="horz" lIns="0" tIns="0" rIns="0" bIns="0" rtlCol="0" anchor="t">
            <a:noAutofit/>
          </a:bodyPr>
          <a:lstStyle/>
          <a:p>
            <a:r>
              <a:rPr lang="en-US"/>
              <a:t>Click to edit slide title text</a:t>
            </a:r>
          </a:p>
        </p:txBody>
      </p:sp>
      <p:sp>
        <p:nvSpPr>
          <p:cNvPr id="3" name="Text Placeholder 2">
            <a:extLst>
              <a:ext uri="{FF2B5EF4-FFF2-40B4-BE49-F238E27FC236}">
                <a16:creationId xmlns:a16="http://schemas.microsoft.com/office/drawing/2014/main" id="{6D78F67F-4953-4937-B393-889106DBC906}"/>
              </a:ext>
            </a:extLst>
          </p:cNvPr>
          <p:cNvSpPr>
            <a:spLocks noGrp="1"/>
          </p:cNvSpPr>
          <p:nvPr>
            <p:ph type="body" idx="1"/>
          </p:nvPr>
        </p:nvSpPr>
        <p:spPr>
          <a:xfrm>
            <a:off x="381000" y="1600200"/>
            <a:ext cx="11430000" cy="4707437"/>
          </a:xfrm>
          <a:prstGeom prst="rect">
            <a:avLst/>
          </a:prstGeom>
        </p:spPr>
        <p:txBody>
          <a:bodyPr vert="horz" lIns="0" tIns="0" rIns="0" bIns="0" rtlCol="0">
            <a:noAutofit/>
          </a:bodyPr>
          <a:lstStyle/>
          <a:p>
            <a:pPr lvl="0"/>
            <a:r>
              <a:rPr lang="en-US"/>
              <a:t>Click to edit slide text</a:t>
            </a:r>
          </a:p>
          <a:p>
            <a:pPr lvl="1"/>
            <a:r>
              <a:rPr lang="en-US"/>
              <a:t>Second level</a:t>
            </a:r>
          </a:p>
          <a:p>
            <a:pPr lvl="2"/>
            <a:r>
              <a:rPr lang="en-US"/>
              <a:t>Third level</a:t>
            </a:r>
          </a:p>
          <a:p>
            <a:pPr lvl="3"/>
            <a:r>
              <a:rPr lang="en-US"/>
              <a:t>Fourth level</a:t>
            </a:r>
          </a:p>
          <a:p>
            <a:pPr lvl="2"/>
            <a:endParaRPr lang="en-US"/>
          </a:p>
          <a:p>
            <a:pPr lvl="2"/>
            <a:endParaRPr lang="en-US"/>
          </a:p>
        </p:txBody>
      </p:sp>
      <p:sp>
        <p:nvSpPr>
          <p:cNvPr id="6" name="Footer Placeholder 3">
            <a:extLst>
              <a:ext uri="{FF2B5EF4-FFF2-40B4-BE49-F238E27FC236}">
                <a16:creationId xmlns:a16="http://schemas.microsoft.com/office/drawing/2014/main" id="{C48E9DF5-ADE8-40E4-8C55-F5E55885AD12}"/>
              </a:ext>
            </a:extLst>
          </p:cNvPr>
          <p:cNvSpPr txBox="1">
            <a:spLocks/>
          </p:cNvSpPr>
          <p:nvPr userDrawn="1"/>
        </p:nvSpPr>
        <p:spPr>
          <a:xfrm>
            <a:off x="7517728" y="6515099"/>
            <a:ext cx="3962400" cy="217137"/>
          </a:xfrm>
          <a:prstGeom prst="rect">
            <a:avLst/>
          </a:prstGeom>
          <a:noFill/>
        </p:spPr>
        <p:txBody>
          <a:bodyPr wrap="square" lIns="0" tIns="0" rIns="0" bIns="0" rtlCol="0" anchor="t">
            <a:noAutofit/>
          </a:bodyPr>
          <a:lstStyle>
            <a:defPPr>
              <a:defRPr lang="en-US"/>
            </a:defPPr>
            <a:lvl1pPr marL="0" algn="r" defTabSz="914400" rtl="0" eaLnBrk="1" latinLnBrk="0" hangingPunct="1">
              <a:defRPr lang="en-US" sz="800" kern="1200" baseline="0" dirty="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228600">
              <a:spcAft>
                <a:spcPts val="1200"/>
              </a:spcAft>
              <a:defRPr/>
            </a:pPr>
            <a:r>
              <a:rPr lang="en-US"/>
              <a:t>Copyright © </a:t>
            </a:r>
            <a:fld id="{DB1AB657-4A79-4BF8-A7C7-664C46D34E50}" type="datetimeyyyy">
              <a:rPr lang="en-US" smtClean="0"/>
              <a:t>2022</a:t>
            </a:fld>
            <a:r>
              <a:rPr lang="en-US"/>
              <a:t> Accenture. All rights reserved.</a:t>
            </a:r>
          </a:p>
        </p:txBody>
      </p:sp>
      <p:sp>
        <p:nvSpPr>
          <p:cNvPr id="7" name="Footer Placeholder 3">
            <a:extLst>
              <a:ext uri="{FF2B5EF4-FFF2-40B4-BE49-F238E27FC236}">
                <a16:creationId xmlns:a16="http://schemas.microsoft.com/office/drawing/2014/main" id="{12420507-7D8E-4E61-83C9-C2ECE279FD5B}"/>
              </a:ext>
            </a:extLst>
          </p:cNvPr>
          <p:cNvSpPr txBox="1">
            <a:spLocks/>
          </p:cNvSpPr>
          <p:nvPr userDrawn="1"/>
        </p:nvSpPr>
        <p:spPr>
          <a:xfrm>
            <a:off x="11536680" y="6515099"/>
            <a:ext cx="274320" cy="217137"/>
          </a:xfrm>
          <a:prstGeom prst="rect">
            <a:avLst/>
          </a:prstGeom>
          <a:noFill/>
        </p:spPr>
        <p:txBody>
          <a:bodyPr wrap="square" lIns="0" tIns="0" rIns="0" bIns="0" rtlCol="0" anchor="t">
            <a:noAutofit/>
          </a:bodyPr>
          <a:lstStyle>
            <a:defPPr>
              <a:defRPr lang="en-US"/>
            </a:defPPr>
            <a:lvl1pPr marL="0" algn="r" defTabSz="914400" rtl="0" eaLnBrk="1" latinLnBrk="0" hangingPunct="1">
              <a:defRPr lang="en-US" sz="800" kern="1200" baseline="0" dirty="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228600">
              <a:spcAft>
                <a:spcPts val="1200"/>
              </a:spcAft>
              <a:defRPr/>
            </a:pPr>
            <a:fld id="{590A0166-A911-4145-99EB-0BA861F4A1F3}" type="slidenum">
              <a:rPr lang="en-US" smtClean="0"/>
              <a:t>‹#›</a:t>
            </a:fld>
            <a:endParaRPr lang="en-US"/>
          </a:p>
        </p:txBody>
      </p:sp>
      <p:sp>
        <p:nvSpPr>
          <p:cNvPr id="8" name="Footer Placeholder 8">
            <a:extLst>
              <a:ext uri="{FF2B5EF4-FFF2-40B4-BE49-F238E27FC236}">
                <a16:creationId xmlns:a16="http://schemas.microsoft.com/office/drawing/2014/main" id="{EFE91365-75FA-4143-9CA4-89D127472B2A}"/>
              </a:ext>
            </a:extLst>
          </p:cNvPr>
          <p:cNvSpPr txBox="1">
            <a:spLocks/>
          </p:cNvSpPr>
          <p:nvPr userDrawn="1"/>
        </p:nvSpPr>
        <p:spPr>
          <a:xfrm>
            <a:off x="381000" y="6515275"/>
            <a:ext cx="4114800" cy="190325"/>
          </a:xfrm>
          <a:prstGeom prst="rect">
            <a:avLst/>
          </a:prstGeom>
        </p:spPr>
        <p:txBody>
          <a:bodyPr vert="horz" lIns="0" tIns="0" rIns="0" bIns="0" rtlCol="0" anchor="t"/>
          <a:lstStyle>
            <a:defPPr>
              <a:defRPr lang="en-US"/>
            </a:defPPr>
            <a:lvl1pPr marL="0" algn="r" defTabSz="914400" rtl="0" eaLnBrk="1" latinLnBrk="0" hangingPunct="1">
              <a:defRPr sz="800" kern="1200">
                <a:solidFill>
                  <a:schemeClr val="tx1">
                    <a:alpha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l" defTabSz="228600" rtl="0" eaLnBrk="1" latinLnBrk="0" hangingPunct="1">
              <a:spcAft>
                <a:spcPts val="1200"/>
              </a:spcAft>
              <a:defRPr/>
            </a:pPr>
            <a:r>
              <a:rPr lang="en-AU" sz="800" kern="1200" baseline="0">
                <a:solidFill>
                  <a:schemeClr val="tx2"/>
                </a:solidFill>
                <a:latin typeface="+mn-lt"/>
                <a:ea typeface="+mn-ea"/>
                <a:cs typeface="+mn-cs"/>
              </a:rPr>
              <a:t>Accenture Development Partnerships</a:t>
            </a:r>
            <a:endParaRPr lang="en-GB" sz="800" kern="1200" baseline="0">
              <a:solidFill>
                <a:schemeClr val="tx2"/>
              </a:solidFill>
              <a:latin typeface="+mn-lt"/>
              <a:ea typeface="+mn-ea"/>
              <a:cs typeface="+mn-cs"/>
            </a:endParaRPr>
          </a:p>
        </p:txBody>
      </p:sp>
    </p:spTree>
    <p:extLst>
      <p:ext uri="{BB962C8B-B14F-4D97-AF65-F5344CB8AC3E}">
        <p14:creationId xmlns:p14="http://schemas.microsoft.com/office/powerpoint/2010/main" val="3887729072"/>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Lst>
  <p:hf hdr="0" dt="0"/>
  <p:txStyles>
    <p:titleStyle>
      <a:lvl1pPr algn="l" defTabSz="914400" rtl="0" eaLnBrk="1" latinLnBrk="0" hangingPunct="1">
        <a:lnSpc>
          <a:spcPct val="85000"/>
        </a:lnSpc>
        <a:spcBef>
          <a:spcPct val="0"/>
        </a:spcBef>
        <a:buNone/>
        <a:defRPr sz="3200" b="1" kern="1200">
          <a:solidFill>
            <a:schemeClr val="tx1"/>
          </a:solidFill>
          <a:latin typeface="Arial Black" panose="020B0A04020102020204" pitchFamily="34" charset="0"/>
          <a:ea typeface="+mj-ea"/>
          <a:cs typeface="+mj-cs"/>
        </a:defRPr>
      </a:lvl1pPr>
    </p:titleStyle>
    <p:bodyStyle>
      <a:lvl1pPr marL="0" indent="0" algn="l" defTabSz="228600" rtl="0" eaLnBrk="1" latinLnBrk="0" hangingPunct="1">
        <a:lnSpc>
          <a:spcPct val="100000"/>
        </a:lnSpc>
        <a:spcBef>
          <a:spcPts val="1200"/>
        </a:spcBef>
        <a:spcAft>
          <a:spcPts val="600"/>
        </a:spcAft>
        <a:buFontTx/>
        <a:buNone/>
        <a:defRPr lang="en-US" sz="22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18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2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0" orient="horz" pos="1008">
          <p15:clr>
            <a:srgbClr val="F26B43"/>
          </p15:clr>
        </p15:guide>
        <p15:guide id="13" orient="horz" pos="240">
          <p15:clr>
            <a:srgbClr val="F26B43"/>
          </p15:clr>
        </p15:guide>
        <p15:guide id="15" pos="240">
          <p15:clr>
            <a:srgbClr val="F26B43"/>
          </p15:clr>
        </p15:guide>
        <p15:guide id="19" pos="7440">
          <p15:clr>
            <a:srgbClr val="F26B43"/>
          </p15:clr>
        </p15:guide>
        <p15:guide id="21" orient="horz" pos="4104">
          <p15:clr>
            <a:srgbClr val="F26B43"/>
          </p15:clr>
        </p15:guide>
        <p15:guide id="24" orient="horz" pos="720">
          <p15:clr>
            <a:srgbClr val="F26B43"/>
          </p15:clr>
        </p15:guide>
        <p15:guide id="25" orient="horz" pos="1152">
          <p15:clr>
            <a:srgbClr val="F26B43"/>
          </p15:clr>
        </p15:guide>
        <p15:guide id="26" orient="horz" pos="3984">
          <p15:clr>
            <a:srgbClr val="F26B43"/>
          </p15:clr>
        </p15:guide>
        <p15:guide id="27"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sv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7.png"/><Relationship Id="rId4" Type="http://schemas.openxmlformats.org/officeDocument/2006/relationships/image" Target="../media/image23.svg"/></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5.svg"/><Relationship Id="rId7"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notesSlide" Target="../notesSlides/notesSlide4.xml"/><Relationship Id="rId16" Type="http://schemas.openxmlformats.org/officeDocument/2006/relationships/image" Target="../media/image42.svg"/><Relationship Id="rId1" Type="http://schemas.openxmlformats.org/officeDocument/2006/relationships/slideLayout" Target="../slideLayouts/slideLayout2.xml"/><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 Id="rId14" Type="http://schemas.openxmlformats.org/officeDocument/2006/relationships/image" Target="../media/image40.sv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3.png"/><Relationship Id="rId7" Type="http://schemas.openxmlformats.org/officeDocument/2006/relationships/image" Target="../media/image47.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6.png"/><Relationship Id="rId11" Type="http://schemas.openxmlformats.org/officeDocument/2006/relationships/image" Target="../media/image50.svg"/><Relationship Id="rId5" Type="http://schemas.openxmlformats.org/officeDocument/2006/relationships/image" Target="../media/image45.svg"/><Relationship Id="rId10" Type="http://schemas.openxmlformats.org/officeDocument/2006/relationships/image" Target="../media/image49.png"/><Relationship Id="rId4" Type="http://schemas.openxmlformats.org/officeDocument/2006/relationships/image" Target="../media/image44.png"/><Relationship Id="rId9" Type="http://schemas.openxmlformats.org/officeDocument/2006/relationships/image" Target="../media/image48.svg"/></Relationships>
</file>

<file path=ppt/slides/_rels/slide8.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51.svg"/><Relationship Id="rId7"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52.svg"/><Relationship Id="rId4" Type="http://schemas.openxmlformats.org/officeDocument/2006/relationships/image" Target="../media/image3.pn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15.png"/><Relationship Id="rId7"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57.svg"/><Relationship Id="rId4" Type="http://schemas.openxmlformats.org/officeDocument/2006/relationships/image" Target="../media/image53.svg"/><Relationship Id="rId9" Type="http://schemas.openxmlformats.org/officeDocument/2006/relationships/image" Target="../media/image56.png"/></Relationships>
</file>

<file path=ppt/slides/_rels/slide10.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15.png"/><Relationship Id="rId7" Type="http://schemas.openxmlformats.org/officeDocument/2006/relationships/image" Target="../media/image56.png"/><Relationship Id="rId12" Type="http://schemas.openxmlformats.org/officeDocument/2006/relationships/image" Target="../media/image59.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0.svg"/><Relationship Id="rId11" Type="http://schemas.openxmlformats.org/officeDocument/2006/relationships/image" Target="../media/image58.png"/><Relationship Id="rId5" Type="http://schemas.openxmlformats.org/officeDocument/2006/relationships/image" Target="../media/image49.png"/><Relationship Id="rId10" Type="http://schemas.openxmlformats.org/officeDocument/2006/relationships/image" Target="../media/image24.svg"/><Relationship Id="rId4" Type="http://schemas.openxmlformats.org/officeDocument/2006/relationships/image" Target="../media/image53.svg"/><Relationship Id="rId9"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15.png"/><Relationship Id="rId7"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7.png"/><Relationship Id="rId4" Type="http://schemas.openxmlformats.org/officeDocument/2006/relationships/image" Target="../media/image53.svg"/></Relationships>
</file>

<file path=ppt/slides/_rels/slide1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7.png"/><Relationship Id="rId7" Type="http://schemas.openxmlformats.org/officeDocument/2006/relationships/image" Target="../media/image6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66.svg"/><Relationship Id="rId4" Type="http://schemas.openxmlformats.org/officeDocument/2006/relationships/image" Target="../media/image24.svg"/><Relationship Id="rId9" Type="http://schemas.openxmlformats.org/officeDocument/2006/relationships/image" Target="../media/image65.png"/></Relationships>
</file>

<file path=ppt/slides/_rels/slide13.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15.png"/><Relationship Id="rId7" Type="http://schemas.openxmlformats.org/officeDocument/2006/relationships/image" Target="../media/image6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7.png"/><Relationship Id="rId4" Type="http://schemas.openxmlformats.org/officeDocument/2006/relationships/image" Target="../media/image53.svg"/></Relationships>
</file>

<file path=ppt/slides/_rels/slide14.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15.png"/><Relationship Id="rId7" Type="http://schemas.openxmlformats.org/officeDocument/2006/relationships/image" Target="../media/image6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7.png"/><Relationship Id="rId4" Type="http://schemas.openxmlformats.org/officeDocument/2006/relationships/image" Target="../media/image53.svg"/></Relationships>
</file>

<file path=ppt/slides/_rels/slide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pn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4.svg"/><Relationship Id="rId11" Type="http://schemas.openxmlformats.org/officeDocument/2006/relationships/image" Target="../media/image72.svg"/><Relationship Id="rId5" Type="http://schemas.openxmlformats.org/officeDocument/2006/relationships/image" Target="../media/image3.png"/><Relationship Id="rId10" Type="http://schemas.openxmlformats.org/officeDocument/2006/relationships/image" Target="../media/image71.png"/><Relationship Id="rId4" Type="http://schemas.openxmlformats.org/officeDocument/2006/relationships/image" Target="../media/image25.svg"/><Relationship Id="rId9" Type="http://schemas.openxmlformats.org/officeDocument/2006/relationships/image" Target="../media/image8.svg"/></Relationships>
</file>

<file path=ppt/slides/_rels/slide16.xml.rels><?xml version="1.0" encoding="UTF-8" standalone="yes"?>
<Relationships xmlns="http://schemas.openxmlformats.org/package/2006/relationships"><Relationship Id="rId8" Type="http://schemas.openxmlformats.org/officeDocument/2006/relationships/image" Target="../media/image79.svg"/><Relationship Id="rId13" Type="http://schemas.openxmlformats.org/officeDocument/2006/relationships/image" Target="../media/image84.png"/><Relationship Id="rId18" Type="http://schemas.openxmlformats.org/officeDocument/2006/relationships/image" Target="../media/image89.svg"/><Relationship Id="rId3" Type="http://schemas.openxmlformats.org/officeDocument/2006/relationships/image" Target="../media/image74.png"/><Relationship Id="rId21" Type="http://schemas.openxmlformats.org/officeDocument/2006/relationships/image" Target="../media/image92.png"/><Relationship Id="rId7" Type="http://schemas.openxmlformats.org/officeDocument/2006/relationships/image" Target="../media/image78.png"/><Relationship Id="rId12" Type="http://schemas.openxmlformats.org/officeDocument/2006/relationships/image" Target="../media/image83.svg"/><Relationship Id="rId17" Type="http://schemas.openxmlformats.org/officeDocument/2006/relationships/image" Target="../media/image88.png"/><Relationship Id="rId2" Type="http://schemas.openxmlformats.org/officeDocument/2006/relationships/image" Target="../media/image73.png"/><Relationship Id="rId16" Type="http://schemas.openxmlformats.org/officeDocument/2006/relationships/image" Target="../media/image87.svg"/><Relationship Id="rId20" Type="http://schemas.openxmlformats.org/officeDocument/2006/relationships/image" Target="../media/image91.svg"/><Relationship Id="rId1" Type="http://schemas.openxmlformats.org/officeDocument/2006/relationships/slideLayout" Target="../slideLayouts/slideLayout4.xml"/><Relationship Id="rId6" Type="http://schemas.openxmlformats.org/officeDocument/2006/relationships/image" Target="../media/image77.svg"/><Relationship Id="rId11" Type="http://schemas.openxmlformats.org/officeDocument/2006/relationships/image" Target="../media/image82.png"/><Relationship Id="rId5" Type="http://schemas.openxmlformats.org/officeDocument/2006/relationships/image" Target="../media/image76.png"/><Relationship Id="rId15" Type="http://schemas.openxmlformats.org/officeDocument/2006/relationships/image" Target="../media/image86.png"/><Relationship Id="rId10" Type="http://schemas.openxmlformats.org/officeDocument/2006/relationships/image" Target="../media/image81.svg"/><Relationship Id="rId19" Type="http://schemas.openxmlformats.org/officeDocument/2006/relationships/image" Target="../media/image90.png"/><Relationship Id="rId4" Type="http://schemas.openxmlformats.org/officeDocument/2006/relationships/image" Target="../media/image75.svg"/><Relationship Id="rId9" Type="http://schemas.openxmlformats.org/officeDocument/2006/relationships/image" Target="../media/image80.png"/><Relationship Id="rId14" Type="http://schemas.openxmlformats.org/officeDocument/2006/relationships/image" Target="../media/image85.svg"/><Relationship Id="rId22" Type="http://schemas.openxmlformats.org/officeDocument/2006/relationships/image" Target="../media/image93.svg"/></Relationships>
</file>

<file path=ppt/slides/_rels/slide17.xml.rels><?xml version="1.0" encoding="UTF-8" standalone="yes"?>
<Relationships xmlns="http://schemas.openxmlformats.org/package/2006/relationships"><Relationship Id="rId8" Type="http://schemas.openxmlformats.org/officeDocument/2006/relationships/image" Target="../media/image99.svg"/><Relationship Id="rId13" Type="http://schemas.openxmlformats.org/officeDocument/2006/relationships/image" Target="../media/image104.png"/><Relationship Id="rId18" Type="http://schemas.openxmlformats.org/officeDocument/2006/relationships/image" Target="../media/image109.svg"/><Relationship Id="rId26" Type="http://schemas.openxmlformats.org/officeDocument/2006/relationships/image" Target="../media/image117.svg"/><Relationship Id="rId3" Type="http://schemas.openxmlformats.org/officeDocument/2006/relationships/image" Target="../media/image94.png"/><Relationship Id="rId21" Type="http://schemas.openxmlformats.org/officeDocument/2006/relationships/image" Target="../media/image112.png"/><Relationship Id="rId7" Type="http://schemas.openxmlformats.org/officeDocument/2006/relationships/image" Target="../media/image98.png"/><Relationship Id="rId12" Type="http://schemas.openxmlformats.org/officeDocument/2006/relationships/image" Target="../media/image103.svg"/><Relationship Id="rId17" Type="http://schemas.openxmlformats.org/officeDocument/2006/relationships/image" Target="../media/image108.png"/><Relationship Id="rId25" Type="http://schemas.openxmlformats.org/officeDocument/2006/relationships/image" Target="../media/image116.png"/><Relationship Id="rId2" Type="http://schemas.openxmlformats.org/officeDocument/2006/relationships/notesSlide" Target="../notesSlides/notesSlide13.xml"/><Relationship Id="rId16" Type="http://schemas.openxmlformats.org/officeDocument/2006/relationships/image" Target="../media/image107.svg"/><Relationship Id="rId20" Type="http://schemas.openxmlformats.org/officeDocument/2006/relationships/image" Target="../media/image111.svg"/><Relationship Id="rId1" Type="http://schemas.openxmlformats.org/officeDocument/2006/relationships/slideLayout" Target="../slideLayouts/slideLayout4.xml"/><Relationship Id="rId6" Type="http://schemas.openxmlformats.org/officeDocument/2006/relationships/image" Target="../media/image97.svg"/><Relationship Id="rId11" Type="http://schemas.openxmlformats.org/officeDocument/2006/relationships/image" Target="../media/image102.png"/><Relationship Id="rId24" Type="http://schemas.openxmlformats.org/officeDocument/2006/relationships/image" Target="../media/image115.svg"/><Relationship Id="rId5" Type="http://schemas.openxmlformats.org/officeDocument/2006/relationships/image" Target="../media/image96.png"/><Relationship Id="rId15" Type="http://schemas.openxmlformats.org/officeDocument/2006/relationships/image" Target="../media/image106.png"/><Relationship Id="rId23" Type="http://schemas.openxmlformats.org/officeDocument/2006/relationships/image" Target="../media/image114.png"/><Relationship Id="rId10" Type="http://schemas.openxmlformats.org/officeDocument/2006/relationships/image" Target="../media/image101.svg"/><Relationship Id="rId19" Type="http://schemas.openxmlformats.org/officeDocument/2006/relationships/image" Target="../media/image110.png"/><Relationship Id="rId4" Type="http://schemas.openxmlformats.org/officeDocument/2006/relationships/image" Target="../media/image95.svg"/><Relationship Id="rId9" Type="http://schemas.openxmlformats.org/officeDocument/2006/relationships/image" Target="../media/image100.png"/><Relationship Id="rId14" Type="http://schemas.openxmlformats.org/officeDocument/2006/relationships/image" Target="../media/image105.svg"/><Relationship Id="rId22" Type="http://schemas.openxmlformats.org/officeDocument/2006/relationships/image" Target="../media/image113.svg"/></Relationships>
</file>

<file path=ppt/slides/_rels/slide18.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22.png"/><Relationship Id="rId3" Type="http://schemas.openxmlformats.org/officeDocument/2006/relationships/image" Target="../media/image25.svg"/><Relationship Id="rId7" Type="http://schemas.openxmlformats.org/officeDocument/2006/relationships/image" Target="../media/image7.png"/><Relationship Id="rId12" Type="http://schemas.openxmlformats.org/officeDocument/2006/relationships/image" Target="../media/image121.jpeg"/><Relationship Id="rId2" Type="http://schemas.openxmlformats.org/officeDocument/2006/relationships/image" Target="../media/image5.png"/><Relationship Id="rId16" Type="http://schemas.openxmlformats.org/officeDocument/2006/relationships/image" Target="../media/image124.svg"/><Relationship Id="rId1" Type="http://schemas.openxmlformats.org/officeDocument/2006/relationships/slideLayout" Target="../slideLayouts/slideLayout5.xml"/><Relationship Id="rId6" Type="http://schemas.openxmlformats.org/officeDocument/2006/relationships/image" Target="../media/image26.png"/><Relationship Id="rId11" Type="http://schemas.openxmlformats.org/officeDocument/2006/relationships/image" Target="../media/image120.jpeg"/><Relationship Id="rId5" Type="http://schemas.openxmlformats.org/officeDocument/2006/relationships/image" Target="../media/image4.svg"/><Relationship Id="rId15" Type="http://schemas.openxmlformats.org/officeDocument/2006/relationships/image" Target="../media/image80.png"/><Relationship Id="rId10" Type="http://schemas.openxmlformats.org/officeDocument/2006/relationships/image" Target="../media/image119.png"/><Relationship Id="rId4" Type="http://schemas.openxmlformats.org/officeDocument/2006/relationships/image" Target="../media/image3.png"/><Relationship Id="rId9" Type="http://schemas.openxmlformats.org/officeDocument/2006/relationships/image" Target="../media/image118.jpeg"/><Relationship Id="rId14" Type="http://schemas.openxmlformats.org/officeDocument/2006/relationships/image" Target="../media/image123.svg"/></Relationships>
</file>

<file path=ppt/slides/_rels/slide19.xml.rels><?xml version="1.0" encoding="UTF-8" standalone="yes"?>
<Relationships xmlns="http://schemas.openxmlformats.org/package/2006/relationships"><Relationship Id="rId8" Type="http://schemas.openxmlformats.org/officeDocument/2006/relationships/image" Target="../media/image130.svg"/><Relationship Id="rId13" Type="http://schemas.openxmlformats.org/officeDocument/2006/relationships/image" Target="../media/image133.png"/><Relationship Id="rId3" Type="http://schemas.openxmlformats.org/officeDocument/2006/relationships/image" Target="../media/image125.png"/><Relationship Id="rId7" Type="http://schemas.openxmlformats.org/officeDocument/2006/relationships/image" Target="../media/image129.png"/><Relationship Id="rId12" Type="http://schemas.openxmlformats.org/officeDocument/2006/relationships/image" Target="../media/image8.svg"/><Relationship Id="rId2" Type="http://schemas.openxmlformats.org/officeDocument/2006/relationships/notesSlide" Target="../notesSlides/notesSlide14.xml"/><Relationship Id="rId16" Type="http://schemas.openxmlformats.org/officeDocument/2006/relationships/image" Target="../media/image136.svg"/><Relationship Id="rId1" Type="http://schemas.openxmlformats.org/officeDocument/2006/relationships/slideLayout" Target="../slideLayouts/slideLayout1.xml"/><Relationship Id="rId6" Type="http://schemas.openxmlformats.org/officeDocument/2006/relationships/image" Target="../media/image128.svg"/><Relationship Id="rId11" Type="http://schemas.openxmlformats.org/officeDocument/2006/relationships/image" Target="../media/image7.png"/><Relationship Id="rId5" Type="http://schemas.openxmlformats.org/officeDocument/2006/relationships/image" Target="../media/image127.png"/><Relationship Id="rId15" Type="http://schemas.openxmlformats.org/officeDocument/2006/relationships/image" Target="../media/image135.png"/><Relationship Id="rId10" Type="http://schemas.openxmlformats.org/officeDocument/2006/relationships/image" Target="../media/image132.svg"/><Relationship Id="rId4" Type="http://schemas.openxmlformats.org/officeDocument/2006/relationships/image" Target="../media/image126.svg"/><Relationship Id="rId9" Type="http://schemas.openxmlformats.org/officeDocument/2006/relationships/image" Target="../media/image131.png"/><Relationship Id="rId14" Type="http://schemas.openxmlformats.org/officeDocument/2006/relationships/image" Target="../media/image134.png"/></Relationships>
</file>

<file path=ppt/slides/_rels/slide20.xml.rels><?xml version="1.0" encoding="UTF-8" standalone="yes"?>
<Relationships xmlns="http://schemas.openxmlformats.org/package/2006/relationships"><Relationship Id="rId8" Type="http://schemas.openxmlformats.org/officeDocument/2006/relationships/image" Target="../media/image130.svg"/><Relationship Id="rId13" Type="http://schemas.openxmlformats.org/officeDocument/2006/relationships/image" Target="../media/image133.png"/><Relationship Id="rId3" Type="http://schemas.openxmlformats.org/officeDocument/2006/relationships/image" Target="../media/image125.png"/><Relationship Id="rId7" Type="http://schemas.openxmlformats.org/officeDocument/2006/relationships/image" Target="../media/image129.png"/><Relationship Id="rId12" Type="http://schemas.openxmlformats.org/officeDocument/2006/relationships/image" Target="../media/image8.svg"/><Relationship Id="rId2" Type="http://schemas.openxmlformats.org/officeDocument/2006/relationships/notesSlide" Target="../notesSlides/notesSlide15.xml"/><Relationship Id="rId16" Type="http://schemas.openxmlformats.org/officeDocument/2006/relationships/image" Target="../media/image136.svg"/><Relationship Id="rId1" Type="http://schemas.openxmlformats.org/officeDocument/2006/relationships/slideLayout" Target="../slideLayouts/slideLayout1.xml"/><Relationship Id="rId6" Type="http://schemas.openxmlformats.org/officeDocument/2006/relationships/image" Target="../media/image128.svg"/><Relationship Id="rId11" Type="http://schemas.openxmlformats.org/officeDocument/2006/relationships/image" Target="../media/image7.png"/><Relationship Id="rId5" Type="http://schemas.openxmlformats.org/officeDocument/2006/relationships/image" Target="../media/image127.png"/><Relationship Id="rId15" Type="http://schemas.openxmlformats.org/officeDocument/2006/relationships/image" Target="../media/image135.png"/><Relationship Id="rId10" Type="http://schemas.openxmlformats.org/officeDocument/2006/relationships/image" Target="../media/image53.svg"/><Relationship Id="rId4" Type="http://schemas.openxmlformats.org/officeDocument/2006/relationships/image" Target="../media/image126.svg"/><Relationship Id="rId9" Type="http://schemas.openxmlformats.org/officeDocument/2006/relationships/image" Target="../media/image15.png"/><Relationship Id="rId14" Type="http://schemas.openxmlformats.org/officeDocument/2006/relationships/image" Target="../media/image134.png"/></Relationships>
</file>

<file path=ppt/slides/_rels/slide21.xml.rels><?xml version="1.0" encoding="UTF-8" standalone="yes"?>
<Relationships xmlns="http://schemas.openxmlformats.org/package/2006/relationships"><Relationship Id="rId8" Type="http://schemas.openxmlformats.org/officeDocument/2006/relationships/image" Target="../media/image130.svg"/><Relationship Id="rId13" Type="http://schemas.openxmlformats.org/officeDocument/2006/relationships/image" Target="../media/image133.png"/><Relationship Id="rId3" Type="http://schemas.openxmlformats.org/officeDocument/2006/relationships/image" Target="../media/image125.png"/><Relationship Id="rId7" Type="http://schemas.openxmlformats.org/officeDocument/2006/relationships/image" Target="../media/image129.png"/><Relationship Id="rId12" Type="http://schemas.openxmlformats.org/officeDocument/2006/relationships/image" Target="../media/image8.svg"/><Relationship Id="rId2" Type="http://schemas.openxmlformats.org/officeDocument/2006/relationships/notesSlide" Target="../notesSlides/notesSlide16.xml"/><Relationship Id="rId16" Type="http://schemas.openxmlformats.org/officeDocument/2006/relationships/image" Target="../media/image136.svg"/><Relationship Id="rId1" Type="http://schemas.openxmlformats.org/officeDocument/2006/relationships/slideLayout" Target="../slideLayouts/slideLayout1.xml"/><Relationship Id="rId6" Type="http://schemas.openxmlformats.org/officeDocument/2006/relationships/image" Target="../media/image128.svg"/><Relationship Id="rId11" Type="http://schemas.openxmlformats.org/officeDocument/2006/relationships/image" Target="../media/image7.png"/><Relationship Id="rId5" Type="http://schemas.openxmlformats.org/officeDocument/2006/relationships/image" Target="../media/image127.png"/><Relationship Id="rId15" Type="http://schemas.openxmlformats.org/officeDocument/2006/relationships/image" Target="../media/image135.png"/><Relationship Id="rId10" Type="http://schemas.openxmlformats.org/officeDocument/2006/relationships/image" Target="../media/image53.svg"/><Relationship Id="rId4" Type="http://schemas.openxmlformats.org/officeDocument/2006/relationships/image" Target="../media/image126.svg"/><Relationship Id="rId9" Type="http://schemas.openxmlformats.org/officeDocument/2006/relationships/image" Target="../media/image15.png"/><Relationship Id="rId14" Type="http://schemas.openxmlformats.org/officeDocument/2006/relationships/image" Target="../media/image134.png"/></Relationships>
</file>

<file path=ppt/slides/_rels/slide22.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27.png"/><Relationship Id="rId3" Type="http://schemas.openxmlformats.org/officeDocument/2006/relationships/image" Target="../media/image15.png"/><Relationship Id="rId7" Type="http://schemas.openxmlformats.org/officeDocument/2006/relationships/image" Target="../media/image133.png"/><Relationship Id="rId12" Type="http://schemas.openxmlformats.org/officeDocument/2006/relationships/image" Target="../media/image126.svg"/><Relationship Id="rId2" Type="http://schemas.openxmlformats.org/officeDocument/2006/relationships/notesSlide" Target="../notesSlides/notesSlide17.xml"/><Relationship Id="rId16" Type="http://schemas.openxmlformats.org/officeDocument/2006/relationships/image" Target="../media/image130.svg"/><Relationship Id="rId1" Type="http://schemas.openxmlformats.org/officeDocument/2006/relationships/slideLayout" Target="../slideLayouts/slideLayout1.xml"/><Relationship Id="rId6" Type="http://schemas.openxmlformats.org/officeDocument/2006/relationships/image" Target="../media/image8.svg"/><Relationship Id="rId11" Type="http://schemas.openxmlformats.org/officeDocument/2006/relationships/image" Target="../media/image125.png"/><Relationship Id="rId5" Type="http://schemas.openxmlformats.org/officeDocument/2006/relationships/image" Target="../media/image7.png"/><Relationship Id="rId15" Type="http://schemas.openxmlformats.org/officeDocument/2006/relationships/image" Target="../media/image129.png"/><Relationship Id="rId10" Type="http://schemas.openxmlformats.org/officeDocument/2006/relationships/image" Target="../media/image136.svg"/><Relationship Id="rId4" Type="http://schemas.openxmlformats.org/officeDocument/2006/relationships/image" Target="../media/image53.svg"/><Relationship Id="rId9" Type="http://schemas.openxmlformats.org/officeDocument/2006/relationships/image" Target="../media/image135.png"/><Relationship Id="rId14" Type="http://schemas.openxmlformats.org/officeDocument/2006/relationships/image" Target="../media/image128.svg"/></Relationships>
</file>

<file path=ppt/slides/_rels/slide23.xml.rels><?xml version="1.0" encoding="UTF-8" standalone="yes"?>
<Relationships xmlns="http://schemas.openxmlformats.org/package/2006/relationships"><Relationship Id="rId8" Type="http://schemas.openxmlformats.org/officeDocument/2006/relationships/image" Target="../media/image128.svg"/><Relationship Id="rId13" Type="http://schemas.openxmlformats.org/officeDocument/2006/relationships/image" Target="../media/image133.png"/><Relationship Id="rId3" Type="http://schemas.openxmlformats.org/officeDocument/2006/relationships/image" Target="../media/image15.png"/><Relationship Id="rId7" Type="http://schemas.openxmlformats.org/officeDocument/2006/relationships/image" Target="../media/image127.png"/><Relationship Id="rId12" Type="http://schemas.openxmlformats.org/officeDocument/2006/relationships/image" Target="../media/image8.svg"/><Relationship Id="rId2" Type="http://schemas.openxmlformats.org/officeDocument/2006/relationships/notesSlide" Target="../notesSlides/notesSlide18.xml"/><Relationship Id="rId16" Type="http://schemas.openxmlformats.org/officeDocument/2006/relationships/image" Target="../media/image136.svg"/><Relationship Id="rId1" Type="http://schemas.openxmlformats.org/officeDocument/2006/relationships/slideLayout" Target="../slideLayouts/slideLayout1.xml"/><Relationship Id="rId6" Type="http://schemas.openxmlformats.org/officeDocument/2006/relationships/image" Target="../media/image126.svg"/><Relationship Id="rId11" Type="http://schemas.openxmlformats.org/officeDocument/2006/relationships/image" Target="../media/image7.png"/><Relationship Id="rId5" Type="http://schemas.openxmlformats.org/officeDocument/2006/relationships/image" Target="../media/image125.png"/><Relationship Id="rId15" Type="http://schemas.openxmlformats.org/officeDocument/2006/relationships/image" Target="../media/image135.png"/><Relationship Id="rId10" Type="http://schemas.openxmlformats.org/officeDocument/2006/relationships/image" Target="../media/image130.svg"/><Relationship Id="rId4" Type="http://schemas.openxmlformats.org/officeDocument/2006/relationships/image" Target="../media/image53.svg"/><Relationship Id="rId9" Type="http://schemas.openxmlformats.org/officeDocument/2006/relationships/image" Target="../media/image129.png"/><Relationship Id="rId14" Type="http://schemas.openxmlformats.org/officeDocument/2006/relationships/image" Target="../media/image134.png"/></Relationships>
</file>

<file path=ppt/slides/_rels/slide24.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22.png"/><Relationship Id="rId3" Type="http://schemas.openxmlformats.org/officeDocument/2006/relationships/image" Target="../media/image25.svg"/><Relationship Id="rId7" Type="http://schemas.openxmlformats.org/officeDocument/2006/relationships/image" Target="../media/image7.png"/><Relationship Id="rId12" Type="http://schemas.openxmlformats.org/officeDocument/2006/relationships/image" Target="../media/image121.jpeg"/><Relationship Id="rId2" Type="http://schemas.openxmlformats.org/officeDocument/2006/relationships/image" Target="../media/image5.png"/><Relationship Id="rId16" Type="http://schemas.openxmlformats.org/officeDocument/2006/relationships/image" Target="../media/image124.svg"/><Relationship Id="rId1" Type="http://schemas.openxmlformats.org/officeDocument/2006/relationships/slideLayout" Target="../slideLayouts/slideLayout5.xml"/><Relationship Id="rId6" Type="http://schemas.openxmlformats.org/officeDocument/2006/relationships/image" Target="../media/image26.png"/><Relationship Id="rId11" Type="http://schemas.openxmlformats.org/officeDocument/2006/relationships/image" Target="../media/image120.jpeg"/><Relationship Id="rId5" Type="http://schemas.openxmlformats.org/officeDocument/2006/relationships/image" Target="../media/image4.svg"/><Relationship Id="rId15" Type="http://schemas.openxmlformats.org/officeDocument/2006/relationships/image" Target="../media/image80.png"/><Relationship Id="rId10" Type="http://schemas.openxmlformats.org/officeDocument/2006/relationships/image" Target="../media/image119.png"/><Relationship Id="rId4" Type="http://schemas.openxmlformats.org/officeDocument/2006/relationships/image" Target="../media/image3.png"/><Relationship Id="rId9" Type="http://schemas.openxmlformats.org/officeDocument/2006/relationships/image" Target="../media/image118.jpeg"/><Relationship Id="rId14" Type="http://schemas.openxmlformats.org/officeDocument/2006/relationships/image" Target="../media/image123.svg"/></Relationships>
</file>

<file path=ppt/slides/_rels/slide25.xml.rels><?xml version="1.0" encoding="UTF-8" standalone="yes"?>
<Relationships xmlns="http://schemas.openxmlformats.org/package/2006/relationships"><Relationship Id="rId8" Type="http://schemas.openxmlformats.org/officeDocument/2006/relationships/image" Target="../media/image126.svg"/><Relationship Id="rId13" Type="http://schemas.openxmlformats.org/officeDocument/2006/relationships/image" Target="../media/image137.png"/><Relationship Id="rId3" Type="http://schemas.openxmlformats.org/officeDocument/2006/relationships/image" Target="../media/image15.png"/><Relationship Id="rId7" Type="http://schemas.openxmlformats.org/officeDocument/2006/relationships/image" Target="../media/image125.png"/><Relationship Id="rId12" Type="http://schemas.openxmlformats.org/officeDocument/2006/relationships/image" Target="../media/image130.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8.svg"/><Relationship Id="rId11" Type="http://schemas.openxmlformats.org/officeDocument/2006/relationships/image" Target="../media/image129.png"/><Relationship Id="rId5" Type="http://schemas.openxmlformats.org/officeDocument/2006/relationships/image" Target="../media/image7.png"/><Relationship Id="rId10" Type="http://schemas.openxmlformats.org/officeDocument/2006/relationships/image" Target="../media/image128.svg"/><Relationship Id="rId4" Type="http://schemas.openxmlformats.org/officeDocument/2006/relationships/image" Target="../media/image53.svg"/><Relationship Id="rId9" Type="http://schemas.openxmlformats.org/officeDocument/2006/relationships/image" Target="../media/image127.png"/><Relationship Id="rId14" Type="http://schemas.microsoft.com/office/2007/relationships/hdphoto" Target="../media/hdphoto2.wdp"/></Relationships>
</file>

<file path=ppt/slides/_rels/slide26.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27.png"/><Relationship Id="rId3" Type="http://schemas.openxmlformats.org/officeDocument/2006/relationships/image" Target="../media/image15.png"/><Relationship Id="rId7" Type="http://schemas.openxmlformats.org/officeDocument/2006/relationships/image" Target="../media/image133.png"/><Relationship Id="rId12" Type="http://schemas.openxmlformats.org/officeDocument/2006/relationships/image" Target="../media/image126.svg"/><Relationship Id="rId2" Type="http://schemas.openxmlformats.org/officeDocument/2006/relationships/notesSlide" Target="../notesSlides/notesSlide20.xml"/><Relationship Id="rId16" Type="http://schemas.openxmlformats.org/officeDocument/2006/relationships/image" Target="../media/image130.svg"/><Relationship Id="rId1" Type="http://schemas.openxmlformats.org/officeDocument/2006/relationships/slideLayout" Target="../slideLayouts/slideLayout2.xml"/><Relationship Id="rId6" Type="http://schemas.openxmlformats.org/officeDocument/2006/relationships/image" Target="../media/image8.svg"/><Relationship Id="rId11" Type="http://schemas.openxmlformats.org/officeDocument/2006/relationships/image" Target="../media/image125.png"/><Relationship Id="rId5" Type="http://schemas.openxmlformats.org/officeDocument/2006/relationships/image" Target="../media/image7.png"/><Relationship Id="rId15" Type="http://schemas.openxmlformats.org/officeDocument/2006/relationships/image" Target="../media/image129.png"/><Relationship Id="rId10" Type="http://schemas.openxmlformats.org/officeDocument/2006/relationships/image" Target="../media/image136.svg"/><Relationship Id="rId4" Type="http://schemas.openxmlformats.org/officeDocument/2006/relationships/image" Target="../media/image53.svg"/><Relationship Id="rId9" Type="http://schemas.openxmlformats.org/officeDocument/2006/relationships/image" Target="../media/image135.png"/><Relationship Id="rId14" Type="http://schemas.openxmlformats.org/officeDocument/2006/relationships/image" Target="../media/image128.svg"/></Relationships>
</file>

<file path=ppt/slides/_rels/slide27.xml.rels><?xml version="1.0" encoding="UTF-8" standalone="yes"?>
<Relationships xmlns="http://schemas.openxmlformats.org/package/2006/relationships"><Relationship Id="rId8" Type="http://schemas.openxmlformats.org/officeDocument/2006/relationships/image" Target="../media/image130.svg"/><Relationship Id="rId13" Type="http://schemas.openxmlformats.org/officeDocument/2006/relationships/image" Target="../media/image131.png"/><Relationship Id="rId18" Type="http://schemas.microsoft.com/office/2007/relationships/hdphoto" Target="../media/hdphoto3.wdp"/><Relationship Id="rId3" Type="http://schemas.openxmlformats.org/officeDocument/2006/relationships/image" Target="../media/image125.png"/><Relationship Id="rId7" Type="http://schemas.openxmlformats.org/officeDocument/2006/relationships/image" Target="../media/image129.png"/><Relationship Id="rId12" Type="http://schemas.openxmlformats.org/officeDocument/2006/relationships/image" Target="../media/image136.svg"/><Relationship Id="rId17" Type="http://schemas.openxmlformats.org/officeDocument/2006/relationships/image" Target="../media/image138.png"/><Relationship Id="rId2" Type="http://schemas.openxmlformats.org/officeDocument/2006/relationships/notesSlide" Target="../notesSlides/notesSlide21.xml"/><Relationship Id="rId16" Type="http://schemas.openxmlformats.org/officeDocument/2006/relationships/image" Target="../media/image8.svg"/><Relationship Id="rId1" Type="http://schemas.openxmlformats.org/officeDocument/2006/relationships/slideLayout" Target="../slideLayouts/slideLayout2.xml"/><Relationship Id="rId6" Type="http://schemas.openxmlformats.org/officeDocument/2006/relationships/image" Target="../media/image128.svg"/><Relationship Id="rId11" Type="http://schemas.openxmlformats.org/officeDocument/2006/relationships/image" Target="../media/image135.png"/><Relationship Id="rId5" Type="http://schemas.openxmlformats.org/officeDocument/2006/relationships/image" Target="../media/image127.png"/><Relationship Id="rId15" Type="http://schemas.openxmlformats.org/officeDocument/2006/relationships/image" Target="../media/image7.png"/><Relationship Id="rId10" Type="http://schemas.openxmlformats.org/officeDocument/2006/relationships/image" Target="../media/image134.png"/><Relationship Id="rId4" Type="http://schemas.openxmlformats.org/officeDocument/2006/relationships/image" Target="../media/image126.svg"/><Relationship Id="rId9" Type="http://schemas.openxmlformats.org/officeDocument/2006/relationships/image" Target="../media/image133.png"/><Relationship Id="rId14" Type="http://schemas.openxmlformats.org/officeDocument/2006/relationships/image" Target="../media/image132.svg"/></Relationships>
</file>

<file path=ppt/slides/_rels/slide28.xml.rels><?xml version="1.0" encoding="UTF-8" standalone="yes"?>
<Relationships xmlns="http://schemas.openxmlformats.org/package/2006/relationships"><Relationship Id="rId8" Type="http://schemas.openxmlformats.org/officeDocument/2006/relationships/image" Target="../media/image130.svg"/><Relationship Id="rId13" Type="http://schemas.openxmlformats.org/officeDocument/2006/relationships/image" Target="../media/image131.png"/><Relationship Id="rId18" Type="http://schemas.microsoft.com/office/2007/relationships/hdphoto" Target="../media/hdphoto4.wdp"/><Relationship Id="rId3" Type="http://schemas.openxmlformats.org/officeDocument/2006/relationships/image" Target="../media/image125.png"/><Relationship Id="rId7" Type="http://schemas.openxmlformats.org/officeDocument/2006/relationships/image" Target="../media/image129.png"/><Relationship Id="rId12" Type="http://schemas.openxmlformats.org/officeDocument/2006/relationships/image" Target="../media/image136.svg"/><Relationship Id="rId17" Type="http://schemas.openxmlformats.org/officeDocument/2006/relationships/image" Target="../media/image139.png"/><Relationship Id="rId2" Type="http://schemas.openxmlformats.org/officeDocument/2006/relationships/notesSlide" Target="../notesSlides/notesSlide22.xml"/><Relationship Id="rId16" Type="http://schemas.openxmlformats.org/officeDocument/2006/relationships/image" Target="../media/image8.svg"/><Relationship Id="rId1" Type="http://schemas.openxmlformats.org/officeDocument/2006/relationships/slideLayout" Target="../slideLayouts/slideLayout2.xml"/><Relationship Id="rId6" Type="http://schemas.openxmlformats.org/officeDocument/2006/relationships/image" Target="../media/image128.svg"/><Relationship Id="rId11" Type="http://schemas.openxmlformats.org/officeDocument/2006/relationships/image" Target="../media/image135.png"/><Relationship Id="rId5" Type="http://schemas.openxmlformats.org/officeDocument/2006/relationships/image" Target="../media/image127.png"/><Relationship Id="rId15" Type="http://schemas.openxmlformats.org/officeDocument/2006/relationships/image" Target="../media/image7.png"/><Relationship Id="rId10" Type="http://schemas.openxmlformats.org/officeDocument/2006/relationships/image" Target="../media/image134.png"/><Relationship Id="rId4" Type="http://schemas.openxmlformats.org/officeDocument/2006/relationships/image" Target="../media/image126.svg"/><Relationship Id="rId9" Type="http://schemas.openxmlformats.org/officeDocument/2006/relationships/image" Target="../media/image133.png"/><Relationship Id="rId14" Type="http://schemas.openxmlformats.org/officeDocument/2006/relationships/image" Target="../media/image132.svg"/></Relationships>
</file>

<file path=ppt/slides/_rels/slide29.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25.svg"/><Relationship Id="rId7"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4.svg"/><Relationship Id="rId10" Type="http://schemas.openxmlformats.org/officeDocument/2006/relationships/image" Target="../media/image141.svg"/><Relationship Id="rId4" Type="http://schemas.openxmlformats.org/officeDocument/2006/relationships/image" Target="../media/image3.png"/><Relationship Id="rId9" Type="http://schemas.openxmlformats.org/officeDocument/2006/relationships/image" Target="../media/image140.png"/></Relationships>
</file>

<file path=ppt/slides/_rels/slide30.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42.png"/><Relationship Id="rId7"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4.svg"/><Relationship Id="rId5" Type="http://schemas.openxmlformats.org/officeDocument/2006/relationships/image" Target="../media/image3.png"/><Relationship Id="rId10" Type="http://schemas.openxmlformats.org/officeDocument/2006/relationships/image" Target="../media/image145.svg"/><Relationship Id="rId4" Type="http://schemas.openxmlformats.org/officeDocument/2006/relationships/image" Target="../media/image143.svg"/><Relationship Id="rId9" Type="http://schemas.openxmlformats.org/officeDocument/2006/relationships/image" Target="../media/image144.png"/></Relationships>
</file>

<file path=ppt/slides/_rels/slide3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46.png"/><Relationship Id="rId7" Type="http://schemas.openxmlformats.org/officeDocument/2006/relationships/image" Target="../media/image148.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4.svg"/><Relationship Id="rId11" Type="http://schemas.openxmlformats.org/officeDocument/2006/relationships/image" Target="../media/image151.svg"/><Relationship Id="rId5" Type="http://schemas.openxmlformats.org/officeDocument/2006/relationships/image" Target="../media/image147.png"/><Relationship Id="rId10" Type="http://schemas.openxmlformats.org/officeDocument/2006/relationships/image" Target="../media/image150.png"/><Relationship Id="rId4" Type="http://schemas.openxmlformats.org/officeDocument/2006/relationships/image" Target="../media/image143.svg"/><Relationship Id="rId9" Type="http://schemas.openxmlformats.org/officeDocument/2006/relationships/image" Target="../media/image149.jpeg"/></Relationships>
</file>

<file path=ppt/slides/_rels/slide32.xml.rels><?xml version="1.0" encoding="UTF-8" standalone="yes"?>
<Relationships xmlns="http://schemas.openxmlformats.org/package/2006/relationships"><Relationship Id="rId3" Type="http://schemas.openxmlformats.org/officeDocument/2006/relationships/image" Target="../media/image152.png"/><Relationship Id="rId7" Type="http://schemas.openxmlformats.org/officeDocument/2006/relationships/image" Target="../media/image156.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155.jpg"/><Relationship Id="rId5" Type="http://schemas.openxmlformats.org/officeDocument/2006/relationships/image" Target="../media/image154.png"/><Relationship Id="rId4" Type="http://schemas.openxmlformats.org/officeDocument/2006/relationships/image" Target="../media/image153.png"/></Relationships>
</file>

<file path=ppt/slides/_rels/slide33.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52.png"/><Relationship Id="rId7" Type="http://schemas.openxmlformats.org/officeDocument/2006/relationships/image" Target="../media/image154.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4.svg"/><Relationship Id="rId11" Type="http://schemas.openxmlformats.org/officeDocument/2006/relationships/image" Target="../media/image151.svg"/><Relationship Id="rId5" Type="http://schemas.openxmlformats.org/officeDocument/2006/relationships/image" Target="../media/image153.png"/><Relationship Id="rId10" Type="http://schemas.openxmlformats.org/officeDocument/2006/relationships/image" Target="../media/image156.png"/><Relationship Id="rId4" Type="http://schemas.openxmlformats.org/officeDocument/2006/relationships/image" Target="../media/image143.svg"/><Relationship Id="rId9" Type="http://schemas.openxmlformats.org/officeDocument/2006/relationships/image" Target="../media/image157.jpg"/></Relationships>
</file>

<file path=ppt/slides/_rels/slide3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52.png"/><Relationship Id="rId7" Type="http://schemas.openxmlformats.org/officeDocument/2006/relationships/image" Target="../media/image154.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4.svg"/><Relationship Id="rId11" Type="http://schemas.openxmlformats.org/officeDocument/2006/relationships/image" Target="../media/image151.svg"/><Relationship Id="rId5" Type="http://schemas.openxmlformats.org/officeDocument/2006/relationships/image" Target="../media/image153.png"/><Relationship Id="rId10" Type="http://schemas.openxmlformats.org/officeDocument/2006/relationships/image" Target="../media/image156.png"/><Relationship Id="rId4" Type="http://schemas.openxmlformats.org/officeDocument/2006/relationships/image" Target="../media/image143.svg"/><Relationship Id="rId9" Type="http://schemas.openxmlformats.org/officeDocument/2006/relationships/image" Target="../media/image158.jpeg"/></Relationships>
</file>

<file path=ppt/slides/_rels/slide35.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52.png"/><Relationship Id="rId7" Type="http://schemas.openxmlformats.org/officeDocument/2006/relationships/image" Target="../media/image154.png"/><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4.svg"/><Relationship Id="rId11" Type="http://schemas.openxmlformats.org/officeDocument/2006/relationships/image" Target="../media/image151.svg"/><Relationship Id="rId5" Type="http://schemas.openxmlformats.org/officeDocument/2006/relationships/image" Target="../media/image153.png"/><Relationship Id="rId10" Type="http://schemas.openxmlformats.org/officeDocument/2006/relationships/image" Target="../media/image156.png"/><Relationship Id="rId4" Type="http://schemas.openxmlformats.org/officeDocument/2006/relationships/image" Target="../media/image143.svg"/><Relationship Id="rId9" Type="http://schemas.openxmlformats.org/officeDocument/2006/relationships/image" Target="../media/image159.png"/></Relationships>
</file>

<file path=ppt/slides/_rels/slide3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52.png"/><Relationship Id="rId7" Type="http://schemas.openxmlformats.org/officeDocument/2006/relationships/image" Target="../media/image154.png"/><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4.svg"/><Relationship Id="rId11" Type="http://schemas.openxmlformats.org/officeDocument/2006/relationships/image" Target="../media/image151.svg"/><Relationship Id="rId5" Type="http://schemas.openxmlformats.org/officeDocument/2006/relationships/image" Target="../media/image153.png"/><Relationship Id="rId10" Type="http://schemas.openxmlformats.org/officeDocument/2006/relationships/image" Target="../media/image156.png"/><Relationship Id="rId4" Type="http://schemas.openxmlformats.org/officeDocument/2006/relationships/image" Target="../media/image143.svg"/><Relationship Id="rId9" Type="http://schemas.openxmlformats.org/officeDocument/2006/relationships/image" Target="../media/image160.jpeg"/></Relationships>
</file>

<file path=ppt/slides/_rels/slide37.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52.png"/><Relationship Id="rId7" Type="http://schemas.openxmlformats.org/officeDocument/2006/relationships/image" Target="../media/image162.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4.svg"/><Relationship Id="rId11" Type="http://schemas.openxmlformats.org/officeDocument/2006/relationships/image" Target="../media/image151.svg"/><Relationship Id="rId5" Type="http://schemas.openxmlformats.org/officeDocument/2006/relationships/image" Target="../media/image161.png"/><Relationship Id="rId10" Type="http://schemas.openxmlformats.org/officeDocument/2006/relationships/image" Target="../media/image156.png"/><Relationship Id="rId4" Type="http://schemas.openxmlformats.org/officeDocument/2006/relationships/image" Target="../media/image143.svg"/><Relationship Id="rId9" Type="http://schemas.openxmlformats.org/officeDocument/2006/relationships/image" Target="../media/image163.jpg"/></Relationships>
</file>

<file path=ppt/slides/_rels/slide38.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52.png"/><Relationship Id="rId7" Type="http://schemas.openxmlformats.org/officeDocument/2006/relationships/image" Target="../media/image162.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4.svg"/><Relationship Id="rId11" Type="http://schemas.openxmlformats.org/officeDocument/2006/relationships/image" Target="../media/image164.jpg"/><Relationship Id="rId5" Type="http://schemas.openxmlformats.org/officeDocument/2006/relationships/image" Target="../media/image161.png"/><Relationship Id="rId10" Type="http://schemas.openxmlformats.org/officeDocument/2006/relationships/image" Target="../media/image151.svg"/><Relationship Id="rId4" Type="http://schemas.openxmlformats.org/officeDocument/2006/relationships/image" Target="../media/image143.svg"/><Relationship Id="rId9" Type="http://schemas.openxmlformats.org/officeDocument/2006/relationships/image" Target="../media/image156.png"/></Relationships>
</file>

<file path=ppt/slides/_rels/slide39.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52.png"/><Relationship Id="rId7" Type="http://schemas.openxmlformats.org/officeDocument/2006/relationships/image" Target="../media/image154.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151.svg"/><Relationship Id="rId5" Type="http://schemas.openxmlformats.org/officeDocument/2006/relationships/image" Target="../media/image153.png"/><Relationship Id="rId10" Type="http://schemas.openxmlformats.org/officeDocument/2006/relationships/image" Target="../media/image156.png"/><Relationship Id="rId4" Type="http://schemas.openxmlformats.org/officeDocument/2006/relationships/image" Target="../media/image143.svg"/><Relationship Id="rId9" Type="http://schemas.openxmlformats.org/officeDocument/2006/relationships/image" Target="../media/image165.jpeg"/></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167.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66.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F64E09C-88CC-E617-0B49-5542D51E6300}"/>
              </a:ext>
            </a:extLst>
          </p:cNvPr>
          <p:cNvSpPr/>
          <p:nvPr/>
        </p:nvSpPr>
        <p:spPr>
          <a:xfrm flipV="1">
            <a:off x="0" y="4495800"/>
            <a:ext cx="12192000" cy="2362200"/>
          </a:xfrm>
          <a:prstGeom prst="rect">
            <a:avLst/>
          </a:prstGeom>
          <a:gradFill flip="none" rotWithShape="1">
            <a:gsLst>
              <a:gs pos="9000">
                <a:schemeClr val="bg1"/>
              </a:gs>
              <a:gs pos="96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pic>
        <p:nvPicPr>
          <p:cNvPr id="10" name="Graphic 9">
            <a:extLst>
              <a:ext uri="{FF2B5EF4-FFF2-40B4-BE49-F238E27FC236}">
                <a16:creationId xmlns:a16="http://schemas.microsoft.com/office/drawing/2014/main" id="{ED2B3E0C-BA17-0207-2E62-43B142015A3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640694">
            <a:off x="7494328" y="1411162"/>
            <a:ext cx="4035233" cy="5038340"/>
          </a:xfrm>
          <a:prstGeom prst="rect">
            <a:avLst/>
          </a:prstGeom>
        </p:spPr>
      </p:pic>
      <p:pic>
        <p:nvPicPr>
          <p:cNvPr id="11" name="Graphic 10">
            <a:extLst>
              <a:ext uri="{FF2B5EF4-FFF2-40B4-BE49-F238E27FC236}">
                <a16:creationId xmlns:a16="http://schemas.microsoft.com/office/drawing/2014/main" id="{1A948A2D-46B8-BFB6-6AAA-8E5695BF8B1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1969" y="-12873"/>
            <a:ext cx="9132114" cy="6614564"/>
          </a:xfrm>
          <a:prstGeom prst="rect">
            <a:avLst/>
          </a:prstGeom>
        </p:spPr>
      </p:pic>
      <p:pic>
        <p:nvPicPr>
          <p:cNvPr id="13" name="Graphic 12">
            <a:extLst>
              <a:ext uri="{FF2B5EF4-FFF2-40B4-BE49-F238E27FC236}">
                <a16:creationId xmlns:a16="http://schemas.microsoft.com/office/drawing/2014/main" id="{A0771486-661A-494B-95CC-DB92DEDABD4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348543" y="-185465"/>
            <a:ext cx="4326801" cy="4992237"/>
          </a:xfrm>
          <a:prstGeom prst="rect">
            <a:avLst/>
          </a:prstGeom>
        </p:spPr>
      </p:pic>
      <p:sp>
        <p:nvSpPr>
          <p:cNvPr id="19" name="Text Placeholder 13">
            <a:extLst>
              <a:ext uri="{FF2B5EF4-FFF2-40B4-BE49-F238E27FC236}">
                <a16:creationId xmlns:a16="http://schemas.microsoft.com/office/drawing/2014/main" id="{B7B36516-9392-EAFC-3BC8-CA23605E4016}"/>
              </a:ext>
            </a:extLst>
          </p:cNvPr>
          <p:cNvSpPr txBox="1">
            <a:spLocks/>
          </p:cNvSpPr>
          <p:nvPr/>
        </p:nvSpPr>
        <p:spPr>
          <a:xfrm>
            <a:off x="381000" y="6158593"/>
            <a:ext cx="3630288" cy="321274"/>
          </a:xfrm>
          <a:prstGeom prst="rect">
            <a:avLst/>
          </a:prstGeom>
        </p:spPr>
        <p:txBody>
          <a:bodyPr vert="horz" lIns="0" tIns="0" rIns="0" bIns="0" rtlCol="0">
            <a:noAutofit/>
          </a:bodyPr>
          <a:lstStyle>
            <a:lvl1pPr marL="0" indent="0" algn="l" rtl="0" eaLnBrk="1" fontAlgn="base" hangingPunct="1">
              <a:lnSpc>
                <a:spcPct val="110000"/>
              </a:lnSpc>
              <a:spcBef>
                <a:spcPts val="1200"/>
              </a:spcBef>
              <a:spcAft>
                <a:spcPct val="0"/>
              </a:spcAft>
              <a:buFont typeface="Arial" pitchFamily="34" charset="0"/>
              <a:buNone/>
              <a:defRPr sz="1400" b="0" i="0" kern="1200">
                <a:solidFill>
                  <a:schemeClr val="tx1"/>
                </a:solidFill>
                <a:latin typeface="Graphik Regular" panose="020B0503030202060203" pitchFamily="34" charset="77"/>
                <a:ea typeface="Roboto" panose="02000000000000000000" pitchFamily="2" charset="0"/>
                <a:cs typeface="Arial" panose="020B0604020202020204" pitchFamily="34" charset="0"/>
              </a:defRPr>
            </a:lvl1pPr>
            <a:lvl2pPr marL="215957" indent="-215957" algn="l" rtl="0" eaLnBrk="1" fontAlgn="base" hangingPunct="1">
              <a:lnSpc>
                <a:spcPct val="110000"/>
              </a:lnSpc>
              <a:spcBef>
                <a:spcPts val="800"/>
              </a:spcBef>
              <a:spcAft>
                <a:spcPct val="0"/>
              </a:spcAft>
              <a:buFont typeface="Arial" pitchFamily="34" charset="0"/>
              <a:buChar char="•"/>
              <a:defRPr sz="1400" b="0" i="0" kern="1200">
                <a:solidFill>
                  <a:schemeClr val="tx1"/>
                </a:solidFill>
                <a:latin typeface="Graphik Regular" panose="020B0503030202060203" pitchFamily="34" charset="77"/>
                <a:ea typeface="Roboto" panose="02000000000000000000" pitchFamily="2" charset="0"/>
                <a:cs typeface="Arial" panose="020B0604020202020204" pitchFamily="34" charset="0"/>
              </a:defRPr>
            </a:lvl2pPr>
            <a:lvl3pPr marL="431914" indent="-215957" algn="l" rtl="0" eaLnBrk="1" fontAlgn="base" hangingPunct="1">
              <a:lnSpc>
                <a:spcPct val="110000"/>
              </a:lnSpc>
              <a:spcBef>
                <a:spcPts val="800"/>
              </a:spcBef>
              <a:spcAft>
                <a:spcPct val="0"/>
              </a:spcAft>
              <a:buFont typeface="Arial" pitchFamily="34" charset="0"/>
              <a:buChar char="‒"/>
              <a:tabLst/>
              <a:defRPr sz="1400" b="0" i="0" kern="1200">
                <a:solidFill>
                  <a:schemeClr val="tx1"/>
                </a:solidFill>
                <a:latin typeface="Graphik Regular" panose="020B0503030202060203" pitchFamily="34" charset="77"/>
                <a:ea typeface="Roboto" panose="02000000000000000000" pitchFamily="2" charset="0"/>
                <a:cs typeface="Arial" panose="020B0604020202020204" pitchFamily="34" charset="0"/>
              </a:defRPr>
            </a:lvl3pPr>
            <a:lvl4pPr marL="611878" indent="-215957" algn="l" rtl="0" eaLnBrk="1" fontAlgn="base" hangingPunct="1">
              <a:lnSpc>
                <a:spcPct val="110000"/>
              </a:lnSpc>
              <a:spcBef>
                <a:spcPts val="800"/>
              </a:spcBef>
              <a:spcAft>
                <a:spcPct val="0"/>
              </a:spcAft>
              <a:buFont typeface="Arial" pitchFamily="34" charset="0"/>
              <a:buChar char="•"/>
              <a:defRPr sz="1400" b="0" i="0" kern="1200">
                <a:solidFill>
                  <a:schemeClr val="tx1"/>
                </a:solidFill>
                <a:latin typeface="Graphik Regular" panose="020B0503030202060203" pitchFamily="34" charset="77"/>
                <a:ea typeface="Roboto" panose="02000000000000000000" pitchFamily="2" charset="0"/>
                <a:cs typeface="Arial" panose="020B0604020202020204" pitchFamily="34" charset="0"/>
              </a:defRPr>
            </a:lvl4pPr>
            <a:lvl5pPr marL="863827" indent="-215957" algn="l" rtl="0" eaLnBrk="1" fontAlgn="base" hangingPunct="1">
              <a:lnSpc>
                <a:spcPct val="110000"/>
              </a:lnSpc>
              <a:spcBef>
                <a:spcPts val="800"/>
              </a:spcBef>
              <a:spcAft>
                <a:spcPct val="0"/>
              </a:spcAft>
              <a:buFont typeface="Arial" pitchFamily="34" charset="0"/>
              <a:buChar char="‒"/>
              <a:defRPr sz="1400" b="0" i="0" kern="1200">
                <a:solidFill>
                  <a:schemeClr val="tx1"/>
                </a:solidFill>
                <a:latin typeface="Graphik Regular" panose="020B0503030202060203" pitchFamily="34" charset="77"/>
                <a:ea typeface="Roboto" panose="02000000000000000000" pitchFamily="2" charset="0"/>
                <a:cs typeface="Arial" panose="020B0604020202020204" pitchFamily="34" charset="0"/>
              </a:defRPr>
            </a:lvl5pPr>
            <a:lvl6pPr marL="3351263" indent="-304662" algn="l" defTabSz="1218641" rtl="0" eaLnBrk="1" latinLnBrk="0" hangingPunct="1">
              <a:spcBef>
                <a:spcPct val="20000"/>
              </a:spcBef>
              <a:buFont typeface="Arial" pitchFamily="34" charset="0"/>
              <a:buChar char="•"/>
              <a:defRPr sz="2699" kern="1200">
                <a:solidFill>
                  <a:schemeClr val="tx1"/>
                </a:solidFill>
                <a:latin typeface="+mn-lt"/>
                <a:ea typeface="+mn-ea"/>
                <a:cs typeface="+mn-cs"/>
              </a:defRPr>
            </a:lvl6pPr>
            <a:lvl7pPr marL="3960584" indent="-304662" algn="l" defTabSz="1218641" rtl="0" eaLnBrk="1" latinLnBrk="0" hangingPunct="1">
              <a:spcBef>
                <a:spcPct val="20000"/>
              </a:spcBef>
              <a:buFont typeface="Arial" pitchFamily="34" charset="0"/>
              <a:buChar char="•"/>
              <a:defRPr sz="2699" kern="1200">
                <a:solidFill>
                  <a:schemeClr val="tx1"/>
                </a:solidFill>
                <a:latin typeface="+mn-lt"/>
                <a:ea typeface="+mn-ea"/>
                <a:cs typeface="+mn-cs"/>
              </a:defRPr>
            </a:lvl7pPr>
            <a:lvl8pPr marL="4569905" indent="-304662" algn="l" defTabSz="1218641" rtl="0" eaLnBrk="1" latinLnBrk="0" hangingPunct="1">
              <a:spcBef>
                <a:spcPct val="20000"/>
              </a:spcBef>
              <a:buFont typeface="Arial" pitchFamily="34" charset="0"/>
              <a:buChar char="•"/>
              <a:defRPr sz="2699" kern="1200">
                <a:solidFill>
                  <a:schemeClr val="tx1"/>
                </a:solidFill>
                <a:latin typeface="+mn-lt"/>
                <a:ea typeface="+mn-ea"/>
                <a:cs typeface="+mn-cs"/>
              </a:defRPr>
            </a:lvl8pPr>
            <a:lvl9pPr marL="5179225" indent="-304662" algn="l" defTabSz="1218641" rtl="0" eaLnBrk="1" latinLnBrk="0" hangingPunct="1">
              <a:spcBef>
                <a:spcPct val="20000"/>
              </a:spcBef>
              <a:buFont typeface="Arial" pitchFamily="34" charset="0"/>
              <a:buChar char="•"/>
              <a:defRPr sz="2699"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1200"/>
              </a:spcBef>
              <a:spcAft>
                <a:spcPct val="0"/>
              </a:spcAft>
              <a:buClrTx/>
              <a:buSzTx/>
              <a:buFont typeface="Arial" pitchFamily="34" charset="0"/>
              <a:buNone/>
              <a:tabLst/>
              <a:defRPr/>
            </a:pPr>
            <a:r>
              <a:rPr kumimoji="0" lang="en-US" b="1" i="0" u="none" strike="noStrike" kern="1200" cap="none" spc="0" normalizeH="0" baseline="0" noProof="0">
                <a:ln>
                  <a:noFill/>
                </a:ln>
                <a:effectLst/>
                <a:uLnTx/>
                <a:uFillTx/>
                <a:latin typeface="+mj-lt"/>
              </a:rPr>
              <a:t>Accenture Development Partnerships</a:t>
            </a:r>
            <a:endParaRPr kumimoji="0" lang="en-US" b="0" i="0" u="none" strike="noStrike" kern="1200" cap="none" spc="0" normalizeH="0" baseline="0" noProof="0">
              <a:ln>
                <a:noFill/>
              </a:ln>
              <a:effectLst/>
              <a:uLnTx/>
              <a:uFillTx/>
              <a:latin typeface="+mj-lt"/>
            </a:endParaRPr>
          </a:p>
        </p:txBody>
      </p:sp>
      <p:pic>
        <p:nvPicPr>
          <p:cNvPr id="22" name="Graphic 21">
            <a:extLst>
              <a:ext uri="{FF2B5EF4-FFF2-40B4-BE49-F238E27FC236}">
                <a16:creationId xmlns:a16="http://schemas.microsoft.com/office/drawing/2014/main" id="{08554904-52A8-C51A-E5F4-BB57DD857EB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H="1">
            <a:off x="7160557" y="2362201"/>
            <a:ext cx="2214962" cy="4551422"/>
          </a:xfrm>
          <a:prstGeom prst="rect">
            <a:avLst/>
          </a:prstGeom>
        </p:spPr>
      </p:pic>
      <p:pic>
        <p:nvPicPr>
          <p:cNvPr id="29" name="Graphic 28">
            <a:extLst>
              <a:ext uri="{FF2B5EF4-FFF2-40B4-BE49-F238E27FC236}">
                <a16:creationId xmlns:a16="http://schemas.microsoft.com/office/drawing/2014/main" id="{028EA497-7C6D-2B21-3852-83542F34E22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375724" y="2109694"/>
            <a:ext cx="2521399" cy="4803929"/>
          </a:xfrm>
          <a:prstGeom prst="rect">
            <a:avLst/>
          </a:prstGeom>
        </p:spPr>
      </p:pic>
      <p:sp>
        <p:nvSpPr>
          <p:cNvPr id="20" name="Text Placeholder 4">
            <a:extLst>
              <a:ext uri="{FF2B5EF4-FFF2-40B4-BE49-F238E27FC236}">
                <a16:creationId xmlns:a16="http://schemas.microsoft.com/office/drawing/2014/main" id="{5EF996FC-4368-43C2-AD52-3CAAEFAF5300}"/>
              </a:ext>
            </a:extLst>
          </p:cNvPr>
          <p:cNvSpPr txBox="1">
            <a:spLocks/>
          </p:cNvSpPr>
          <p:nvPr/>
        </p:nvSpPr>
        <p:spPr>
          <a:xfrm>
            <a:off x="294877" y="2577824"/>
            <a:ext cx="9826352" cy="1009240"/>
          </a:xfrm>
          <a:prstGeom prst="rect">
            <a:avLst/>
          </a:prstGeom>
        </p:spPr>
        <p:txBody>
          <a:bodyPr lIns="0" tIns="0" rIns="0" bIns="0" anchor="ctr">
            <a:noAutofit/>
          </a:bodyPr>
          <a:lstStyle>
            <a:lvl1pPr marL="55561" indent="0" algn="l" defTabSz="914377" rtl="0" eaLnBrk="1" latinLnBrk="0" hangingPunct="1">
              <a:lnSpc>
                <a:spcPct val="85000"/>
              </a:lnSpc>
              <a:spcBef>
                <a:spcPts val="0"/>
              </a:spcBef>
              <a:spcAft>
                <a:spcPts val="1200"/>
              </a:spcAft>
              <a:buFont typeface="Arial" panose="020B0604020202020204" pitchFamily="34" charset="0"/>
              <a:buNone/>
              <a:defRPr sz="2800" b="1" kern="1200" cap="none" baseline="0">
                <a:solidFill>
                  <a:schemeClr val="tx1"/>
                </a:solidFill>
                <a:latin typeface="+mj-lt"/>
                <a:ea typeface="+mn-ea"/>
                <a:cs typeface="+mn-cs"/>
              </a:defRPr>
            </a:lvl1pPr>
            <a:lvl2pPr marL="285744" indent="-230182" algn="l" defTabSz="914377" rtl="0" eaLnBrk="1" latinLnBrk="0" hangingPunct="1">
              <a:lnSpc>
                <a:spcPct val="100000"/>
              </a:lnSpc>
              <a:spcBef>
                <a:spcPts val="0"/>
              </a:spcBef>
              <a:spcAft>
                <a:spcPts val="1200"/>
              </a:spcAft>
              <a:buFont typeface="Arial" panose="020B0604020202020204" pitchFamily="34" charset="0"/>
              <a:buChar char="•"/>
              <a:defRPr sz="2200" kern="1200">
                <a:solidFill>
                  <a:schemeClr val="tx1"/>
                </a:solidFill>
                <a:latin typeface="+mn-lt"/>
                <a:ea typeface="+mn-ea"/>
                <a:cs typeface="+mn-cs"/>
              </a:defRPr>
            </a:lvl2pPr>
            <a:lvl3pPr marL="514338" indent="-230182" algn="l" defTabSz="914377" rtl="0" eaLnBrk="1" latinLnBrk="0" hangingPunct="1">
              <a:lnSpc>
                <a:spcPct val="110000"/>
              </a:lnSpc>
              <a:spcBef>
                <a:spcPts val="0"/>
              </a:spcBef>
              <a:spcAft>
                <a:spcPts val="600"/>
              </a:spcAft>
              <a:buFont typeface="Graphik" panose="020B0503030202060203" pitchFamily="34" charset="0"/>
              <a:buChar char="–"/>
              <a:defRPr sz="1800" kern="1200">
                <a:solidFill>
                  <a:schemeClr val="tx1"/>
                </a:solidFill>
                <a:latin typeface="+mn-lt"/>
                <a:ea typeface="+mn-ea"/>
                <a:cs typeface="+mn-cs"/>
              </a:defRPr>
            </a:lvl3pPr>
            <a:lvl4pPr marL="685783" indent="-171446" algn="l" defTabSz="914377" rtl="0" eaLnBrk="1" latinLnBrk="0" hangingPunct="1">
              <a:lnSpc>
                <a:spcPct val="11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857229" indent="-177796" algn="l" defTabSz="914377" rtl="0" eaLnBrk="1" latinLnBrk="0" hangingPunct="1">
              <a:lnSpc>
                <a:spcPct val="110000"/>
              </a:lnSpc>
              <a:spcBef>
                <a:spcPts val="0"/>
              </a:spcBef>
              <a:spcAft>
                <a:spcPts val="0"/>
              </a:spcAft>
              <a:buFont typeface="Graphik" panose="020B0503030202060203" pitchFamily="34" charset="0"/>
              <a:buChar char="–"/>
              <a:defRPr sz="1400" kern="1200">
                <a:solidFill>
                  <a:schemeClr val="tx1"/>
                </a:solidFill>
                <a:latin typeface="+mn-lt"/>
                <a:ea typeface="+mn-ea"/>
                <a:cs typeface="+mn-cs"/>
              </a:defRPr>
            </a:lvl5pPr>
            <a:lvl6pPr marL="1028674" indent="-173034" algn="l" defTabSz="914377"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55561" indent="0" algn="l" defTabSz="914377" rtl="0" eaLnBrk="1" latinLnBrk="0" hangingPunct="1">
              <a:lnSpc>
                <a:spcPct val="90000"/>
              </a:lnSpc>
              <a:spcBef>
                <a:spcPts val="800"/>
              </a:spcBef>
              <a:buFont typeface="Arial" panose="020B0604020202020204" pitchFamily="34" charset="0"/>
              <a:buNone/>
              <a:defRPr sz="1200" b="1" kern="1200" cap="all" baseline="0">
                <a:solidFill>
                  <a:schemeClr val="tx1"/>
                </a:solidFill>
                <a:latin typeface="+mj-lt"/>
                <a:ea typeface="+mn-ea"/>
                <a:cs typeface="+mn-cs"/>
              </a:defRPr>
            </a:lvl7pPr>
            <a:lvl8pPr marL="55561" indent="0" algn="l" defTabSz="914377" rtl="0" eaLnBrk="1" latinLnBrk="0" hangingPunct="1">
              <a:lnSpc>
                <a:spcPct val="100000"/>
              </a:lnSpc>
              <a:spcBef>
                <a:spcPts val="0"/>
              </a:spcBef>
              <a:spcAft>
                <a:spcPts val="800"/>
              </a:spcAft>
              <a:buFont typeface="Arial" panose="020B0604020202020204" pitchFamily="34" charset="0"/>
              <a:buNone/>
              <a:defRPr sz="1800" kern="1200" baseline="0">
                <a:solidFill>
                  <a:schemeClr val="tx1"/>
                </a:solidFill>
                <a:latin typeface="+mn-lt"/>
                <a:ea typeface="+mn-ea"/>
                <a:cs typeface="+mn-cs"/>
              </a:defRPr>
            </a:lvl8pPr>
            <a:lvl9pPr marL="55561" indent="0" algn="l" defTabSz="914377" rtl="0" eaLnBrk="1" latinLnBrk="0" hangingPunct="1">
              <a:lnSpc>
                <a:spcPct val="110000"/>
              </a:lnSpc>
              <a:spcBef>
                <a:spcPts val="0"/>
              </a:spcBef>
              <a:spcAft>
                <a:spcPts val="600"/>
              </a:spcAft>
              <a:buFont typeface="Arial" panose="020B0604020202020204" pitchFamily="34" charset="0"/>
              <a:buNone/>
              <a:defRPr sz="1200" kern="1200">
                <a:solidFill>
                  <a:schemeClr val="tx1"/>
                </a:solidFill>
                <a:latin typeface="+mn-lt"/>
                <a:ea typeface="+mn-ea"/>
                <a:cs typeface="+mn-cs"/>
              </a:defRPr>
            </a:lvl9pPr>
          </a:lstStyle>
          <a:p>
            <a:pPr marL="55560" marR="0" lvl="0" indent="0" algn="l" defTabSz="914354" rtl="0" eaLnBrk="1" fontAlgn="auto" latinLnBrk="0" hangingPunct="1">
              <a:lnSpc>
                <a:spcPct val="85000"/>
              </a:lnSpc>
              <a:spcBef>
                <a:spcPts val="0"/>
              </a:spcBef>
              <a:spcAft>
                <a:spcPts val="1200"/>
              </a:spcAft>
              <a:buClrTx/>
              <a:buSzTx/>
              <a:buFont typeface="Arial" panose="020B0604020202020204" pitchFamily="34" charset="0"/>
              <a:buNone/>
              <a:tabLst/>
              <a:defRPr/>
            </a:pPr>
            <a:r>
              <a:rPr kumimoji="0" lang="en-US" sz="7200" b="0" i="0" u="none" strike="noStrike" kern="1200" cap="none" spc="0" normalizeH="0" baseline="0" noProof="0" dirty="0">
                <a:ln>
                  <a:noFill/>
                </a:ln>
                <a:effectLst/>
                <a:uLnTx/>
                <a:uFillTx/>
                <a:latin typeface="Arial Black" panose="020B0A04020102020204" pitchFamily="34" charset="0"/>
              </a:rPr>
              <a:t>Handbook</a:t>
            </a:r>
          </a:p>
        </p:txBody>
      </p:sp>
      <p:sp>
        <p:nvSpPr>
          <p:cNvPr id="21" name="TextBox 20">
            <a:extLst>
              <a:ext uri="{FF2B5EF4-FFF2-40B4-BE49-F238E27FC236}">
                <a16:creationId xmlns:a16="http://schemas.microsoft.com/office/drawing/2014/main" id="{3448607A-1C87-41A0-AA55-FD16AE06798C}"/>
              </a:ext>
            </a:extLst>
          </p:cNvPr>
          <p:cNvSpPr txBox="1"/>
          <p:nvPr/>
        </p:nvSpPr>
        <p:spPr>
          <a:xfrm>
            <a:off x="356960" y="3757041"/>
            <a:ext cx="6596712" cy="235449"/>
          </a:xfrm>
          <a:prstGeom prst="rect">
            <a:avLst/>
          </a:prstGeom>
          <a:noFill/>
        </p:spPr>
        <p:txBody>
          <a:bodyPr wrap="square" lIns="0" tIns="0" rIns="0" bIns="0">
            <a:spAutoFit/>
          </a:bodyPr>
          <a:lstStyle/>
          <a:p>
            <a:pPr marL="55560" marR="0" lvl="0" indent="0" algn="l" defTabSz="914354" rtl="0" eaLnBrk="1" fontAlgn="auto" latinLnBrk="0" hangingPunct="1">
              <a:lnSpc>
                <a:spcPct val="85000"/>
              </a:lnSpc>
              <a:spcBef>
                <a:spcPts val="0"/>
              </a:spcBef>
              <a:spcAft>
                <a:spcPts val="1200"/>
              </a:spcAft>
              <a:buClrTx/>
              <a:buSzTx/>
              <a:buFont typeface="Arial" panose="020B0604020202020204" pitchFamily="34" charset="0"/>
              <a:buNone/>
              <a:tabLst/>
              <a:defRPr/>
            </a:pPr>
            <a:r>
              <a:rPr kumimoji="0" lang="en-GB" b="1" i="0" u="none" strike="noStrike" kern="1200" cap="none" spc="0" normalizeH="0" baseline="0" noProof="0" dirty="0">
                <a:ln>
                  <a:noFill/>
                </a:ln>
                <a:solidFill>
                  <a:schemeClr val="bg1">
                    <a:lumMod val="65000"/>
                  </a:schemeClr>
                </a:solidFill>
                <a:effectLst/>
                <a:uLnTx/>
                <a:uFillTx/>
                <a:latin typeface="+mj-lt"/>
              </a:rPr>
              <a:t>Prepared for Global Opportunity Youth Network (GOYN)</a:t>
            </a:r>
          </a:p>
        </p:txBody>
      </p:sp>
      <p:sp>
        <p:nvSpPr>
          <p:cNvPr id="23" name="TextBox 22">
            <a:extLst>
              <a:ext uri="{FF2B5EF4-FFF2-40B4-BE49-F238E27FC236}">
                <a16:creationId xmlns:a16="http://schemas.microsoft.com/office/drawing/2014/main" id="{202FF0C3-599E-4A5D-8D71-8B727E0DDBC0}"/>
              </a:ext>
            </a:extLst>
          </p:cNvPr>
          <p:cNvSpPr txBox="1"/>
          <p:nvPr/>
        </p:nvSpPr>
        <p:spPr>
          <a:xfrm>
            <a:off x="356960" y="2074514"/>
            <a:ext cx="5521370" cy="314125"/>
          </a:xfrm>
          <a:prstGeom prst="rect">
            <a:avLst/>
          </a:prstGeom>
          <a:noFill/>
        </p:spPr>
        <p:txBody>
          <a:bodyPr wrap="square" lIns="0" tIns="0" rIns="0" bIns="0">
            <a:spAutoFit/>
          </a:bodyPr>
          <a:lstStyle/>
          <a:p>
            <a:pPr marL="55560" marR="0" lvl="0" indent="0" algn="l" defTabSz="914354" rtl="0" eaLnBrk="1" fontAlgn="auto" latinLnBrk="0" hangingPunct="1">
              <a:lnSpc>
                <a:spcPct val="85000"/>
              </a:lnSpc>
              <a:spcBef>
                <a:spcPts val="0"/>
              </a:spcBef>
              <a:spcAft>
                <a:spcPts val="1200"/>
              </a:spcAft>
              <a:buClrTx/>
              <a:buSzTx/>
              <a:buFont typeface="Arial" panose="020B0604020202020204" pitchFamily="34" charset="0"/>
              <a:buNone/>
              <a:tabLst/>
              <a:defRPr/>
            </a:pPr>
            <a:r>
              <a:rPr kumimoji="0" lang="en-US" sz="2400" b="0" i="0" u="none" strike="noStrike" kern="1200" cap="none" spc="0" normalizeH="0" baseline="0" noProof="0" dirty="0">
                <a:ln>
                  <a:noFill/>
                </a:ln>
                <a:solidFill>
                  <a:schemeClr val="accent6"/>
                </a:solidFill>
                <a:effectLst/>
                <a:uLnTx/>
                <a:uFillTx/>
                <a:latin typeface="Arial Black" panose="020B0A04020102020204" pitchFamily="34" charset="0"/>
              </a:rPr>
              <a:t>Youth Innovation Fund (YIF)</a:t>
            </a:r>
            <a:endParaRPr kumimoji="0" lang="en-US" sz="2200" b="1" i="0" u="none" strike="noStrike" kern="1200" cap="none" spc="0" normalizeH="0" baseline="0" noProof="0" dirty="0">
              <a:ln>
                <a:noFill/>
              </a:ln>
              <a:solidFill>
                <a:schemeClr val="accent6"/>
              </a:solidFill>
              <a:effectLst/>
              <a:uLnTx/>
              <a:uFillTx/>
              <a:latin typeface="+mj-lt"/>
            </a:endParaRPr>
          </a:p>
        </p:txBody>
      </p:sp>
      <p:grpSp>
        <p:nvGrpSpPr>
          <p:cNvPr id="18" name="Group 17">
            <a:extLst>
              <a:ext uri="{FF2B5EF4-FFF2-40B4-BE49-F238E27FC236}">
                <a16:creationId xmlns:a16="http://schemas.microsoft.com/office/drawing/2014/main" id="{EC863AF4-4DF3-4B8D-8F62-99E6376BC980}"/>
              </a:ext>
            </a:extLst>
          </p:cNvPr>
          <p:cNvGrpSpPr/>
          <p:nvPr/>
        </p:nvGrpSpPr>
        <p:grpSpPr>
          <a:xfrm>
            <a:off x="381000" y="378134"/>
            <a:ext cx="2955588" cy="564788"/>
            <a:chOff x="381000" y="378134"/>
            <a:chExt cx="2955588" cy="564788"/>
          </a:xfrm>
        </p:grpSpPr>
        <p:pic>
          <p:nvPicPr>
            <p:cNvPr id="24" name="Picture 2" descr="Global Opportunity Youth Network">
              <a:extLst>
                <a:ext uri="{FF2B5EF4-FFF2-40B4-BE49-F238E27FC236}">
                  <a16:creationId xmlns:a16="http://schemas.microsoft.com/office/drawing/2014/main" id="{DE425853-04D4-4635-B042-E71AF5245FD8}"/>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81000" y="378134"/>
              <a:ext cx="1166957" cy="564788"/>
            </a:xfrm>
            <a:prstGeom prst="rect">
              <a:avLst/>
            </a:prstGeom>
            <a:noFill/>
            <a:extLst>
              <a:ext uri="{909E8E84-426E-40DD-AFC4-6F175D3DCCD1}">
                <a14:hiddenFill xmlns:a14="http://schemas.microsoft.com/office/drawing/2010/main">
                  <a:solidFill>
                    <a:srgbClr val="FFFFFF"/>
                  </a:solidFill>
                </a14:hiddenFill>
              </a:ext>
            </a:extLst>
          </p:spPr>
        </p:pic>
        <p:cxnSp>
          <p:nvCxnSpPr>
            <p:cNvPr id="25" name="Straight Connector 24">
              <a:extLst>
                <a:ext uri="{FF2B5EF4-FFF2-40B4-BE49-F238E27FC236}">
                  <a16:creationId xmlns:a16="http://schemas.microsoft.com/office/drawing/2014/main" id="{3DA97DE3-42B4-435F-A497-676AD9C260EC}"/>
                </a:ext>
              </a:extLst>
            </p:cNvPr>
            <p:cNvCxnSpPr>
              <a:cxnSpLocks/>
            </p:cNvCxnSpPr>
            <p:nvPr/>
          </p:nvCxnSpPr>
          <p:spPr>
            <a:xfrm>
              <a:off x="1718090" y="378134"/>
              <a:ext cx="0" cy="564788"/>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26" name="Picture 25" descr="A picture containing text&#10;&#10;Description automatically generated">
              <a:extLst>
                <a:ext uri="{FF2B5EF4-FFF2-40B4-BE49-F238E27FC236}">
                  <a16:creationId xmlns:a16="http://schemas.microsoft.com/office/drawing/2014/main" id="{CB5CEA15-3631-4474-B23F-F44C58F1048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998965" y="493867"/>
              <a:ext cx="1337623" cy="352648"/>
            </a:xfrm>
            <a:prstGeom prst="rect">
              <a:avLst/>
            </a:prstGeom>
          </p:spPr>
        </p:pic>
      </p:grpSp>
    </p:spTree>
    <p:extLst>
      <p:ext uri="{BB962C8B-B14F-4D97-AF65-F5344CB8AC3E}">
        <p14:creationId xmlns:p14="http://schemas.microsoft.com/office/powerpoint/2010/main" val="3499784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EB821914-39DB-1C8B-BB71-93F50B24281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flipH="1" flipV="1">
            <a:off x="2888343" y="3607112"/>
            <a:ext cx="9303657" cy="2717487"/>
          </a:xfrm>
          <a:prstGeom prst="rect">
            <a:avLst/>
          </a:prstGeom>
        </p:spPr>
      </p:pic>
      <p:pic>
        <p:nvPicPr>
          <p:cNvPr id="22" name="Picture 21">
            <a:extLst>
              <a:ext uri="{FF2B5EF4-FFF2-40B4-BE49-F238E27FC236}">
                <a16:creationId xmlns:a16="http://schemas.microsoft.com/office/drawing/2014/main" id="{5907E2C7-9107-9746-E9AF-BC720A58B9D1}"/>
              </a:ext>
            </a:extLst>
          </p:cNvPr>
          <p:cNvPicPr>
            <a:picLocks noChangeAspect="1"/>
          </p:cNvPicPr>
          <p:nvPr/>
        </p:nvPicPr>
        <p:blipFill rotWithShape="1">
          <a:blip r:embed="rId4">
            <a:extLst>
              <a:ext uri="{28A0092B-C50C-407E-A947-70E740481C1C}">
                <a14:useLocalDpi xmlns:a14="http://schemas.microsoft.com/office/drawing/2010/main" val="0"/>
              </a:ext>
            </a:extLst>
          </a:blip>
          <a:srcRect l="11567" t="4553" r="11365" b="2423"/>
          <a:stretch/>
        </p:blipFill>
        <p:spPr>
          <a:xfrm>
            <a:off x="6223933" y="2598574"/>
            <a:ext cx="4083050" cy="4131865"/>
          </a:xfrm>
          <a:prstGeom prst="ellipse">
            <a:avLst/>
          </a:prstGeom>
          <a:ln>
            <a:noFill/>
          </a:ln>
        </p:spPr>
      </p:pic>
      <p:pic>
        <p:nvPicPr>
          <p:cNvPr id="23" name="Graphic 22">
            <a:extLst>
              <a:ext uri="{FF2B5EF4-FFF2-40B4-BE49-F238E27FC236}">
                <a16:creationId xmlns:a16="http://schemas.microsoft.com/office/drawing/2014/main" id="{F24EA6CB-6B64-3D54-E83E-01ED1E45564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46951" y="1966157"/>
            <a:ext cx="2075586" cy="2394800"/>
          </a:xfrm>
          <a:prstGeom prst="rect">
            <a:avLst/>
          </a:prstGeom>
        </p:spPr>
      </p:pic>
      <p:sp>
        <p:nvSpPr>
          <p:cNvPr id="3" name="Title 2">
            <a:extLst>
              <a:ext uri="{FF2B5EF4-FFF2-40B4-BE49-F238E27FC236}">
                <a16:creationId xmlns:a16="http://schemas.microsoft.com/office/drawing/2014/main" id="{5F65E941-A58A-450C-97CC-7F120B265EFE}"/>
              </a:ext>
            </a:extLst>
          </p:cNvPr>
          <p:cNvSpPr>
            <a:spLocks noGrp="1"/>
          </p:cNvSpPr>
          <p:nvPr>
            <p:ph type="title"/>
          </p:nvPr>
        </p:nvSpPr>
        <p:spPr/>
        <p:txBody>
          <a:bodyPr/>
          <a:lstStyle/>
          <a:p>
            <a:pPr lvl="0"/>
            <a:r>
              <a:rPr lang="en-GB" sz="2800" noProof="0" dirty="0"/>
              <a:t>What’s in the Youth Innovation Fund (YIF) Handbook?</a:t>
            </a:r>
          </a:p>
        </p:txBody>
      </p:sp>
      <p:sp>
        <p:nvSpPr>
          <p:cNvPr id="4" name="Text Placeholder 3">
            <a:extLst>
              <a:ext uri="{FF2B5EF4-FFF2-40B4-BE49-F238E27FC236}">
                <a16:creationId xmlns:a16="http://schemas.microsoft.com/office/drawing/2014/main" id="{75D11ABD-A399-45C6-8146-6766640EC38F}"/>
              </a:ext>
            </a:extLst>
          </p:cNvPr>
          <p:cNvSpPr>
            <a:spLocks noGrp="1"/>
          </p:cNvSpPr>
          <p:nvPr>
            <p:ph type="body" sz="quarter" idx="10"/>
          </p:nvPr>
        </p:nvSpPr>
        <p:spPr/>
        <p:txBody>
          <a:bodyPr/>
          <a:lstStyle/>
          <a:p>
            <a:r>
              <a:rPr lang="en-GB" dirty="0"/>
              <a:t>The YIF Handbook aims to provide youth innovators with all the key information they need to know about the YIF programme.</a:t>
            </a:r>
          </a:p>
        </p:txBody>
      </p:sp>
      <p:sp>
        <p:nvSpPr>
          <p:cNvPr id="16" name="TextBox 15">
            <a:extLst>
              <a:ext uri="{FF2B5EF4-FFF2-40B4-BE49-F238E27FC236}">
                <a16:creationId xmlns:a16="http://schemas.microsoft.com/office/drawing/2014/main" id="{050B9C4C-A1EE-5623-7175-29CD7354D8E3}"/>
              </a:ext>
            </a:extLst>
          </p:cNvPr>
          <p:cNvSpPr txBox="1"/>
          <p:nvPr/>
        </p:nvSpPr>
        <p:spPr>
          <a:xfrm>
            <a:off x="3895146" y="1847242"/>
            <a:ext cx="4389598" cy="307777"/>
          </a:xfrm>
          <a:prstGeom prst="rect">
            <a:avLst/>
          </a:prstGeom>
          <a:noFill/>
        </p:spPr>
        <p:txBody>
          <a:bodyPr wrap="square" lIns="0" tIns="0" rIns="0" bIns="0" rtlCol="0">
            <a:spAutoFit/>
          </a:bodyPr>
          <a:lstStyle/>
          <a:p>
            <a:pPr algn="ctr">
              <a:spcAft>
                <a:spcPts val="1200"/>
              </a:spcAft>
            </a:pPr>
            <a:r>
              <a:rPr lang="en-GB" sz="2000" b="1">
                <a:solidFill>
                  <a:schemeClr val="accent2"/>
                </a:solidFill>
              </a:rPr>
              <a:t>What is the YIF Handbook?</a:t>
            </a:r>
          </a:p>
        </p:txBody>
      </p:sp>
      <p:grpSp>
        <p:nvGrpSpPr>
          <p:cNvPr id="12" name="Group 11">
            <a:extLst>
              <a:ext uri="{FF2B5EF4-FFF2-40B4-BE49-F238E27FC236}">
                <a16:creationId xmlns:a16="http://schemas.microsoft.com/office/drawing/2014/main" id="{DB277A3D-DF26-6A9B-4CED-2162F653C9DC}"/>
              </a:ext>
            </a:extLst>
          </p:cNvPr>
          <p:cNvGrpSpPr/>
          <p:nvPr/>
        </p:nvGrpSpPr>
        <p:grpSpPr>
          <a:xfrm>
            <a:off x="1574121" y="2328473"/>
            <a:ext cx="3883245" cy="2840686"/>
            <a:chOff x="1024286" y="2105967"/>
            <a:chExt cx="3728111" cy="2727202"/>
          </a:xfrm>
        </p:grpSpPr>
        <p:pic>
          <p:nvPicPr>
            <p:cNvPr id="17" name="Graphic 16">
              <a:extLst>
                <a:ext uri="{FF2B5EF4-FFF2-40B4-BE49-F238E27FC236}">
                  <a16:creationId xmlns:a16="http://schemas.microsoft.com/office/drawing/2014/main" id="{0A1A83F7-31C9-0ACF-D2B9-C3C8BE5798E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1024286" y="2105967"/>
              <a:ext cx="3728111" cy="2727202"/>
            </a:xfrm>
            <a:prstGeom prst="rect">
              <a:avLst/>
            </a:prstGeom>
          </p:spPr>
        </p:pic>
        <p:sp>
          <p:nvSpPr>
            <p:cNvPr id="18" name="TextBox 17">
              <a:extLst>
                <a:ext uri="{FF2B5EF4-FFF2-40B4-BE49-F238E27FC236}">
                  <a16:creationId xmlns:a16="http://schemas.microsoft.com/office/drawing/2014/main" id="{7DD813FB-DAF2-31D2-4992-FC6711766074}"/>
                </a:ext>
              </a:extLst>
            </p:cNvPr>
            <p:cNvSpPr txBox="1"/>
            <p:nvPr/>
          </p:nvSpPr>
          <p:spPr>
            <a:xfrm>
              <a:off x="1143240" y="2142816"/>
              <a:ext cx="3471700" cy="2326813"/>
            </a:xfrm>
            <a:prstGeom prst="ellipse">
              <a:avLst/>
            </a:prstGeom>
            <a:solidFill>
              <a:schemeClr val="bg1">
                <a:lumMod val="95000"/>
              </a:schemeClr>
            </a:solidFill>
          </p:spPr>
          <p:txBody>
            <a:bodyPr wrap="square" lIns="0" tIns="0" rIns="0" bIns="0">
              <a:spAutoFit/>
            </a:bodyPr>
            <a:lstStyle>
              <a:defPPr>
                <a:defRPr lang="en-US"/>
              </a:defPPr>
              <a:lvl1pPr algn="ctr">
                <a:defRPr sz="1600">
                  <a:latin typeface="+mj-lt"/>
                </a:defRPr>
              </a:lvl1pPr>
            </a:lstStyle>
            <a:p>
              <a:r>
                <a:rPr lang="en-GB" dirty="0">
                  <a:latin typeface="Graphik" panose="020B0503030202060203" pitchFamily="34" charset="0"/>
                </a:rPr>
                <a:t>The YIF Handbook provides an overview of the programme including the objectives, timelines, previous projects and profiles of youth innovators.</a:t>
              </a:r>
            </a:p>
          </p:txBody>
        </p:sp>
      </p:grpSp>
      <p:sp>
        <p:nvSpPr>
          <p:cNvPr id="11" name="Slide Number Placeholder 23">
            <a:extLst>
              <a:ext uri="{FF2B5EF4-FFF2-40B4-BE49-F238E27FC236}">
                <a16:creationId xmlns:a16="http://schemas.microsoft.com/office/drawing/2014/main" id="{3133BFB5-2125-486A-94E7-5C2B257DF4E4}"/>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240992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F5902-4932-43D5-8713-CCE71CEB2FAA}"/>
              </a:ext>
            </a:extLst>
          </p:cNvPr>
          <p:cNvSpPr>
            <a:spLocks noGrp="1"/>
          </p:cNvSpPr>
          <p:nvPr>
            <p:ph type="title"/>
          </p:nvPr>
        </p:nvSpPr>
        <p:spPr/>
        <p:txBody>
          <a:bodyPr/>
          <a:lstStyle/>
          <a:p>
            <a:r>
              <a:rPr lang="en-GB" sz="3200" dirty="0">
                <a:latin typeface="Arial Black" panose="020B0A04020102020204" pitchFamily="34" charset="0"/>
              </a:rPr>
              <a:t>The YIF Handbook </a:t>
            </a:r>
            <a:r>
              <a:rPr lang="en-GB" dirty="0"/>
              <a:t>g</a:t>
            </a:r>
            <a:r>
              <a:rPr lang="en-GB" sz="3200" dirty="0">
                <a:latin typeface="Arial Black" panose="020B0A04020102020204" pitchFamily="34" charset="0"/>
              </a:rPr>
              <a:t>uide</a:t>
            </a:r>
          </a:p>
        </p:txBody>
      </p:sp>
      <p:sp>
        <p:nvSpPr>
          <p:cNvPr id="3" name="Text Placeholder 2">
            <a:extLst>
              <a:ext uri="{FF2B5EF4-FFF2-40B4-BE49-F238E27FC236}">
                <a16:creationId xmlns:a16="http://schemas.microsoft.com/office/drawing/2014/main" id="{3038E59B-DE68-48A4-D433-B07A20F346BC}"/>
              </a:ext>
            </a:extLst>
          </p:cNvPr>
          <p:cNvSpPr>
            <a:spLocks noGrp="1"/>
          </p:cNvSpPr>
          <p:nvPr>
            <p:ph type="body" sz="quarter" idx="10"/>
          </p:nvPr>
        </p:nvSpPr>
        <p:spPr>
          <a:xfrm>
            <a:off x="381000" y="935437"/>
            <a:ext cx="11430000" cy="207563"/>
          </a:xfrm>
        </p:spPr>
        <p:txBody>
          <a:bodyPr/>
          <a:lstStyle/>
          <a:p>
            <a:r>
              <a:rPr lang="en-GB"/>
              <a:t>The below provides an outline of what you will find in the YIF Handbook.</a:t>
            </a:r>
          </a:p>
        </p:txBody>
      </p:sp>
      <p:sp>
        <p:nvSpPr>
          <p:cNvPr id="11" name="Rectangle 10">
            <a:extLst>
              <a:ext uri="{FF2B5EF4-FFF2-40B4-BE49-F238E27FC236}">
                <a16:creationId xmlns:a16="http://schemas.microsoft.com/office/drawing/2014/main" id="{33139E6F-FA88-FC0E-54F8-461C28AFEC4F}"/>
              </a:ext>
            </a:extLst>
          </p:cNvPr>
          <p:cNvSpPr/>
          <p:nvPr/>
        </p:nvSpPr>
        <p:spPr>
          <a:xfrm>
            <a:off x="0" y="1586201"/>
            <a:ext cx="12192000" cy="44958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pic>
        <p:nvPicPr>
          <p:cNvPr id="12" name="Graphic 11">
            <a:extLst>
              <a:ext uri="{FF2B5EF4-FFF2-40B4-BE49-F238E27FC236}">
                <a16:creationId xmlns:a16="http://schemas.microsoft.com/office/drawing/2014/main" id="{9324EC5D-8DBF-0936-31B4-B336C90286E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69473" y="2098079"/>
            <a:ext cx="4519568" cy="4010909"/>
          </a:xfrm>
          <a:prstGeom prst="rect">
            <a:avLst/>
          </a:prstGeom>
        </p:spPr>
      </p:pic>
      <p:pic>
        <p:nvPicPr>
          <p:cNvPr id="23" name="Graphic 22">
            <a:extLst>
              <a:ext uri="{FF2B5EF4-FFF2-40B4-BE49-F238E27FC236}">
                <a16:creationId xmlns:a16="http://schemas.microsoft.com/office/drawing/2014/main" id="{95897CBA-FE52-DDCC-6896-6499F5E20FD1}"/>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r="6425" b="8093"/>
          <a:stretch/>
        </p:blipFill>
        <p:spPr>
          <a:xfrm>
            <a:off x="7503219" y="1208907"/>
            <a:ext cx="2098916" cy="2378559"/>
          </a:xfrm>
          <a:prstGeom prst="rect">
            <a:avLst/>
          </a:prstGeom>
        </p:spPr>
      </p:pic>
      <p:grpSp>
        <p:nvGrpSpPr>
          <p:cNvPr id="9" name="Group 8">
            <a:extLst>
              <a:ext uri="{FF2B5EF4-FFF2-40B4-BE49-F238E27FC236}">
                <a16:creationId xmlns:a16="http://schemas.microsoft.com/office/drawing/2014/main" id="{B9676969-411B-16CC-A0AB-9588464F53CB}"/>
              </a:ext>
            </a:extLst>
          </p:cNvPr>
          <p:cNvGrpSpPr/>
          <p:nvPr/>
        </p:nvGrpSpPr>
        <p:grpSpPr>
          <a:xfrm>
            <a:off x="381000" y="1841618"/>
            <a:ext cx="6010835" cy="3838347"/>
            <a:chOff x="381000" y="2084216"/>
            <a:chExt cx="6631271" cy="3838347"/>
          </a:xfrm>
        </p:grpSpPr>
        <p:grpSp>
          <p:nvGrpSpPr>
            <p:cNvPr id="7" name="Group 6">
              <a:extLst>
                <a:ext uri="{FF2B5EF4-FFF2-40B4-BE49-F238E27FC236}">
                  <a16:creationId xmlns:a16="http://schemas.microsoft.com/office/drawing/2014/main" id="{1BE5072A-B432-181B-292A-811734651B02}"/>
                </a:ext>
              </a:extLst>
            </p:cNvPr>
            <p:cNvGrpSpPr/>
            <p:nvPr/>
          </p:nvGrpSpPr>
          <p:grpSpPr>
            <a:xfrm>
              <a:off x="381000" y="2084216"/>
              <a:ext cx="6631270" cy="719331"/>
              <a:chOff x="435975" y="1982274"/>
              <a:chExt cx="6631270" cy="880533"/>
            </a:xfrm>
          </p:grpSpPr>
          <p:sp>
            <p:nvSpPr>
              <p:cNvPr id="14" name="Rectangle: Top Corners Rounded 13">
                <a:extLst>
                  <a:ext uri="{FF2B5EF4-FFF2-40B4-BE49-F238E27FC236}">
                    <a16:creationId xmlns:a16="http://schemas.microsoft.com/office/drawing/2014/main" id="{6906BECA-2A48-2A30-EF41-B18C6C887D17}"/>
                  </a:ext>
                </a:extLst>
              </p:cNvPr>
              <p:cNvSpPr/>
              <p:nvPr/>
            </p:nvSpPr>
            <p:spPr>
              <a:xfrm>
                <a:off x="435975" y="1982274"/>
                <a:ext cx="6631270" cy="880533"/>
              </a:xfrm>
              <a:prstGeom prst="round2SameRect">
                <a:avLst/>
              </a:prstGeom>
              <a:solidFill>
                <a:srgbClr val="89E3FC"/>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r>
                  <a:rPr lang="en-GB" sz="1600" b="1"/>
                  <a:t>YIF Overview</a:t>
                </a:r>
              </a:p>
            </p:txBody>
          </p:sp>
          <p:cxnSp>
            <p:nvCxnSpPr>
              <p:cNvPr id="19" name="Straight Connector 18">
                <a:extLst>
                  <a:ext uri="{FF2B5EF4-FFF2-40B4-BE49-F238E27FC236}">
                    <a16:creationId xmlns:a16="http://schemas.microsoft.com/office/drawing/2014/main" id="{8A764E1B-02F2-42E4-55CF-BDB7C1792EE6}"/>
                  </a:ext>
                </a:extLst>
              </p:cNvPr>
              <p:cNvCxnSpPr>
                <a:cxnSpLocks/>
              </p:cNvCxnSpPr>
              <p:nvPr/>
            </p:nvCxnSpPr>
            <p:spPr>
              <a:xfrm>
                <a:off x="435975" y="2862807"/>
                <a:ext cx="6631270" cy="0"/>
              </a:xfrm>
              <a:prstGeom prst="line">
                <a:avLst/>
              </a:prstGeom>
              <a:ln w="57150">
                <a:solidFill>
                  <a:srgbClr val="05A0CC"/>
                </a:solidFill>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BDBB2501-DBD7-9B95-8C9E-D0EA8343AD07}"/>
                </a:ext>
              </a:extLst>
            </p:cNvPr>
            <p:cNvGrpSpPr/>
            <p:nvPr/>
          </p:nvGrpSpPr>
          <p:grpSpPr>
            <a:xfrm>
              <a:off x="381000" y="5203232"/>
              <a:ext cx="6631271" cy="719331"/>
              <a:chOff x="419101" y="5303350"/>
              <a:chExt cx="6631271" cy="880533"/>
            </a:xfrm>
          </p:grpSpPr>
          <p:sp>
            <p:nvSpPr>
              <p:cNvPr id="15" name="Rectangle: Top Corners Rounded 14">
                <a:extLst>
                  <a:ext uri="{FF2B5EF4-FFF2-40B4-BE49-F238E27FC236}">
                    <a16:creationId xmlns:a16="http://schemas.microsoft.com/office/drawing/2014/main" id="{AC48DE12-5D8B-4293-10A0-C2F9D4519E6E}"/>
                  </a:ext>
                </a:extLst>
              </p:cNvPr>
              <p:cNvSpPr/>
              <p:nvPr/>
            </p:nvSpPr>
            <p:spPr>
              <a:xfrm>
                <a:off x="419102" y="5303350"/>
                <a:ext cx="6631270" cy="880533"/>
              </a:xfrm>
              <a:prstGeom prst="round2Same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r>
                  <a:rPr lang="en-GB" sz="1600" b="1" dirty="0"/>
                  <a:t>GOYN youth innovators</a:t>
                </a:r>
              </a:p>
            </p:txBody>
          </p:sp>
          <p:cxnSp>
            <p:nvCxnSpPr>
              <p:cNvPr id="20" name="Straight Connector 19">
                <a:extLst>
                  <a:ext uri="{FF2B5EF4-FFF2-40B4-BE49-F238E27FC236}">
                    <a16:creationId xmlns:a16="http://schemas.microsoft.com/office/drawing/2014/main" id="{E3641AC9-F99E-8F91-BD4E-761CCDCBD767}"/>
                  </a:ext>
                </a:extLst>
              </p:cNvPr>
              <p:cNvCxnSpPr>
                <a:cxnSpLocks/>
              </p:cNvCxnSpPr>
              <p:nvPr/>
            </p:nvCxnSpPr>
            <p:spPr>
              <a:xfrm>
                <a:off x="419101" y="6183883"/>
                <a:ext cx="6631270" cy="0"/>
              </a:xfrm>
              <a:prstGeom prst="line">
                <a:avLst/>
              </a:prstGeom>
              <a:ln w="57150">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AD34E062-3AFD-6EB0-B751-77D5FCFA06E6}"/>
                </a:ext>
              </a:extLst>
            </p:cNvPr>
            <p:cNvGrpSpPr/>
            <p:nvPr/>
          </p:nvGrpSpPr>
          <p:grpSpPr>
            <a:xfrm>
              <a:off x="381000" y="3123888"/>
              <a:ext cx="6631270" cy="719332"/>
              <a:chOff x="435973" y="3109039"/>
              <a:chExt cx="6631270" cy="880534"/>
            </a:xfrm>
          </p:grpSpPr>
          <p:sp>
            <p:nvSpPr>
              <p:cNvPr id="21" name="Rectangle: Top Corners Rounded 20">
                <a:extLst>
                  <a:ext uri="{FF2B5EF4-FFF2-40B4-BE49-F238E27FC236}">
                    <a16:creationId xmlns:a16="http://schemas.microsoft.com/office/drawing/2014/main" id="{C62282CE-93E9-4A4A-6D13-6F7EA145DE0A}"/>
                  </a:ext>
                </a:extLst>
              </p:cNvPr>
              <p:cNvSpPr/>
              <p:nvPr/>
            </p:nvSpPr>
            <p:spPr>
              <a:xfrm>
                <a:off x="435973" y="3109039"/>
                <a:ext cx="6631270" cy="880534"/>
              </a:xfrm>
              <a:prstGeom prst="round2SameRect">
                <a:avLst/>
              </a:prstGeom>
              <a:solidFill>
                <a:srgbClr val="64C0F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r>
                  <a:rPr lang="en-GB" sz="1600" b="1"/>
                  <a:t>YIF Application Details</a:t>
                </a:r>
              </a:p>
            </p:txBody>
          </p:sp>
          <p:cxnSp>
            <p:nvCxnSpPr>
              <p:cNvPr id="22" name="Straight Connector 21">
                <a:extLst>
                  <a:ext uri="{FF2B5EF4-FFF2-40B4-BE49-F238E27FC236}">
                    <a16:creationId xmlns:a16="http://schemas.microsoft.com/office/drawing/2014/main" id="{9807D6A2-E204-E235-D474-B7641884469D}"/>
                  </a:ext>
                </a:extLst>
              </p:cNvPr>
              <p:cNvCxnSpPr>
                <a:cxnSpLocks/>
              </p:cNvCxnSpPr>
              <p:nvPr/>
            </p:nvCxnSpPr>
            <p:spPr>
              <a:xfrm>
                <a:off x="435973" y="3948061"/>
                <a:ext cx="6631270" cy="0"/>
              </a:xfrm>
              <a:prstGeom prst="line">
                <a:avLst/>
              </a:prstGeom>
              <a:ln w="57150">
                <a:solidFill>
                  <a:srgbClr val="008EFF"/>
                </a:solidFill>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9B588355-43D9-0816-DF45-923D65205EA9}"/>
                </a:ext>
              </a:extLst>
            </p:cNvPr>
            <p:cNvGrpSpPr/>
            <p:nvPr/>
          </p:nvGrpSpPr>
          <p:grpSpPr>
            <a:xfrm>
              <a:off x="381000" y="4163561"/>
              <a:ext cx="6631271" cy="719331"/>
              <a:chOff x="435972" y="4250102"/>
              <a:chExt cx="6631271" cy="880533"/>
            </a:xfrm>
          </p:grpSpPr>
          <p:sp>
            <p:nvSpPr>
              <p:cNvPr id="31" name="Rectangle: Top Corners Rounded 30">
                <a:extLst>
                  <a:ext uri="{FF2B5EF4-FFF2-40B4-BE49-F238E27FC236}">
                    <a16:creationId xmlns:a16="http://schemas.microsoft.com/office/drawing/2014/main" id="{2BFD738D-F0C8-4796-AA85-DD3A5E02FC91}"/>
                  </a:ext>
                </a:extLst>
              </p:cNvPr>
              <p:cNvSpPr/>
              <p:nvPr/>
            </p:nvSpPr>
            <p:spPr>
              <a:xfrm>
                <a:off x="435973" y="4250102"/>
                <a:ext cx="6631270" cy="880533"/>
              </a:xfrm>
              <a:prstGeom prst="round2SameRect">
                <a:avLst/>
              </a:prstGeom>
              <a:solidFill>
                <a:srgbClr val="00497B"/>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r>
                  <a:rPr lang="en-GB" sz="1600" b="1"/>
                  <a:t>Project Spotlights</a:t>
                </a:r>
              </a:p>
            </p:txBody>
          </p:sp>
          <p:cxnSp>
            <p:nvCxnSpPr>
              <p:cNvPr id="32" name="Straight Connector 31">
                <a:extLst>
                  <a:ext uri="{FF2B5EF4-FFF2-40B4-BE49-F238E27FC236}">
                    <a16:creationId xmlns:a16="http://schemas.microsoft.com/office/drawing/2014/main" id="{2D71B68F-7A3F-4576-AA5C-E27F737DF296}"/>
                  </a:ext>
                </a:extLst>
              </p:cNvPr>
              <p:cNvCxnSpPr>
                <a:cxnSpLocks/>
              </p:cNvCxnSpPr>
              <p:nvPr/>
            </p:nvCxnSpPr>
            <p:spPr>
              <a:xfrm>
                <a:off x="435972" y="5130635"/>
                <a:ext cx="6631270" cy="0"/>
              </a:xfrm>
              <a:prstGeom prst="line">
                <a:avLst/>
              </a:prstGeom>
              <a:ln w="57150">
                <a:solidFill>
                  <a:srgbClr val="00375C"/>
                </a:solidFill>
              </a:ln>
            </p:spPr>
            <p:style>
              <a:lnRef idx="1">
                <a:schemeClr val="accent1"/>
              </a:lnRef>
              <a:fillRef idx="0">
                <a:schemeClr val="accent1"/>
              </a:fillRef>
              <a:effectRef idx="0">
                <a:schemeClr val="accent1"/>
              </a:effectRef>
              <a:fontRef idx="minor">
                <a:schemeClr val="tx1"/>
              </a:fontRef>
            </p:style>
          </p:cxnSp>
        </p:grpSp>
      </p:grpSp>
      <p:sp>
        <p:nvSpPr>
          <p:cNvPr id="24" name="Slide Number Placeholder 23">
            <a:extLst>
              <a:ext uri="{FF2B5EF4-FFF2-40B4-BE49-F238E27FC236}">
                <a16:creationId xmlns:a16="http://schemas.microsoft.com/office/drawing/2014/main" id="{178259B5-B710-496C-A020-628E2545ED01}"/>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3</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39099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0E1AB225-CF00-B09A-51B1-FA076A03400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2146" y="0"/>
            <a:ext cx="8598953" cy="6324600"/>
          </a:xfrm>
          <a:prstGeom prst="rect">
            <a:avLst/>
          </a:prstGeom>
        </p:spPr>
      </p:pic>
      <p:pic>
        <p:nvPicPr>
          <p:cNvPr id="15" name="Graphic 14">
            <a:extLst>
              <a:ext uri="{FF2B5EF4-FFF2-40B4-BE49-F238E27FC236}">
                <a16:creationId xmlns:a16="http://schemas.microsoft.com/office/drawing/2014/main" id="{67A88F4D-E864-0808-332D-25DBE0BDBE3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640694">
            <a:off x="6443027" y="2010063"/>
            <a:ext cx="4035233" cy="5038340"/>
          </a:xfrm>
          <a:prstGeom prst="rect">
            <a:avLst/>
          </a:prstGeom>
        </p:spPr>
      </p:pic>
      <p:grpSp>
        <p:nvGrpSpPr>
          <p:cNvPr id="16" name="Group 15">
            <a:extLst>
              <a:ext uri="{FF2B5EF4-FFF2-40B4-BE49-F238E27FC236}">
                <a16:creationId xmlns:a16="http://schemas.microsoft.com/office/drawing/2014/main" id="{FB0DAC88-9416-714C-71E7-896C283C7DBD}"/>
              </a:ext>
            </a:extLst>
          </p:cNvPr>
          <p:cNvGrpSpPr/>
          <p:nvPr/>
        </p:nvGrpSpPr>
        <p:grpSpPr>
          <a:xfrm>
            <a:off x="87086" y="4805410"/>
            <a:ext cx="12192000" cy="234554"/>
            <a:chOff x="70757" y="4805410"/>
            <a:chExt cx="12192000" cy="234554"/>
          </a:xfrm>
          <a:effectLst/>
        </p:grpSpPr>
        <p:pic>
          <p:nvPicPr>
            <p:cNvPr id="18" name="Picture 17">
              <a:extLst>
                <a:ext uri="{FF2B5EF4-FFF2-40B4-BE49-F238E27FC236}">
                  <a16:creationId xmlns:a16="http://schemas.microsoft.com/office/drawing/2014/main" id="{069F9CA5-F645-AC92-CB8D-665483484E05}"/>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pic>
          <p:nvPicPr>
            <p:cNvPr id="19" name="Picture 18">
              <a:extLst>
                <a:ext uri="{FF2B5EF4-FFF2-40B4-BE49-F238E27FC236}">
                  <a16:creationId xmlns:a16="http://schemas.microsoft.com/office/drawing/2014/main" id="{402016DC-5F0D-7886-E5AC-1A01F8927F68}"/>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grpSp>
      <p:pic>
        <p:nvPicPr>
          <p:cNvPr id="20" name="Graphic 19">
            <a:extLst>
              <a:ext uri="{FF2B5EF4-FFF2-40B4-BE49-F238E27FC236}">
                <a16:creationId xmlns:a16="http://schemas.microsoft.com/office/drawing/2014/main" id="{836EC84E-103C-355B-606B-72A5DD91D17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7561045" y="950480"/>
            <a:ext cx="3504606" cy="4043594"/>
          </a:xfrm>
          <a:prstGeom prst="rect">
            <a:avLst/>
          </a:prstGeom>
        </p:spPr>
      </p:pic>
      <p:sp>
        <p:nvSpPr>
          <p:cNvPr id="21" name="Text Box 2">
            <a:extLst>
              <a:ext uri="{FF2B5EF4-FFF2-40B4-BE49-F238E27FC236}">
                <a16:creationId xmlns:a16="http://schemas.microsoft.com/office/drawing/2014/main" id="{EA80F546-8796-E21D-E4A2-9B57F95441B4}"/>
              </a:ext>
            </a:extLst>
          </p:cNvPr>
          <p:cNvSpPr txBox="1">
            <a:spLocks noChangeArrowheads="1"/>
          </p:cNvSpPr>
          <p:nvPr/>
        </p:nvSpPr>
        <p:spPr bwMode="auto">
          <a:xfrm>
            <a:off x="311150" y="1115408"/>
            <a:ext cx="6723559" cy="2101537"/>
          </a:xfrm>
          <a:prstGeom prst="rect">
            <a:avLst/>
          </a:prstGeom>
          <a:noFill/>
          <a:ln w="9525">
            <a:noFill/>
            <a:miter lim="800000"/>
            <a:headEnd/>
            <a:tailEnd/>
          </a:ln>
        </p:spPr>
        <p:txBody>
          <a:bodyPr rot="0" vert="horz" wrap="square" lIns="0" tIns="0" rIns="0" bIns="0" anchor="t" anchorCtr="0">
            <a:spAutoFit/>
          </a:bodyPr>
          <a:lstStyle/>
          <a:p>
            <a:pPr>
              <a:lnSpc>
                <a:spcPct val="85000"/>
              </a:lnSpc>
              <a:defRPr/>
            </a:pPr>
            <a:r>
              <a:rPr lang="en-GB" sz="8000" dirty="0">
                <a:solidFill>
                  <a:srgbClr val="000000"/>
                </a:solidFill>
                <a:latin typeface="Arial Black" panose="020B0A04020102020204" pitchFamily="34" charset="0"/>
              </a:rPr>
              <a:t>YIF Overview</a:t>
            </a:r>
          </a:p>
        </p:txBody>
      </p:sp>
      <p:sp>
        <p:nvSpPr>
          <p:cNvPr id="24" name="Oval 23">
            <a:extLst>
              <a:ext uri="{FF2B5EF4-FFF2-40B4-BE49-F238E27FC236}">
                <a16:creationId xmlns:a16="http://schemas.microsoft.com/office/drawing/2014/main" id="{91C07AF1-0F55-B3DC-63FE-EB7A0964A956}"/>
              </a:ext>
            </a:extLst>
          </p:cNvPr>
          <p:cNvSpPr/>
          <p:nvPr/>
        </p:nvSpPr>
        <p:spPr>
          <a:xfrm>
            <a:off x="6401550" y="3025324"/>
            <a:ext cx="2885162" cy="2767836"/>
          </a:xfrm>
          <a:prstGeom prst="ellipse">
            <a:avLst/>
          </a:prstGeom>
          <a:blipFill dpi="0" rotWithShape="1">
            <a:blip r:embed="rId9" cstate="print">
              <a:extLst>
                <a:ext uri="{28A0092B-C50C-407E-A947-70E740481C1C}">
                  <a14:useLocalDpi xmlns:a14="http://schemas.microsoft.com/office/drawing/2010/main" val="0"/>
                </a:ext>
              </a:extLst>
            </a:blip>
            <a:srcRect/>
            <a:stretch>
              <a:fillRect l="-4958" t="-1301" r="-36100" b="1301"/>
            </a:stretch>
          </a:blipFill>
          <a:ln w="139700">
            <a:solidFill>
              <a:srgbClr val="89E3FC"/>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10" name="Slide Number Placeholder 23">
            <a:extLst>
              <a:ext uri="{FF2B5EF4-FFF2-40B4-BE49-F238E27FC236}">
                <a16:creationId xmlns:a16="http://schemas.microsoft.com/office/drawing/2014/main" id="{774D60E9-04B0-44AD-B0BD-1DD32B28BA2A}"/>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4</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616420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3B9F97F-5470-4EBA-8F48-821EF4DD5F97}"/>
              </a:ext>
            </a:extLst>
          </p:cNvPr>
          <p:cNvSpPr/>
          <p:nvPr/>
        </p:nvSpPr>
        <p:spPr>
          <a:xfrm>
            <a:off x="0" y="1391659"/>
            <a:ext cx="12192000" cy="44958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7" name="Freeform: Shape 6">
            <a:extLst>
              <a:ext uri="{FF2B5EF4-FFF2-40B4-BE49-F238E27FC236}">
                <a16:creationId xmlns:a16="http://schemas.microsoft.com/office/drawing/2014/main" id="{7C2DC55B-7D7B-49C3-8E3F-3538F973B61B}"/>
              </a:ext>
            </a:extLst>
          </p:cNvPr>
          <p:cNvSpPr/>
          <p:nvPr/>
        </p:nvSpPr>
        <p:spPr>
          <a:xfrm>
            <a:off x="2735805" y="2939852"/>
            <a:ext cx="7828156" cy="841080"/>
          </a:xfrm>
          <a:custGeom>
            <a:avLst/>
            <a:gdLst>
              <a:gd name="connsiteX0" fmla="*/ 0 w 7828156"/>
              <a:gd name="connsiteY0" fmla="*/ 115581 h 841080"/>
              <a:gd name="connsiteX1" fmla="*/ 2787805 w 7828156"/>
              <a:gd name="connsiteY1" fmla="*/ 840411 h 841080"/>
              <a:gd name="connsiteX2" fmla="*/ 5464098 w 7828156"/>
              <a:gd name="connsiteY2" fmla="*/ 4069 h 841080"/>
              <a:gd name="connsiteX3" fmla="*/ 7828156 w 7828156"/>
              <a:gd name="connsiteY3" fmla="*/ 505874 h 841080"/>
            </a:gdLst>
            <a:ahLst/>
            <a:cxnLst>
              <a:cxn ang="0">
                <a:pos x="connsiteX0" y="connsiteY0"/>
              </a:cxn>
              <a:cxn ang="0">
                <a:pos x="connsiteX1" y="connsiteY1"/>
              </a:cxn>
              <a:cxn ang="0">
                <a:pos x="connsiteX2" y="connsiteY2"/>
              </a:cxn>
              <a:cxn ang="0">
                <a:pos x="connsiteX3" y="connsiteY3"/>
              </a:cxn>
            </a:cxnLst>
            <a:rect l="l" t="t" r="r" b="b"/>
            <a:pathLst>
              <a:path w="7828156" h="841080">
                <a:moveTo>
                  <a:pt x="0" y="115581"/>
                </a:moveTo>
                <a:cubicBezTo>
                  <a:pt x="938561" y="487288"/>
                  <a:pt x="1877122" y="858996"/>
                  <a:pt x="2787805" y="840411"/>
                </a:cubicBezTo>
                <a:cubicBezTo>
                  <a:pt x="3698488" y="821826"/>
                  <a:pt x="4624040" y="59825"/>
                  <a:pt x="5464098" y="4069"/>
                </a:cubicBezTo>
                <a:cubicBezTo>
                  <a:pt x="6304156" y="-51687"/>
                  <a:pt x="7356088" y="483572"/>
                  <a:pt x="7828156" y="505874"/>
                </a:cubicBezTo>
              </a:path>
            </a:pathLst>
          </a:cu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GB"/>
          </a:p>
        </p:txBody>
      </p:sp>
      <p:sp>
        <p:nvSpPr>
          <p:cNvPr id="2" name="Title 1">
            <a:extLst>
              <a:ext uri="{FF2B5EF4-FFF2-40B4-BE49-F238E27FC236}">
                <a16:creationId xmlns:a16="http://schemas.microsoft.com/office/drawing/2014/main" id="{A2DCFB84-A2DF-46F6-98F2-238E20DEBF62}"/>
              </a:ext>
            </a:extLst>
          </p:cNvPr>
          <p:cNvSpPr>
            <a:spLocks noGrp="1"/>
          </p:cNvSpPr>
          <p:nvPr>
            <p:ph type="title"/>
          </p:nvPr>
        </p:nvSpPr>
        <p:spPr>
          <a:xfrm>
            <a:off x="381000" y="347546"/>
            <a:ext cx="11430000" cy="762000"/>
          </a:xfrm>
        </p:spPr>
        <p:txBody>
          <a:bodyPr/>
          <a:lstStyle/>
          <a:p>
            <a:r>
              <a:rPr lang="en-GB" noProof="0" dirty="0"/>
              <a:t>The YIF journey</a:t>
            </a:r>
            <a:endParaRPr lang="en-GB" dirty="0"/>
          </a:p>
        </p:txBody>
      </p:sp>
      <p:sp>
        <p:nvSpPr>
          <p:cNvPr id="22" name="TextBox 21">
            <a:extLst>
              <a:ext uri="{FF2B5EF4-FFF2-40B4-BE49-F238E27FC236}">
                <a16:creationId xmlns:a16="http://schemas.microsoft.com/office/drawing/2014/main" id="{4C710B4C-B339-4948-966D-5A328CA77BEE}"/>
              </a:ext>
            </a:extLst>
          </p:cNvPr>
          <p:cNvSpPr txBox="1"/>
          <p:nvPr/>
        </p:nvSpPr>
        <p:spPr>
          <a:xfrm>
            <a:off x="1869807" y="1832030"/>
            <a:ext cx="1904097" cy="923330"/>
          </a:xfrm>
          <a:prstGeom prst="rect">
            <a:avLst/>
          </a:prstGeom>
          <a:noFill/>
        </p:spPr>
        <p:txBody>
          <a:bodyPr wrap="square" lIns="0" tIns="0" rIns="0" bIns="0">
            <a:spAutoFit/>
          </a:bodyPr>
          <a:lstStyle/>
          <a:p>
            <a:pPr marL="0" marR="0" lvl="0" indent="0" algn="ctr" defTabSz="914400" rtl="0" eaLnBrk="1" fontAlgn="auto" latinLnBrk="0" hangingPunct="1">
              <a:lnSpc>
                <a:spcPct val="100000"/>
              </a:lnSpc>
              <a:spcBef>
                <a:spcPts val="0"/>
              </a:spcBef>
              <a:buClrTx/>
              <a:buSzTx/>
              <a:buFontTx/>
              <a:buNone/>
              <a:tabLst/>
              <a:defRPr/>
            </a:pPr>
            <a:r>
              <a:rPr kumimoji="0" lang="en-GB" sz="1200" b="1" i="0" u="none" strike="noStrike" kern="1200" cap="none" spc="0" normalizeH="0" baseline="0" noProof="0" dirty="0">
                <a:ln>
                  <a:noFill/>
                </a:ln>
                <a:solidFill>
                  <a:schemeClr val="tx1">
                    <a:lumMod val="65000"/>
                    <a:lumOff val="35000"/>
                  </a:schemeClr>
                </a:solidFill>
                <a:effectLst/>
                <a:uLnTx/>
                <a:uFillTx/>
                <a:latin typeface="+mj-lt"/>
                <a:ea typeface="+mn-ea"/>
                <a:cs typeface="+mn-cs"/>
              </a:rPr>
              <a:t>Months 1 - 4</a:t>
            </a:r>
          </a:p>
          <a:p>
            <a:pPr marL="0" marR="0" lvl="0" indent="0" algn="ctr" defTabSz="914400" rtl="0" eaLnBrk="1" fontAlgn="auto" latinLnBrk="0" hangingPunct="1">
              <a:lnSpc>
                <a:spcPct val="100000"/>
              </a:lnSpc>
              <a:spcBef>
                <a:spcPts val="0"/>
              </a:spcBef>
              <a:buClrTx/>
              <a:buSzTx/>
              <a:buFontTx/>
              <a:buNone/>
              <a:tabLst/>
              <a:defRPr/>
            </a:pPr>
            <a:r>
              <a:rPr kumimoji="0" lang="en-GB" sz="1200" b="1" i="0" u="none" strike="noStrike" kern="1200" cap="none" spc="0" normalizeH="0" baseline="0" noProof="0" dirty="0">
                <a:ln>
                  <a:noFill/>
                </a:ln>
                <a:solidFill>
                  <a:schemeClr val="accent1"/>
                </a:solidFill>
                <a:effectLst/>
                <a:uLnTx/>
                <a:uFillTx/>
                <a:latin typeface="+mj-lt"/>
                <a:ea typeface="+mn-ea"/>
                <a:cs typeface="+mn-cs"/>
              </a:rPr>
              <a:t>Application &amp; Selection</a:t>
            </a:r>
          </a:p>
          <a:p>
            <a:pPr marL="0" marR="0" lvl="0" indent="0" algn="ctr" defTabSz="914400" rtl="0" eaLnBrk="1" fontAlgn="auto" latinLnBrk="0" hangingPunct="1">
              <a:lnSpc>
                <a:spcPct val="100000"/>
              </a:lnSpc>
              <a:spcBef>
                <a:spcPts val="0"/>
              </a:spcBef>
              <a:buClrTx/>
              <a:buSzTx/>
              <a:buFontTx/>
              <a:buNone/>
              <a:tabLst/>
              <a:defRPr/>
            </a:pPr>
            <a:r>
              <a:rPr lang="en-GB" sz="1200" dirty="0">
                <a:solidFill>
                  <a:srgbClr val="000000"/>
                </a:solidFill>
                <a:latin typeface="+mj-lt"/>
              </a:rPr>
              <a:t>Complete and submit your YIF application.</a:t>
            </a:r>
            <a:endParaRPr kumimoji="0" lang="en-GB" sz="1200" b="0" i="0" u="none" strike="noStrike" kern="1200" cap="none" spc="0" normalizeH="0" baseline="0" noProof="0" dirty="0">
              <a:ln>
                <a:noFill/>
              </a:ln>
              <a:solidFill>
                <a:srgbClr val="000000"/>
              </a:solidFill>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GB" sz="1200" b="0" i="0" u="none" strike="noStrike" kern="1200" cap="none" spc="0" normalizeH="0" baseline="0" noProof="0" dirty="0">
              <a:ln>
                <a:noFill/>
              </a:ln>
              <a:solidFill>
                <a:srgbClr val="000000"/>
              </a:solidFill>
              <a:effectLst/>
              <a:uLnTx/>
              <a:uFillTx/>
              <a:latin typeface="+mj-lt"/>
              <a:ea typeface="+mn-ea"/>
              <a:cs typeface="+mn-cs"/>
            </a:endParaRPr>
          </a:p>
        </p:txBody>
      </p:sp>
      <p:pic>
        <p:nvPicPr>
          <p:cNvPr id="19" name="Picture 18" descr="Icon&#10;&#10;Description automatically generated">
            <a:extLst>
              <a:ext uri="{FF2B5EF4-FFF2-40B4-BE49-F238E27FC236}">
                <a16:creationId xmlns:a16="http://schemas.microsoft.com/office/drawing/2014/main" id="{FD2108D4-BE50-43FE-96D1-F9F179A9B17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357638" y="2528291"/>
            <a:ext cx="2279137" cy="2710899"/>
          </a:xfrm>
          <a:prstGeom prst="rect">
            <a:avLst/>
          </a:prstGeom>
        </p:spPr>
      </p:pic>
      <p:sp>
        <p:nvSpPr>
          <p:cNvPr id="25" name="Oval 24">
            <a:extLst>
              <a:ext uri="{FF2B5EF4-FFF2-40B4-BE49-F238E27FC236}">
                <a16:creationId xmlns:a16="http://schemas.microsoft.com/office/drawing/2014/main" id="{6794CFF0-EBCB-4A7A-ACD4-10618CADD0AC}"/>
              </a:ext>
            </a:extLst>
          </p:cNvPr>
          <p:cNvSpPr/>
          <p:nvPr/>
        </p:nvSpPr>
        <p:spPr>
          <a:xfrm>
            <a:off x="5503058" y="3490804"/>
            <a:ext cx="510761" cy="511051"/>
          </a:xfrm>
          <a:prstGeom prst="ellipse">
            <a:avLst/>
          </a:prstGeom>
          <a:solidFill>
            <a:schemeClr val="accent2"/>
          </a:solidFill>
          <a:ln w="117475">
            <a:noFill/>
            <a:prstDash val="solid"/>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Black" panose="020B0A04020102020204" pitchFamily="34" charset="0"/>
            </a:endParaRPr>
          </a:p>
        </p:txBody>
      </p:sp>
      <p:sp>
        <p:nvSpPr>
          <p:cNvPr id="16" name="Oval 15">
            <a:extLst>
              <a:ext uri="{FF2B5EF4-FFF2-40B4-BE49-F238E27FC236}">
                <a16:creationId xmlns:a16="http://schemas.microsoft.com/office/drawing/2014/main" id="{38CC94FA-83FA-4E78-AD2F-0038B382E629}"/>
              </a:ext>
            </a:extLst>
          </p:cNvPr>
          <p:cNvSpPr/>
          <p:nvPr/>
        </p:nvSpPr>
        <p:spPr>
          <a:xfrm>
            <a:off x="2514731" y="2813696"/>
            <a:ext cx="510761" cy="511051"/>
          </a:xfrm>
          <a:prstGeom prst="ellipse">
            <a:avLst/>
          </a:prstGeom>
          <a:solidFill>
            <a:schemeClr val="accent1"/>
          </a:solidFill>
          <a:ln w="117475">
            <a:noFill/>
            <a:prstDash val="solid"/>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Black" panose="020B0A04020102020204" pitchFamily="34" charset="0"/>
            </a:endParaRPr>
          </a:p>
        </p:txBody>
      </p:sp>
      <p:sp>
        <p:nvSpPr>
          <p:cNvPr id="26" name="TextBox 25">
            <a:extLst>
              <a:ext uri="{FF2B5EF4-FFF2-40B4-BE49-F238E27FC236}">
                <a16:creationId xmlns:a16="http://schemas.microsoft.com/office/drawing/2014/main" id="{4BA501EF-C90A-4511-B5D5-69570B476940}"/>
              </a:ext>
            </a:extLst>
          </p:cNvPr>
          <p:cNvSpPr txBox="1"/>
          <p:nvPr/>
        </p:nvSpPr>
        <p:spPr>
          <a:xfrm>
            <a:off x="4800403" y="4150090"/>
            <a:ext cx="1916069" cy="923330"/>
          </a:xfrm>
          <a:prstGeom prst="rect">
            <a:avLst/>
          </a:prstGeom>
          <a:noFill/>
        </p:spPr>
        <p:txBody>
          <a:bodyPr wrap="square" lIns="0" tIns="0" rIns="0" bIns="0">
            <a:spAutoFit/>
          </a:bodyPr>
          <a:lstStyle/>
          <a:p>
            <a:pPr algn="ctr">
              <a:defRPr/>
            </a:pPr>
            <a:r>
              <a:rPr kumimoji="0" lang="en-GB" sz="1200" b="1" i="0" u="none" strike="noStrike" kern="1200" cap="none" spc="0" normalizeH="0" baseline="0" noProof="0">
                <a:ln>
                  <a:noFill/>
                </a:ln>
                <a:solidFill>
                  <a:schemeClr val="tx1">
                    <a:lumMod val="65000"/>
                    <a:lumOff val="35000"/>
                  </a:schemeClr>
                </a:solidFill>
                <a:effectLst/>
                <a:uLnTx/>
                <a:uFillTx/>
                <a:latin typeface="+mj-lt"/>
                <a:ea typeface="+mn-ea"/>
                <a:cs typeface="+mn-cs"/>
              </a:rPr>
              <a:t>Month 5</a:t>
            </a:r>
            <a:endParaRPr kumimoji="0" lang="en-GB" sz="1200" b="1" i="0" u="none" strike="noStrike" kern="1200" cap="none" spc="0" normalizeH="0" baseline="0" noProof="0">
              <a:ln>
                <a:noFill/>
              </a:ln>
              <a:solidFill>
                <a:schemeClr val="accent2"/>
              </a:solidFill>
              <a:effectLst/>
              <a:uLnTx/>
              <a:uFillTx/>
              <a:latin typeface="+mj-lt"/>
              <a:ea typeface="+mn-ea"/>
              <a:cs typeface="+mn-cs"/>
            </a:endParaRPr>
          </a:p>
          <a:p>
            <a:pPr marL="0" marR="0" lvl="0" indent="0" algn="ctr" defTabSz="914400" rtl="0" eaLnBrk="1" fontAlgn="auto" latinLnBrk="0" hangingPunct="1">
              <a:lnSpc>
                <a:spcPct val="100000"/>
              </a:lnSpc>
              <a:spcBef>
                <a:spcPts val="0"/>
              </a:spcBef>
              <a:buClrTx/>
              <a:buSzTx/>
              <a:buFontTx/>
              <a:buNone/>
              <a:tabLst/>
              <a:defRPr/>
            </a:pPr>
            <a:r>
              <a:rPr kumimoji="0" lang="en-GB" sz="1200" b="1" i="0" u="none" strike="noStrike" kern="1200" cap="none" spc="0" normalizeH="0" baseline="0" noProof="0">
                <a:ln>
                  <a:noFill/>
                </a:ln>
                <a:solidFill>
                  <a:schemeClr val="accent2"/>
                </a:solidFill>
                <a:effectLst/>
                <a:uLnTx/>
                <a:uFillTx/>
                <a:latin typeface="+mj-lt"/>
                <a:ea typeface="+mn-ea"/>
                <a:cs typeface="+mn-cs"/>
              </a:rPr>
              <a:t>Community Launch</a:t>
            </a:r>
          </a:p>
          <a:p>
            <a:pPr marL="0" marR="0" lvl="0" indent="0" algn="ctr" defTabSz="914400" rtl="0" eaLnBrk="1" fontAlgn="auto" latinLnBrk="0" hangingPunct="1">
              <a:lnSpc>
                <a:spcPct val="100000"/>
              </a:lnSpc>
              <a:spcBef>
                <a:spcPts val="0"/>
              </a:spcBef>
              <a:buClrTx/>
              <a:buSzTx/>
              <a:buFontTx/>
              <a:buNone/>
              <a:tabLst/>
              <a:defRPr/>
            </a:pPr>
            <a:r>
              <a:rPr lang="en-GB" sz="1200">
                <a:solidFill>
                  <a:srgbClr val="000000"/>
                </a:solidFill>
                <a:latin typeface="+mj-lt"/>
              </a:rPr>
              <a:t>Local announcement of selected projects.</a:t>
            </a:r>
            <a:endParaRPr kumimoji="0" lang="en-GB" sz="1200" b="0" i="0" u="none" strike="noStrike" kern="1200" cap="none" spc="0" normalizeH="0" baseline="0" noProof="0">
              <a:ln>
                <a:noFill/>
              </a:ln>
              <a:solidFill>
                <a:srgbClr val="000000"/>
              </a:solidFill>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mj-lt"/>
              <a:ea typeface="+mn-ea"/>
              <a:cs typeface="+mn-cs"/>
            </a:endParaRPr>
          </a:p>
        </p:txBody>
      </p:sp>
      <p:sp>
        <p:nvSpPr>
          <p:cNvPr id="27" name="Oval 26">
            <a:extLst>
              <a:ext uri="{FF2B5EF4-FFF2-40B4-BE49-F238E27FC236}">
                <a16:creationId xmlns:a16="http://schemas.microsoft.com/office/drawing/2014/main" id="{CADCA151-F578-4957-B96B-6E349EAE35F0}"/>
              </a:ext>
            </a:extLst>
          </p:cNvPr>
          <p:cNvSpPr/>
          <p:nvPr/>
        </p:nvSpPr>
        <p:spPr>
          <a:xfrm>
            <a:off x="7987699" y="2662774"/>
            <a:ext cx="510761" cy="511051"/>
          </a:xfrm>
          <a:prstGeom prst="ellipse">
            <a:avLst/>
          </a:prstGeom>
          <a:solidFill>
            <a:schemeClr val="accent6"/>
          </a:solidFill>
          <a:ln w="117475">
            <a:noFill/>
            <a:prstDash val="solid"/>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Black" panose="020B0A04020102020204" pitchFamily="34" charset="0"/>
            </a:endParaRPr>
          </a:p>
        </p:txBody>
      </p:sp>
      <p:sp>
        <p:nvSpPr>
          <p:cNvPr id="28" name="TextBox 27">
            <a:extLst>
              <a:ext uri="{FF2B5EF4-FFF2-40B4-BE49-F238E27FC236}">
                <a16:creationId xmlns:a16="http://schemas.microsoft.com/office/drawing/2014/main" id="{1DECD4E5-1F53-4EBD-82CA-F8A871EE2082}"/>
              </a:ext>
            </a:extLst>
          </p:cNvPr>
          <p:cNvSpPr txBox="1"/>
          <p:nvPr/>
        </p:nvSpPr>
        <p:spPr>
          <a:xfrm>
            <a:off x="7105670" y="1832030"/>
            <a:ext cx="2274817" cy="738664"/>
          </a:xfrm>
          <a:prstGeom prst="rect">
            <a:avLst/>
          </a:prstGeom>
          <a:noFill/>
        </p:spPr>
        <p:txBody>
          <a:bodyPr wrap="square" lIns="0" tIns="0" rIns="0" bIns="0">
            <a:spAutoFit/>
          </a:bodyPr>
          <a:lstStyle/>
          <a:p>
            <a:pPr algn="ctr">
              <a:defRPr/>
            </a:pPr>
            <a:r>
              <a:rPr kumimoji="0" lang="en-GB" sz="1200" b="1" i="0" u="none" strike="noStrike" kern="1200" cap="none" spc="0" normalizeH="0" baseline="0" noProof="0">
                <a:ln>
                  <a:noFill/>
                </a:ln>
                <a:solidFill>
                  <a:schemeClr val="tx1">
                    <a:lumMod val="65000"/>
                    <a:lumOff val="35000"/>
                  </a:schemeClr>
                </a:solidFill>
                <a:effectLst/>
                <a:uLnTx/>
                <a:uFillTx/>
                <a:latin typeface="+mj-lt"/>
                <a:ea typeface="+mn-ea"/>
                <a:cs typeface="+mn-cs"/>
              </a:rPr>
              <a:t>Months 6- 8</a:t>
            </a:r>
            <a:endParaRPr lang="en-GB" sz="1200" b="1">
              <a:solidFill>
                <a:schemeClr val="accent6"/>
              </a:solidFill>
              <a:latin typeface="+mj-lt"/>
            </a:endParaRPr>
          </a:p>
          <a:p>
            <a:pPr marL="0" marR="0" lvl="0" indent="0" algn="ctr" defTabSz="914400" rtl="0" eaLnBrk="1" fontAlgn="auto" latinLnBrk="0" hangingPunct="1">
              <a:lnSpc>
                <a:spcPct val="100000"/>
              </a:lnSpc>
              <a:spcBef>
                <a:spcPts val="0"/>
              </a:spcBef>
              <a:buClrTx/>
              <a:buSzTx/>
              <a:buFontTx/>
              <a:buNone/>
              <a:tabLst/>
              <a:defRPr/>
            </a:pPr>
            <a:r>
              <a:rPr lang="en-GB" sz="1200" b="1">
                <a:solidFill>
                  <a:schemeClr val="accent6"/>
                </a:solidFill>
                <a:latin typeface="+mj-lt"/>
              </a:rPr>
              <a:t>Capacity Building Sessions</a:t>
            </a:r>
            <a:endParaRPr kumimoji="0" lang="en-GB" sz="1200" b="1" i="0" u="none" strike="noStrike" kern="1200" cap="none" spc="0" normalizeH="0" baseline="0" noProof="0">
              <a:ln>
                <a:noFill/>
              </a:ln>
              <a:solidFill>
                <a:schemeClr val="accent6"/>
              </a:solidFill>
              <a:effectLst/>
              <a:uLnTx/>
              <a:uFillTx/>
              <a:latin typeface="+mj-lt"/>
              <a:ea typeface="+mn-ea"/>
              <a:cs typeface="+mn-cs"/>
            </a:endParaRPr>
          </a:p>
          <a:p>
            <a:pPr marL="0" marR="0" lvl="0" indent="0" algn="ctr" defTabSz="914400" rtl="0" eaLnBrk="1" fontAlgn="auto" latinLnBrk="0" hangingPunct="1">
              <a:lnSpc>
                <a:spcPct val="100000"/>
              </a:lnSpc>
              <a:spcBef>
                <a:spcPts val="0"/>
              </a:spcBef>
              <a:buClrTx/>
              <a:buSzTx/>
              <a:buFontTx/>
              <a:buNone/>
              <a:tabLst/>
              <a:defRPr/>
            </a:pPr>
            <a:r>
              <a:rPr lang="en-GB" sz="1200">
                <a:solidFill>
                  <a:srgbClr val="000000"/>
                </a:solidFill>
                <a:latin typeface="+mj-lt"/>
              </a:rPr>
              <a:t>Design Thinking skill building sessions led by Anchor Partners.</a:t>
            </a:r>
            <a:endParaRPr kumimoji="0" lang="en-GB" sz="1200" b="0" i="0" u="none" strike="noStrike" kern="1200" cap="none" spc="0" normalizeH="0" baseline="0" noProof="0">
              <a:ln>
                <a:noFill/>
              </a:ln>
              <a:solidFill>
                <a:srgbClr val="000000"/>
              </a:solidFill>
              <a:effectLst/>
              <a:uLnTx/>
              <a:uFillTx/>
              <a:latin typeface="+mj-lt"/>
              <a:ea typeface="+mn-ea"/>
              <a:cs typeface="+mn-cs"/>
            </a:endParaRPr>
          </a:p>
        </p:txBody>
      </p:sp>
      <p:sp>
        <p:nvSpPr>
          <p:cNvPr id="29" name="Oval 28">
            <a:extLst>
              <a:ext uri="{FF2B5EF4-FFF2-40B4-BE49-F238E27FC236}">
                <a16:creationId xmlns:a16="http://schemas.microsoft.com/office/drawing/2014/main" id="{B93C54C5-5C40-4741-B676-CE6285DC6591}"/>
              </a:ext>
            </a:extLst>
          </p:cNvPr>
          <p:cNvSpPr/>
          <p:nvPr/>
        </p:nvSpPr>
        <p:spPr>
          <a:xfrm>
            <a:off x="10472340" y="3128509"/>
            <a:ext cx="510761" cy="511051"/>
          </a:xfrm>
          <a:prstGeom prst="ellipse">
            <a:avLst/>
          </a:prstGeom>
          <a:solidFill>
            <a:srgbClr val="7030A0"/>
          </a:solidFill>
          <a:ln w="117475">
            <a:noFill/>
            <a:prstDash val="solid"/>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Black" panose="020B0A04020102020204" pitchFamily="34" charset="0"/>
            </a:endParaRPr>
          </a:p>
        </p:txBody>
      </p:sp>
      <p:sp>
        <p:nvSpPr>
          <p:cNvPr id="30" name="TextBox 29">
            <a:extLst>
              <a:ext uri="{FF2B5EF4-FFF2-40B4-BE49-F238E27FC236}">
                <a16:creationId xmlns:a16="http://schemas.microsoft.com/office/drawing/2014/main" id="{EAD10F59-7283-4942-B38C-458759EBF843}"/>
              </a:ext>
            </a:extLst>
          </p:cNvPr>
          <p:cNvSpPr txBox="1"/>
          <p:nvPr/>
        </p:nvSpPr>
        <p:spPr>
          <a:xfrm>
            <a:off x="9909875" y="3828217"/>
            <a:ext cx="1731792" cy="1292662"/>
          </a:xfrm>
          <a:prstGeom prst="rect">
            <a:avLst/>
          </a:prstGeom>
          <a:noFill/>
        </p:spPr>
        <p:txBody>
          <a:bodyPr wrap="square" lIns="0" tIns="0" rIns="0" bIns="0">
            <a:spAutoFit/>
          </a:bodyPr>
          <a:lstStyle/>
          <a:p>
            <a:pPr algn="ctr">
              <a:defRPr/>
            </a:pPr>
            <a:r>
              <a:rPr kumimoji="0" lang="en-GB" sz="1200" b="1" i="0" u="none" strike="noStrike" kern="1200" cap="none" spc="0" normalizeH="0" baseline="0" noProof="0" dirty="0">
                <a:ln>
                  <a:noFill/>
                </a:ln>
                <a:solidFill>
                  <a:schemeClr val="tx1">
                    <a:lumMod val="65000"/>
                    <a:lumOff val="35000"/>
                  </a:schemeClr>
                </a:solidFill>
                <a:effectLst/>
                <a:uLnTx/>
                <a:uFillTx/>
                <a:latin typeface="+mj-lt"/>
                <a:ea typeface="+mn-ea"/>
                <a:cs typeface="+mn-cs"/>
              </a:rPr>
              <a:t>Months 9 - 12</a:t>
            </a:r>
            <a:endParaRPr lang="en-GB" sz="1200" b="1" dirty="0">
              <a:solidFill>
                <a:srgbClr val="7030A0"/>
              </a:solidFill>
              <a:latin typeface="+mj-lt"/>
            </a:endParaRPr>
          </a:p>
          <a:p>
            <a:pPr marL="0" marR="0" lvl="0" indent="0" algn="ctr" defTabSz="914400" rtl="0" eaLnBrk="1" fontAlgn="auto" latinLnBrk="0" hangingPunct="1">
              <a:lnSpc>
                <a:spcPct val="100000"/>
              </a:lnSpc>
              <a:spcBef>
                <a:spcPts val="0"/>
              </a:spcBef>
              <a:buClrTx/>
              <a:buSzTx/>
              <a:buFontTx/>
              <a:buNone/>
              <a:tabLst/>
              <a:defRPr/>
            </a:pPr>
            <a:r>
              <a:rPr lang="en-GB" sz="1200" b="1" dirty="0">
                <a:solidFill>
                  <a:srgbClr val="7030A0"/>
                </a:solidFill>
                <a:latin typeface="+mj-lt"/>
              </a:rPr>
              <a:t>Building &amp; Evaluation</a:t>
            </a:r>
            <a:endParaRPr kumimoji="0" lang="en-GB" sz="1200" b="1" i="0" u="none" strike="noStrike" kern="1200" cap="none" spc="0" normalizeH="0" baseline="0" noProof="0" dirty="0">
              <a:ln>
                <a:noFill/>
              </a:ln>
              <a:solidFill>
                <a:srgbClr val="7030A0"/>
              </a:solidFill>
              <a:effectLst/>
              <a:uLnTx/>
              <a:uFillTx/>
              <a:latin typeface="+mj-lt"/>
              <a:ea typeface="+mn-ea"/>
              <a:cs typeface="+mn-cs"/>
            </a:endParaRPr>
          </a:p>
          <a:p>
            <a:pPr marL="0" marR="0" lvl="0" indent="0" algn="ctr" defTabSz="914400" rtl="0" eaLnBrk="1" fontAlgn="auto" latinLnBrk="0" hangingPunct="1">
              <a:lnSpc>
                <a:spcPct val="100000"/>
              </a:lnSpc>
              <a:spcBef>
                <a:spcPts val="0"/>
              </a:spcBef>
              <a:buClrTx/>
              <a:buSzTx/>
              <a:buFontTx/>
              <a:buNone/>
              <a:tabLst/>
              <a:defRPr/>
            </a:pPr>
            <a:r>
              <a:rPr lang="en-GB" sz="1200" dirty="0">
                <a:solidFill>
                  <a:srgbClr val="000000"/>
                </a:solidFill>
                <a:latin typeface="+mj-lt"/>
              </a:rPr>
              <a:t>Using the knowledge from the skill building sessions, develop your ideas and evaluate the progress.</a:t>
            </a:r>
            <a:endParaRPr kumimoji="0" lang="en-GB" sz="1200" b="0" i="0" u="none" strike="noStrike" kern="1200" cap="none" spc="0" normalizeH="0" baseline="0" noProof="0" dirty="0">
              <a:ln>
                <a:noFill/>
              </a:ln>
              <a:solidFill>
                <a:srgbClr val="000000"/>
              </a:solidFill>
              <a:effectLst/>
              <a:uLnTx/>
              <a:uFillTx/>
              <a:latin typeface="+mj-lt"/>
              <a:ea typeface="+mn-ea"/>
              <a:cs typeface="+mn-cs"/>
            </a:endParaRPr>
          </a:p>
        </p:txBody>
      </p:sp>
      <p:sp>
        <p:nvSpPr>
          <p:cNvPr id="17" name="Text Placeholder 3">
            <a:extLst>
              <a:ext uri="{FF2B5EF4-FFF2-40B4-BE49-F238E27FC236}">
                <a16:creationId xmlns:a16="http://schemas.microsoft.com/office/drawing/2014/main" id="{DE63A4F6-9A22-4753-A8EF-EB35FA005799}"/>
              </a:ext>
            </a:extLst>
          </p:cNvPr>
          <p:cNvSpPr txBox="1">
            <a:spLocks/>
          </p:cNvSpPr>
          <p:nvPr/>
        </p:nvSpPr>
        <p:spPr>
          <a:xfrm>
            <a:off x="357638" y="863057"/>
            <a:ext cx="11430000" cy="820738"/>
          </a:xfrm>
          <a:prstGeom prst="rect">
            <a:avLst/>
          </a:prstGeom>
        </p:spPr>
        <p:txBody>
          <a:bodyPr/>
          <a:lstStyle>
            <a:lvl1pPr marL="0" indent="0" algn="l" defTabSz="228600" rtl="0" eaLnBrk="1" latinLnBrk="0" hangingPunct="1">
              <a:lnSpc>
                <a:spcPct val="100000"/>
              </a:lnSpc>
              <a:spcBef>
                <a:spcPts val="1200"/>
              </a:spcBef>
              <a:spcAft>
                <a:spcPts val="600"/>
              </a:spcAft>
              <a:buFontTx/>
              <a:buNone/>
              <a:defRPr lang="en-US" sz="22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18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2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r>
              <a:rPr lang="en-GB" sz="1600"/>
              <a:t>The below shows you what will happen from the start to end of your YIF journey. </a:t>
            </a:r>
          </a:p>
        </p:txBody>
      </p:sp>
      <p:sp>
        <p:nvSpPr>
          <p:cNvPr id="15" name="Slide Number Placeholder 23">
            <a:extLst>
              <a:ext uri="{FF2B5EF4-FFF2-40B4-BE49-F238E27FC236}">
                <a16:creationId xmlns:a16="http://schemas.microsoft.com/office/drawing/2014/main" id="{A96509A3-EA24-4FC2-BC6C-01608C7F2C47}"/>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5</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663625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Rectangle 140">
            <a:extLst>
              <a:ext uri="{FF2B5EF4-FFF2-40B4-BE49-F238E27FC236}">
                <a16:creationId xmlns:a16="http://schemas.microsoft.com/office/drawing/2014/main" id="{20177605-CDEC-2B35-6DAA-0BF019D7D2E7}"/>
              </a:ext>
            </a:extLst>
          </p:cNvPr>
          <p:cNvSpPr/>
          <p:nvPr/>
        </p:nvSpPr>
        <p:spPr>
          <a:xfrm>
            <a:off x="-2641" y="4775003"/>
            <a:ext cx="12192000" cy="15450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pic>
        <p:nvPicPr>
          <p:cNvPr id="190" name="Graphic 189">
            <a:extLst>
              <a:ext uri="{FF2B5EF4-FFF2-40B4-BE49-F238E27FC236}">
                <a16:creationId xmlns:a16="http://schemas.microsoft.com/office/drawing/2014/main" id="{ED0058AB-DCF8-BB90-3C2D-F827159A7D3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6035" y="4888412"/>
            <a:ext cx="10851195" cy="1308191"/>
          </a:xfrm>
          <a:prstGeom prst="rect">
            <a:avLst/>
          </a:prstGeom>
        </p:spPr>
      </p:pic>
      <p:sp>
        <p:nvSpPr>
          <p:cNvPr id="8" name="Rectangle 7">
            <a:extLst>
              <a:ext uri="{FF2B5EF4-FFF2-40B4-BE49-F238E27FC236}">
                <a16:creationId xmlns:a16="http://schemas.microsoft.com/office/drawing/2014/main" id="{E2D2E544-77F8-449E-AD0A-7F151D5B9EF9}"/>
              </a:ext>
            </a:extLst>
          </p:cNvPr>
          <p:cNvSpPr/>
          <p:nvPr/>
        </p:nvSpPr>
        <p:spPr>
          <a:xfrm>
            <a:off x="930308" y="2955129"/>
            <a:ext cx="3198348" cy="1736179"/>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en-US" sz="1200" b="1" dirty="0">
                <a:solidFill>
                  <a:schemeClr val="accent1"/>
                </a:solidFill>
                <a:latin typeface="+mj-lt"/>
              </a:rPr>
              <a:t>Call for proposals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mj-lt"/>
                <a:ea typeface="+mn-ea"/>
                <a:cs typeface="Arial"/>
              </a:rPr>
              <a:t>Young people with concepts at different stages of development are encouraged to apply to YIF.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dirty="0">
              <a:solidFill>
                <a:srgbClr val="000000"/>
              </a:solidFill>
              <a:latin typeface="+mj-l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accent1"/>
                </a:solidFill>
                <a:effectLst/>
                <a:uLnTx/>
                <a:uFillTx/>
                <a:latin typeface="+mj-lt"/>
                <a:ea typeface="+mn-ea"/>
                <a:cs typeface="+mn-cs"/>
              </a:rPr>
              <a:t>Local &amp; </a:t>
            </a:r>
            <a:r>
              <a:rPr lang="en-US" sz="1200" b="1" dirty="0">
                <a:solidFill>
                  <a:schemeClr val="accent1"/>
                </a:solidFill>
                <a:latin typeface="+mj-lt"/>
              </a:rPr>
              <a:t>g</a:t>
            </a:r>
            <a:r>
              <a:rPr kumimoji="0" lang="en-US" sz="1200" b="1" i="0" u="none" strike="noStrike" kern="1200" cap="none" spc="0" normalizeH="0" baseline="0" noProof="0" dirty="0">
                <a:ln>
                  <a:noFill/>
                </a:ln>
                <a:solidFill>
                  <a:schemeClr val="accent1"/>
                </a:solidFill>
                <a:effectLst/>
                <a:uLnTx/>
                <a:uFillTx/>
                <a:latin typeface="+mj-lt"/>
                <a:ea typeface="+mn-ea"/>
                <a:cs typeface="+mn-cs"/>
              </a:rPr>
              <a:t>lobal reviews</a:t>
            </a:r>
            <a:endParaRPr kumimoji="0" lang="en-US" sz="1200" b="1" i="0" u="none" strike="noStrike" kern="1200" cap="none" spc="0" normalizeH="0" baseline="0" noProof="0" dirty="0">
              <a:ln>
                <a:noFill/>
              </a:ln>
              <a:solidFill>
                <a:srgbClr val="450073"/>
              </a:solidFill>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mj-lt"/>
                <a:ea typeface="+mn-ea"/>
                <a:cs typeface="Arial"/>
              </a:rPr>
              <a:t>In month 2, Anchor Partners shortlist projects, using the scoring rubric.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mj-lt"/>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mj-lt"/>
                <a:ea typeface="+mn-ea"/>
                <a:cs typeface="Arial"/>
              </a:rPr>
              <a:t>In month 3, the global review takes place, and in months 4-5 concepts are shortlisted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mj-lt"/>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mj-lt"/>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mj-lt"/>
              <a:ea typeface="+mn-ea"/>
              <a:cs typeface="Arial"/>
            </a:endParaRPr>
          </a:p>
        </p:txBody>
      </p:sp>
      <p:sp>
        <p:nvSpPr>
          <p:cNvPr id="134" name="Rectangle 133">
            <a:extLst>
              <a:ext uri="{FF2B5EF4-FFF2-40B4-BE49-F238E27FC236}">
                <a16:creationId xmlns:a16="http://schemas.microsoft.com/office/drawing/2014/main" id="{6F01F6E2-5BC8-4247-9850-2EF5EFD66292}"/>
              </a:ext>
            </a:extLst>
          </p:cNvPr>
          <p:cNvSpPr/>
          <p:nvPr/>
        </p:nvSpPr>
        <p:spPr>
          <a:xfrm>
            <a:off x="4194675" y="2954873"/>
            <a:ext cx="1056553" cy="173423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accent2"/>
                </a:solidFill>
                <a:effectLst/>
                <a:uLnTx/>
                <a:uFillTx/>
                <a:latin typeface="+mj-lt"/>
                <a:ea typeface="+mn-ea"/>
                <a:cs typeface="+mn-cs"/>
              </a:rPr>
              <a:t>Community launch</a:t>
            </a:r>
            <a:endParaRPr kumimoji="0" lang="en-US" sz="1200" b="1" i="0" u="none" strike="noStrike" kern="1200" cap="none" spc="0" normalizeH="0" baseline="0" noProof="0" dirty="0">
              <a:ln>
                <a:noFill/>
              </a:ln>
              <a:solidFill>
                <a:srgbClr val="450073"/>
              </a:solidFill>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mj-lt"/>
                <a:ea typeface="+mn-ea"/>
                <a:cs typeface="Arial"/>
              </a:rPr>
              <a:t>Selected projects are announced.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mj-lt"/>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mj-lt"/>
              <a:ea typeface="+mn-ea"/>
              <a:cs typeface="Arial"/>
            </a:endParaRPr>
          </a:p>
        </p:txBody>
      </p:sp>
      <p:sp>
        <p:nvSpPr>
          <p:cNvPr id="135" name="Rectangle 134">
            <a:extLst>
              <a:ext uri="{FF2B5EF4-FFF2-40B4-BE49-F238E27FC236}">
                <a16:creationId xmlns:a16="http://schemas.microsoft.com/office/drawing/2014/main" id="{E4B38AD9-F88E-49F9-BE28-05E681EC7C46}"/>
              </a:ext>
            </a:extLst>
          </p:cNvPr>
          <p:cNvSpPr/>
          <p:nvPr/>
        </p:nvSpPr>
        <p:spPr>
          <a:xfrm>
            <a:off x="5317247" y="2954873"/>
            <a:ext cx="2470517" cy="173423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accent6"/>
                </a:solidFill>
                <a:effectLst/>
                <a:uLnTx/>
                <a:uFillTx/>
                <a:latin typeface="+mj-lt"/>
                <a:ea typeface="+mn-ea"/>
                <a:cs typeface="+mn-cs"/>
              </a:rPr>
              <a:t>Anchor Partner capacity </a:t>
            </a:r>
            <a:r>
              <a:rPr lang="en-US" sz="1200" b="1" dirty="0">
                <a:solidFill>
                  <a:schemeClr val="accent6"/>
                </a:solidFill>
                <a:latin typeface="+mj-lt"/>
              </a:rPr>
              <a:t>b</a:t>
            </a:r>
            <a:r>
              <a:rPr kumimoji="0" lang="en-US" sz="1200" b="1" i="0" u="none" strike="noStrike" kern="1200" cap="none" spc="0" normalizeH="0" baseline="0" noProof="0" dirty="0" err="1">
                <a:ln>
                  <a:noFill/>
                </a:ln>
                <a:solidFill>
                  <a:schemeClr val="accent6"/>
                </a:solidFill>
                <a:effectLst/>
                <a:uLnTx/>
                <a:uFillTx/>
                <a:latin typeface="+mj-lt"/>
                <a:ea typeface="+mn-ea"/>
                <a:cs typeface="+mn-cs"/>
              </a:rPr>
              <a:t>uilding</a:t>
            </a:r>
            <a:r>
              <a:rPr kumimoji="0" lang="en-US" sz="1200" b="1" i="0" u="none" strike="noStrike" kern="1200" cap="none" spc="0" normalizeH="0" baseline="0" noProof="0" dirty="0">
                <a:ln>
                  <a:noFill/>
                </a:ln>
                <a:solidFill>
                  <a:schemeClr val="accent6"/>
                </a:solidFill>
                <a:effectLst/>
                <a:uLnTx/>
                <a:uFillTx/>
                <a:latin typeface="+mj-lt"/>
                <a:ea typeface="+mn-ea"/>
                <a:cs typeface="+mn-cs"/>
              </a:rPr>
              <a:t> </a:t>
            </a:r>
            <a:r>
              <a:rPr lang="en-US" sz="1200" b="1" dirty="0">
                <a:solidFill>
                  <a:schemeClr val="accent6"/>
                </a:solidFill>
                <a:latin typeface="+mj-lt"/>
              </a:rPr>
              <a:t>s</a:t>
            </a:r>
            <a:r>
              <a:rPr kumimoji="0" lang="en-US" sz="1200" b="1" i="0" u="none" strike="noStrike" kern="1200" cap="none" spc="0" normalizeH="0" baseline="0" noProof="0" dirty="0" err="1">
                <a:ln>
                  <a:noFill/>
                </a:ln>
                <a:solidFill>
                  <a:schemeClr val="accent6"/>
                </a:solidFill>
                <a:effectLst/>
                <a:uLnTx/>
                <a:uFillTx/>
                <a:latin typeface="+mj-lt"/>
                <a:ea typeface="+mn-ea"/>
                <a:cs typeface="+mn-cs"/>
              </a:rPr>
              <a:t>essions</a:t>
            </a:r>
            <a:endParaRPr kumimoji="0" lang="en-US" sz="1200" b="1" i="0" u="none" strike="noStrike" kern="1200" cap="none" spc="0" normalizeH="0" baseline="0" noProof="0" dirty="0">
              <a:ln>
                <a:noFill/>
              </a:ln>
              <a:solidFill>
                <a:srgbClr val="450073"/>
              </a:solidFill>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mj-lt"/>
                <a:ea typeface="+mn-ea"/>
                <a:cs typeface="Arial"/>
              </a:rPr>
              <a:t>Skill building sessions that are more specific to the local contexts of YIF projects</a:t>
            </a:r>
            <a:r>
              <a:rPr lang="en-US" sz="1050" dirty="0">
                <a:solidFill>
                  <a:srgbClr val="000000"/>
                </a:solidFill>
                <a:latin typeface="+mj-lt"/>
                <a:cs typeface="Arial"/>
              </a:rPr>
              <a:t>, based on the Design Thinking Toolkit.</a:t>
            </a:r>
            <a:endParaRPr kumimoji="0" lang="en-US" sz="1050" b="0" i="0" u="none" strike="noStrike" kern="1200" cap="none" spc="0" normalizeH="0" baseline="0" noProof="0" dirty="0">
              <a:ln>
                <a:noFill/>
              </a:ln>
              <a:solidFill>
                <a:srgbClr val="000000"/>
              </a:solidFill>
              <a:effectLst/>
              <a:uLnTx/>
              <a:uFillTx/>
              <a:latin typeface="+mj-lt"/>
              <a:ea typeface="+mn-ea"/>
              <a:cs typeface="Arial"/>
            </a:endParaRPr>
          </a:p>
        </p:txBody>
      </p:sp>
      <p:sp>
        <p:nvSpPr>
          <p:cNvPr id="136" name="Rectangle 135">
            <a:extLst>
              <a:ext uri="{FF2B5EF4-FFF2-40B4-BE49-F238E27FC236}">
                <a16:creationId xmlns:a16="http://schemas.microsoft.com/office/drawing/2014/main" id="{A97512B4-8A31-402E-BC89-CBE32207B77E}"/>
              </a:ext>
            </a:extLst>
          </p:cNvPr>
          <p:cNvSpPr/>
          <p:nvPr/>
        </p:nvSpPr>
        <p:spPr>
          <a:xfrm>
            <a:off x="7853782" y="2954873"/>
            <a:ext cx="3407910" cy="1734234"/>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mj-lt"/>
                <a:ea typeface="+mn-ea"/>
                <a:cs typeface="+mn-cs"/>
              </a:rPr>
              <a:t>Building &amp; developing</a:t>
            </a:r>
            <a:endParaRPr kumimoji="0" lang="en-US" sz="1200" b="1" i="0" u="none" strike="noStrike" kern="1200" cap="none" spc="0" normalizeH="0" baseline="0" noProof="0" dirty="0">
              <a:ln>
                <a:noFill/>
              </a:ln>
              <a:solidFill>
                <a:srgbClr val="450073"/>
              </a:solidFill>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mj-lt"/>
                <a:ea typeface="+mn-ea"/>
                <a:cs typeface="Arial"/>
              </a:rPr>
              <a:t>YIF projects are developed and launched.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000000"/>
                </a:solidFill>
                <a:latin typeface="+mj-lt"/>
                <a:cs typeface="Arial"/>
              </a:rPr>
              <a:t>The impact of projects is evaluated. </a:t>
            </a:r>
            <a:endParaRPr kumimoji="0" lang="en-US" sz="1050" b="0" i="0" u="none" strike="noStrike" kern="1200" cap="none" spc="0" normalizeH="0" baseline="0" noProof="0" dirty="0">
              <a:ln>
                <a:noFill/>
              </a:ln>
              <a:solidFill>
                <a:srgbClr val="000000"/>
              </a:solidFill>
              <a:effectLst/>
              <a:uLnTx/>
              <a:uFillTx/>
              <a:latin typeface="+mj-lt"/>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mj-lt"/>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mj-lt"/>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mj-lt"/>
                <a:ea typeface="+mn-ea"/>
                <a:cs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mj-lt"/>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mj-lt"/>
              <a:ea typeface="+mn-ea"/>
              <a:cs typeface="Arial"/>
            </a:endParaRPr>
          </a:p>
        </p:txBody>
      </p:sp>
      <p:sp>
        <p:nvSpPr>
          <p:cNvPr id="2" name="Title 1">
            <a:extLst>
              <a:ext uri="{FF2B5EF4-FFF2-40B4-BE49-F238E27FC236}">
                <a16:creationId xmlns:a16="http://schemas.microsoft.com/office/drawing/2014/main" id="{D4F40D63-32A9-4BEF-A327-7D55E126C3E7}"/>
              </a:ext>
            </a:extLst>
          </p:cNvPr>
          <p:cNvSpPr>
            <a:spLocks noGrp="1"/>
          </p:cNvSpPr>
          <p:nvPr>
            <p:ph type="title"/>
          </p:nvPr>
        </p:nvSpPr>
        <p:spPr/>
        <p:txBody>
          <a:bodyPr/>
          <a:lstStyle/>
          <a:p>
            <a:r>
              <a:rPr lang="en-GB" noProof="0" dirty="0"/>
              <a:t>The YIF timeline</a:t>
            </a:r>
            <a:endParaRPr lang="en-GB" dirty="0"/>
          </a:p>
        </p:txBody>
      </p:sp>
      <p:sp>
        <p:nvSpPr>
          <p:cNvPr id="4" name="Text Placeholder 3">
            <a:extLst>
              <a:ext uri="{FF2B5EF4-FFF2-40B4-BE49-F238E27FC236}">
                <a16:creationId xmlns:a16="http://schemas.microsoft.com/office/drawing/2014/main" id="{8278869B-AF17-AC3A-1995-037C48DEFD4C}"/>
              </a:ext>
            </a:extLst>
          </p:cNvPr>
          <p:cNvSpPr>
            <a:spLocks noGrp="1"/>
          </p:cNvSpPr>
          <p:nvPr>
            <p:ph type="body" sz="quarter" idx="10"/>
          </p:nvPr>
        </p:nvSpPr>
        <p:spPr>
          <a:xfrm>
            <a:off x="381000" y="950950"/>
            <a:ext cx="11430000" cy="483885"/>
          </a:xfrm>
        </p:spPr>
        <p:txBody>
          <a:bodyPr/>
          <a:lstStyle/>
          <a:p>
            <a:r>
              <a:rPr lang="en-US" noProof="0" dirty="0"/>
              <a:t>There is not a global start date for the YIF as </a:t>
            </a:r>
            <a:r>
              <a:rPr lang="en-US" dirty="0"/>
              <a:t>communities are encouraged to launch and manage the programme on a local level.</a:t>
            </a:r>
            <a:endParaRPr lang="en-GB" dirty="0"/>
          </a:p>
        </p:txBody>
      </p:sp>
      <p:grpSp>
        <p:nvGrpSpPr>
          <p:cNvPr id="14" name="Group 13">
            <a:extLst>
              <a:ext uri="{FF2B5EF4-FFF2-40B4-BE49-F238E27FC236}">
                <a16:creationId xmlns:a16="http://schemas.microsoft.com/office/drawing/2014/main" id="{D6328EFD-DA52-9395-391A-B39C27D28F1F}"/>
              </a:ext>
            </a:extLst>
          </p:cNvPr>
          <p:cNvGrpSpPr/>
          <p:nvPr/>
        </p:nvGrpSpPr>
        <p:grpSpPr>
          <a:xfrm>
            <a:off x="910027" y="4959545"/>
            <a:ext cx="10338095" cy="1003542"/>
            <a:chOff x="930308" y="4479075"/>
            <a:chExt cx="10422581" cy="1003542"/>
          </a:xfrm>
          <a:noFill/>
        </p:grpSpPr>
        <p:sp>
          <p:nvSpPr>
            <p:cNvPr id="25" name="Rectangle 24">
              <a:extLst>
                <a:ext uri="{FF2B5EF4-FFF2-40B4-BE49-F238E27FC236}">
                  <a16:creationId xmlns:a16="http://schemas.microsoft.com/office/drawing/2014/main" id="{9EE6E0C6-6ADA-4729-995A-B1EAFE603B62}"/>
                </a:ext>
              </a:extLst>
            </p:cNvPr>
            <p:cNvSpPr/>
            <p:nvPr/>
          </p:nvSpPr>
          <p:spPr>
            <a:xfrm>
              <a:off x="930309" y="4479075"/>
              <a:ext cx="10200159" cy="551546"/>
            </a:xfrm>
            <a:prstGeom prst="rect">
              <a:avLst/>
            </a:prstGeom>
            <a:grp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en-US" sz="1200" b="1" dirty="0">
                  <a:solidFill>
                    <a:schemeClr val="tx1">
                      <a:lumMod val="50000"/>
                      <a:lumOff val="50000"/>
                    </a:schemeClr>
                  </a:solidFill>
                  <a:latin typeface="+mj-lt"/>
                </a:rPr>
                <a:t>Continuous Evaluation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dirty="0">
                  <a:solidFill>
                    <a:srgbClr val="000000"/>
                  </a:solidFill>
                  <a:latin typeface="+mj-lt"/>
                  <a:cs typeface="Arial"/>
                </a:rPr>
                <a:t>Across the course of the YIF, continuous evaluation and impact measurement will take place, in month 1, 6 and 12. This will provide the opportunity to gain key insights in the learning and development journey of the YIF participants.</a:t>
              </a:r>
              <a:endParaRPr kumimoji="0" lang="en-US" sz="1050" b="0" i="0" u="none" strike="noStrike" kern="1200" cap="none" spc="0" normalizeH="0" baseline="0" noProof="0" dirty="0">
                <a:ln>
                  <a:noFill/>
                </a:ln>
                <a:solidFill>
                  <a:srgbClr val="000000"/>
                </a:solidFill>
                <a:effectLst/>
                <a:uLnTx/>
                <a:uFillTx/>
                <a:latin typeface="+mj-lt"/>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mj-lt"/>
                <a:ea typeface="+mn-ea"/>
                <a:cs typeface="Arial"/>
              </a:endParaRPr>
            </a:p>
          </p:txBody>
        </p:sp>
        <p:sp>
          <p:nvSpPr>
            <p:cNvPr id="29" name="Rectangle 28">
              <a:extLst>
                <a:ext uri="{FF2B5EF4-FFF2-40B4-BE49-F238E27FC236}">
                  <a16:creationId xmlns:a16="http://schemas.microsoft.com/office/drawing/2014/main" id="{55E07337-8EA7-44D5-9639-361EC22E6AE1}"/>
                </a:ext>
              </a:extLst>
            </p:cNvPr>
            <p:cNvSpPr/>
            <p:nvPr/>
          </p:nvSpPr>
          <p:spPr>
            <a:xfrm>
              <a:off x="930308" y="5121571"/>
              <a:ext cx="10422581" cy="361046"/>
            </a:xfrm>
            <a:prstGeom prst="rect">
              <a:avLst/>
            </a:prstGeom>
            <a:grp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lumMod val="50000"/>
                      <a:lumOff val="50000"/>
                    </a:schemeClr>
                  </a:solidFill>
                  <a:latin typeface="+mj-lt"/>
                </a:rPr>
                <a:t>Quarterly YIF Calls</a:t>
              </a:r>
              <a:endParaRPr kumimoji="0" lang="en-US" sz="1200" b="1" i="0" u="none" strike="noStrike" kern="1200" cap="none" spc="0" normalizeH="0" baseline="0" noProof="0" dirty="0">
                <a:ln>
                  <a:noFill/>
                </a:ln>
                <a:solidFill>
                  <a:schemeClr val="tx1">
                    <a:lumMod val="50000"/>
                    <a:lumOff val="50000"/>
                  </a:schemeClr>
                </a:solidFill>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mj-lt"/>
                  <a:ea typeface="+mn-ea"/>
                  <a:cs typeface="Arial"/>
                </a:rPr>
                <a:t>Every quarter a Global YIF call will take place</a:t>
              </a:r>
              <a:r>
                <a:rPr lang="en-US" sz="1050" dirty="0">
                  <a:solidFill>
                    <a:srgbClr val="000000"/>
                  </a:solidFill>
                  <a:latin typeface="+mj-lt"/>
                  <a:cs typeface="Arial"/>
                </a:rPr>
                <a:t>e, this will be an opportunity for all the communities to come together and share Community Project Spotlights.</a:t>
              </a:r>
              <a:endParaRPr kumimoji="0" lang="en-US" sz="1050" b="0" i="0" u="none" strike="noStrike" kern="1200" cap="none" spc="0" normalizeH="0" baseline="0" noProof="0" dirty="0">
                <a:ln>
                  <a:noFill/>
                </a:ln>
                <a:solidFill>
                  <a:srgbClr val="000000"/>
                </a:solidFill>
                <a:effectLst/>
                <a:uLnTx/>
                <a:uFillTx/>
                <a:latin typeface="+mj-lt"/>
                <a:ea typeface="+mn-ea"/>
                <a:cs typeface="Arial"/>
              </a:endParaRPr>
            </a:p>
          </p:txBody>
        </p:sp>
      </p:grpSp>
      <p:grpSp>
        <p:nvGrpSpPr>
          <p:cNvPr id="126" name="Group 125">
            <a:extLst>
              <a:ext uri="{FF2B5EF4-FFF2-40B4-BE49-F238E27FC236}">
                <a16:creationId xmlns:a16="http://schemas.microsoft.com/office/drawing/2014/main" id="{49A942D7-2D59-06BE-EFE6-02C93582CFA3}"/>
              </a:ext>
            </a:extLst>
          </p:cNvPr>
          <p:cNvGrpSpPr/>
          <p:nvPr/>
        </p:nvGrpSpPr>
        <p:grpSpPr>
          <a:xfrm>
            <a:off x="930308" y="1720872"/>
            <a:ext cx="10616922" cy="561238"/>
            <a:chOff x="930308" y="2051349"/>
            <a:chExt cx="10616922" cy="646799"/>
          </a:xfrm>
        </p:grpSpPr>
        <p:sp>
          <p:nvSpPr>
            <p:cNvPr id="127" name="Arrow: Chevron 126">
              <a:extLst>
                <a:ext uri="{FF2B5EF4-FFF2-40B4-BE49-F238E27FC236}">
                  <a16:creationId xmlns:a16="http://schemas.microsoft.com/office/drawing/2014/main" id="{E1FF151B-8F16-74CA-C0AD-55EEE64B9D10}"/>
                </a:ext>
              </a:extLst>
            </p:cNvPr>
            <p:cNvSpPr/>
            <p:nvPr/>
          </p:nvSpPr>
          <p:spPr>
            <a:xfrm>
              <a:off x="7853781" y="2051349"/>
              <a:ext cx="3693449" cy="633037"/>
            </a:xfrm>
            <a:prstGeom prst="chevron">
              <a:avLst>
                <a:gd name="adj" fmla="val 49074"/>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b="1">
                  <a:solidFill>
                    <a:srgbClr val="FFFFFF"/>
                  </a:solidFill>
                  <a:latin typeface="+mj-lt"/>
                </a:rPr>
                <a:t>Building &amp; Evaluation</a:t>
              </a:r>
            </a:p>
          </p:txBody>
        </p:sp>
        <p:sp>
          <p:nvSpPr>
            <p:cNvPr id="128" name="Arrow: Chevron 127">
              <a:extLst>
                <a:ext uri="{FF2B5EF4-FFF2-40B4-BE49-F238E27FC236}">
                  <a16:creationId xmlns:a16="http://schemas.microsoft.com/office/drawing/2014/main" id="{AD7DA257-EA24-9E48-4BCA-9A88EEE0E243}"/>
                </a:ext>
              </a:extLst>
            </p:cNvPr>
            <p:cNvSpPr/>
            <p:nvPr/>
          </p:nvSpPr>
          <p:spPr>
            <a:xfrm>
              <a:off x="5203935" y="2051349"/>
              <a:ext cx="2875827" cy="633037"/>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b="1">
                  <a:solidFill>
                    <a:srgbClr val="FFFFFF"/>
                  </a:solidFill>
                  <a:latin typeface="+mj-lt"/>
                </a:rPr>
                <a:t>AP Capacity Building</a:t>
              </a:r>
            </a:p>
          </p:txBody>
        </p:sp>
        <p:sp>
          <p:nvSpPr>
            <p:cNvPr id="129" name="Arrow: Chevron 128">
              <a:extLst>
                <a:ext uri="{FF2B5EF4-FFF2-40B4-BE49-F238E27FC236}">
                  <a16:creationId xmlns:a16="http://schemas.microsoft.com/office/drawing/2014/main" id="{4F3B615F-C1D5-364B-7F21-90AA5F2CF849}"/>
                </a:ext>
              </a:extLst>
            </p:cNvPr>
            <p:cNvSpPr/>
            <p:nvPr/>
          </p:nvSpPr>
          <p:spPr>
            <a:xfrm>
              <a:off x="4216480" y="2051349"/>
              <a:ext cx="1213436" cy="646799"/>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1200" b="1">
                  <a:solidFill>
                    <a:srgbClr val="FFFFFF"/>
                  </a:solidFill>
                  <a:latin typeface="+mj-lt"/>
                </a:rPr>
                <a:t>Launch</a:t>
              </a:r>
            </a:p>
          </p:txBody>
        </p:sp>
        <p:sp>
          <p:nvSpPr>
            <p:cNvPr id="132" name="Arrow: Pentagon 131">
              <a:extLst>
                <a:ext uri="{FF2B5EF4-FFF2-40B4-BE49-F238E27FC236}">
                  <a16:creationId xmlns:a16="http://schemas.microsoft.com/office/drawing/2014/main" id="{B818C8E7-4DC1-6718-955E-E903514D76FA}"/>
                </a:ext>
              </a:extLst>
            </p:cNvPr>
            <p:cNvSpPr/>
            <p:nvPr/>
          </p:nvSpPr>
          <p:spPr>
            <a:xfrm>
              <a:off x="930308" y="2051349"/>
              <a:ext cx="3512153" cy="633037"/>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mj-lt"/>
                  <a:ea typeface="+mn-ea"/>
                  <a:cs typeface="+mn-cs"/>
                </a:rPr>
                <a:t>Application &amp; Selection</a:t>
              </a:r>
            </a:p>
          </p:txBody>
        </p:sp>
      </p:grpSp>
      <p:sp>
        <p:nvSpPr>
          <p:cNvPr id="140" name="Arrow: Chevron 139">
            <a:extLst>
              <a:ext uri="{FF2B5EF4-FFF2-40B4-BE49-F238E27FC236}">
                <a16:creationId xmlns:a16="http://schemas.microsoft.com/office/drawing/2014/main" id="{D0960BF2-AFA2-787E-F77E-256E2E1E5D56}"/>
              </a:ext>
            </a:extLst>
          </p:cNvPr>
          <p:cNvSpPr/>
          <p:nvPr/>
        </p:nvSpPr>
        <p:spPr>
          <a:xfrm>
            <a:off x="393961" y="2370923"/>
            <a:ext cx="414254" cy="561238"/>
          </a:xfrm>
          <a:prstGeom prst="chevron">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r"/>
            <a:r>
              <a:rPr lang="en-US" sz="1000" b="1">
                <a:solidFill>
                  <a:schemeClr val="bg2"/>
                </a:solidFill>
                <a:latin typeface="+mj-lt"/>
              </a:rPr>
              <a:t>Month</a:t>
            </a:r>
          </a:p>
        </p:txBody>
      </p:sp>
      <p:grpSp>
        <p:nvGrpSpPr>
          <p:cNvPr id="125" name="Group 124">
            <a:extLst>
              <a:ext uri="{FF2B5EF4-FFF2-40B4-BE49-F238E27FC236}">
                <a16:creationId xmlns:a16="http://schemas.microsoft.com/office/drawing/2014/main" id="{26875071-B25B-75FD-ED6F-769A9D760326}"/>
              </a:ext>
            </a:extLst>
          </p:cNvPr>
          <p:cNvGrpSpPr/>
          <p:nvPr/>
        </p:nvGrpSpPr>
        <p:grpSpPr>
          <a:xfrm>
            <a:off x="4150222" y="2952108"/>
            <a:ext cx="3737593" cy="1684800"/>
            <a:chOff x="4150222" y="2952108"/>
            <a:chExt cx="3737593" cy="1782086"/>
          </a:xfrm>
        </p:grpSpPr>
        <p:pic>
          <p:nvPicPr>
            <p:cNvPr id="143" name="Graphic 142">
              <a:extLst>
                <a:ext uri="{FF2B5EF4-FFF2-40B4-BE49-F238E27FC236}">
                  <a16:creationId xmlns:a16="http://schemas.microsoft.com/office/drawing/2014/main" id="{4E82AC5C-A7F1-B9A3-2A06-E4E61474447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V="1">
              <a:off x="6981394" y="3812810"/>
              <a:ext cx="1767123" cy="45719"/>
            </a:xfrm>
            <a:prstGeom prst="rect">
              <a:avLst/>
            </a:prstGeom>
          </p:spPr>
        </p:pic>
        <p:pic>
          <p:nvPicPr>
            <p:cNvPr id="144" name="Graphic 143">
              <a:extLst>
                <a:ext uri="{FF2B5EF4-FFF2-40B4-BE49-F238E27FC236}">
                  <a16:creationId xmlns:a16="http://schemas.microsoft.com/office/drawing/2014/main" id="{698A95DB-E49D-7066-4619-9BE8727F64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V="1">
              <a:off x="4408739" y="3812810"/>
              <a:ext cx="1767123" cy="45719"/>
            </a:xfrm>
            <a:prstGeom prst="rect">
              <a:avLst/>
            </a:prstGeom>
          </p:spPr>
        </p:pic>
        <p:pic>
          <p:nvPicPr>
            <p:cNvPr id="145" name="Graphic 144">
              <a:extLst>
                <a:ext uri="{FF2B5EF4-FFF2-40B4-BE49-F238E27FC236}">
                  <a16:creationId xmlns:a16="http://schemas.microsoft.com/office/drawing/2014/main" id="{3BEF4523-F59B-5C34-56C0-A96193D6B8D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V="1">
              <a:off x="3289520" y="3827773"/>
              <a:ext cx="1767123" cy="45719"/>
            </a:xfrm>
            <a:prstGeom prst="rect">
              <a:avLst/>
            </a:prstGeom>
          </p:spPr>
        </p:pic>
      </p:grpSp>
      <p:grpSp>
        <p:nvGrpSpPr>
          <p:cNvPr id="124" name="Group 123">
            <a:extLst>
              <a:ext uri="{FF2B5EF4-FFF2-40B4-BE49-F238E27FC236}">
                <a16:creationId xmlns:a16="http://schemas.microsoft.com/office/drawing/2014/main" id="{543FE02A-6ACA-09F3-9D86-AC4F5A3ED313}"/>
              </a:ext>
            </a:extLst>
          </p:cNvPr>
          <p:cNvGrpSpPr/>
          <p:nvPr/>
        </p:nvGrpSpPr>
        <p:grpSpPr>
          <a:xfrm>
            <a:off x="930308" y="2509811"/>
            <a:ext cx="10880692" cy="328390"/>
            <a:chOff x="930308" y="2509811"/>
            <a:chExt cx="10880692" cy="328390"/>
          </a:xfrm>
        </p:grpSpPr>
        <p:grpSp>
          <p:nvGrpSpPr>
            <p:cNvPr id="150" name="Group 149">
              <a:extLst>
                <a:ext uri="{FF2B5EF4-FFF2-40B4-BE49-F238E27FC236}">
                  <a16:creationId xmlns:a16="http://schemas.microsoft.com/office/drawing/2014/main" id="{02BFF76F-6AF9-2B03-1A42-EAD3BF387B87}"/>
                </a:ext>
              </a:extLst>
            </p:cNvPr>
            <p:cNvGrpSpPr/>
            <p:nvPr/>
          </p:nvGrpSpPr>
          <p:grpSpPr>
            <a:xfrm>
              <a:off x="930308" y="2509811"/>
              <a:ext cx="10880692" cy="328309"/>
              <a:chOff x="930308" y="2509811"/>
              <a:chExt cx="10880692" cy="328309"/>
            </a:xfrm>
          </p:grpSpPr>
          <p:pic>
            <p:nvPicPr>
              <p:cNvPr id="151" name="Graphic 150">
                <a:extLst>
                  <a:ext uri="{FF2B5EF4-FFF2-40B4-BE49-F238E27FC236}">
                    <a16:creationId xmlns:a16="http://schemas.microsoft.com/office/drawing/2014/main" id="{4B9B01DA-A045-8714-5592-9B222AC0528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30308" y="2651542"/>
                <a:ext cx="10880692" cy="45719"/>
              </a:xfrm>
              <a:prstGeom prst="rect">
                <a:avLst/>
              </a:prstGeom>
            </p:spPr>
          </p:pic>
          <p:grpSp>
            <p:nvGrpSpPr>
              <p:cNvPr id="152" name="Group 151">
                <a:extLst>
                  <a:ext uri="{FF2B5EF4-FFF2-40B4-BE49-F238E27FC236}">
                    <a16:creationId xmlns:a16="http://schemas.microsoft.com/office/drawing/2014/main" id="{35BD0FFF-9DFB-D9DC-147F-1708D7509A3F}"/>
                  </a:ext>
                </a:extLst>
              </p:cNvPr>
              <p:cNvGrpSpPr/>
              <p:nvPr/>
            </p:nvGrpSpPr>
            <p:grpSpPr>
              <a:xfrm>
                <a:off x="4670683" y="2509811"/>
                <a:ext cx="325546" cy="325545"/>
                <a:chOff x="4670683" y="2736942"/>
                <a:chExt cx="325546" cy="325545"/>
              </a:xfrm>
            </p:grpSpPr>
            <p:sp>
              <p:nvSpPr>
                <p:cNvPr id="180" name="Oval 179">
                  <a:extLst>
                    <a:ext uri="{FF2B5EF4-FFF2-40B4-BE49-F238E27FC236}">
                      <a16:creationId xmlns:a16="http://schemas.microsoft.com/office/drawing/2014/main" id="{5C18D700-1788-FC0C-3743-02F62BED234B}"/>
                    </a:ext>
                  </a:extLst>
                </p:cNvPr>
                <p:cNvSpPr/>
                <p:nvPr/>
              </p:nvSpPr>
              <p:spPr>
                <a:xfrm>
                  <a:off x="4670684" y="2736942"/>
                  <a:ext cx="325545" cy="325545"/>
                </a:xfrm>
                <a:prstGeom prst="ellipse">
                  <a:avLst/>
                </a:prstGeom>
                <a:solidFill>
                  <a:schemeClr val="bg1"/>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a:solidFill>
                        <a:schemeClr val="tx1"/>
                      </a:solidFill>
                    </a:rPr>
                    <a:t>5</a:t>
                  </a:r>
                </a:p>
              </p:txBody>
            </p:sp>
            <p:pic>
              <p:nvPicPr>
                <p:cNvPr id="181" name="Graphic 180">
                  <a:extLst>
                    <a:ext uri="{FF2B5EF4-FFF2-40B4-BE49-F238E27FC236}">
                      <a16:creationId xmlns:a16="http://schemas.microsoft.com/office/drawing/2014/main" id="{419C8654-C1F9-88A5-3D8C-220E9A55102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70683" y="2736942"/>
                  <a:ext cx="325545" cy="325545"/>
                </a:xfrm>
                <a:prstGeom prst="rect">
                  <a:avLst/>
                </a:prstGeom>
              </p:spPr>
            </p:pic>
          </p:grpSp>
          <p:grpSp>
            <p:nvGrpSpPr>
              <p:cNvPr id="153" name="Group 152">
                <a:extLst>
                  <a:ext uri="{FF2B5EF4-FFF2-40B4-BE49-F238E27FC236}">
                    <a16:creationId xmlns:a16="http://schemas.microsoft.com/office/drawing/2014/main" id="{D79267C0-2A18-8EEA-7271-F3F2EFD5EDC3}"/>
                  </a:ext>
                </a:extLst>
              </p:cNvPr>
              <p:cNvGrpSpPr/>
              <p:nvPr/>
            </p:nvGrpSpPr>
            <p:grpSpPr>
              <a:xfrm>
                <a:off x="2085013" y="2509811"/>
                <a:ext cx="325546" cy="325545"/>
                <a:chOff x="2085013" y="2736942"/>
                <a:chExt cx="325546" cy="325545"/>
              </a:xfrm>
            </p:grpSpPr>
            <p:sp>
              <p:nvSpPr>
                <p:cNvPr id="178" name="Oval 177">
                  <a:extLst>
                    <a:ext uri="{FF2B5EF4-FFF2-40B4-BE49-F238E27FC236}">
                      <a16:creationId xmlns:a16="http://schemas.microsoft.com/office/drawing/2014/main" id="{14336C86-E635-6221-1E75-1A94D793225E}"/>
                    </a:ext>
                  </a:extLst>
                </p:cNvPr>
                <p:cNvSpPr/>
                <p:nvPr/>
              </p:nvSpPr>
              <p:spPr>
                <a:xfrm>
                  <a:off x="2085014" y="2736942"/>
                  <a:ext cx="325545" cy="325545"/>
                </a:xfrm>
                <a:prstGeom prst="ellipse">
                  <a:avLst/>
                </a:prstGeom>
                <a:solidFill>
                  <a:schemeClr val="bg1"/>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a:solidFill>
                        <a:schemeClr val="tx1"/>
                      </a:solidFill>
                    </a:rPr>
                    <a:t>2</a:t>
                  </a:r>
                </a:p>
              </p:txBody>
            </p:sp>
            <p:pic>
              <p:nvPicPr>
                <p:cNvPr id="179" name="Graphic 178">
                  <a:extLst>
                    <a:ext uri="{FF2B5EF4-FFF2-40B4-BE49-F238E27FC236}">
                      <a16:creationId xmlns:a16="http://schemas.microsoft.com/office/drawing/2014/main" id="{4D98E0D4-81AA-157F-11D3-43BD12B66B8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085013" y="2736942"/>
                  <a:ext cx="325545" cy="325545"/>
                </a:xfrm>
                <a:prstGeom prst="rect">
                  <a:avLst/>
                </a:prstGeom>
              </p:spPr>
            </p:pic>
          </p:grpSp>
          <p:sp>
            <p:nvSpPr>
              <p:cNvPr id="154" name="Oval 153">
                <a:extLst>
                  <a:ext uri="{FF2B5EF4-FFF2-40B4-BE49-F238E27FC236}">
                    <a16:creationId xmlns:a16="http://schemas.microsoft.com/office/drawing/2014/main" id="{3A9479EF-BFA7-AAC5-6F94-7628F77C1B14}"/>
                  </a:ext>
                </a:extLst>
              </p:cNvPr>
              <p:cNvSpPr/>
              <p:nvPr/>
            </p:nvSpPr>
            <p:spPr>
              <a:xfrm>
                <a:off x="1223124" y="2512575"/>
                <a:ext cx="325545" cy="325545"/>
              </a:xfrm>
              <a:prstGeom prst="ellipse">
                <a:avLst/>
              </a:prstGeom>
              <a:solidFill>
                <a:schemeClr val="bg1">
                  <a:lumMod val="85000"/>
                </a:scheme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a:solidFill>
                      <a:schemeClr val="tx1"/>
                    </a:solidFill>
                  </a:rPr>
                  <a:t>1</a:t>
                </a:r>
              </a:p>
            </p:txBody>
          </p:sp>
          <p:grpSp>
            <p:nvGrpSpPr>
              <p:cNvPr id="155" name="Group 154">
                <a:extLst>
                  <a:ext uri="{FF2B5EF4-FFF2-40B4-BE49-F238E27FC236}">
                    <a16:creationId xmlns:a16="http://schemas.microsoft.com/office/drawing/2014/main" id="{580E6172-A259-5183-1941-E53068794DB3}"/>
                  </a:ext>
                </a:extLst>
              </p:cNvPr>
              <p:cNvGrpSpPr/>
              <p:nvPr/>
            </p:nvGrpSpPr>
            <p:grpSpPr>
              <a:xfrm>
                <a:off x="3808793" y="2509811"/>
                <a:ext cx="325546" cy="325545"/>
                <a:chOff x="3808793" y="2736942"/>
                <a:chExt cx="325546" cy="325545"/>
              </a:xfrm>
            </p:grpSpPr>
            <p:sp>
              <p:nvSpPr>
                <p:cNvPr id="176" name="Oval 175">
                  <a:extLst>
                    <a:ext uri="{FF2B5EF4-FFF2-40B4-BE49-F238E27FC236}">
                      <a16:creationId xmlns:a16="http://schemas.microsoft.com/office/drawing/2014/main" id="{E2B752BB-5945-346C-FC2E-A77816B3CE8F}"/>
                    </a:ext>
                  </a:extLst>
                </p:cNvPr>
                <p:cNvSpPr/>
                <p:nvPr/>
              </p:nvSpPr>
              <p:spPr>
                <a:xfrm>
                  <a:off x="3808794" y="2736942"/>
                  <a:ext cx="325545" cy="325545"/>
                </a:xfrm>
                <a:prstGeom prst="ellipse">
                  <a:avLst/>
                </a:prstGeom>
                <a:solidFill>
                  <a:schemeClr val="bg1"/>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a:solidFill>
                        <a:schemeClr val="tx1"/>
                      </a:solidFill>
                    </a:rPr>
                    <a:t>4</a:t>
                  </a:r>
                </a:p>
              </p:txBody>
            </p:sp>
            <p:pic>
              <p:nvPicPr>
                <p:cNvPr id="177" name="Graphic 176">
                  <a:extLst>
                    <a:ext uri="{FF2B5EF4-FFF2-40B4-BE49-F238E27FC236}">
                      <a16:creationId xmlns:a16="http://schemas.microsoft.com/office/drawing/2014/main" id="{F616F9EB-1266-3F19-FEBF-AF06DE196C9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808793" y="2736942"/>
                  <a:ext cx="325545" cy="325545"/>
                </a:xfrm>
                <a:prstGeom prst="rect">
                  <a:avLst/>
                </a:prstGeom>
              </p:spPr>
            </p:pic>
          </p:grpSp>
          <p:grpSp>
            <p:nvGrpSpPr>
              <p:cNvPr id="156" name="Group 155">
                <a:extLst>
                  <a:ext uri="{FF2B5EF4-FFF2-40B4-BE49-F238E27FC236}">
                    <a16:creationId xmlns:a16="http://schemas.microsoft.com/office/drawing/2014/main" id="{224D5247-1143-7810-1AE8-5C2959301696}"/>
                  </a:ext>
                </a:extLst>
              </p:cNvPr>
              <p:cNvGrpSpPr/>
              <p:nvPr/>
            </p:nvGrpSpPr>
            <p:grpSpPr>
              <a:xfrm>
                <a:off x="2946903" y="2509811"/>
                <a:ext cx="325546" cy="325545"/>
                <a:chOff x="2946903" y="2736942"/>
                <a:chExt cx="325546" cy="325545"/>
              </a:xfrm>
            </p:grpSpPr>
            <p:sp>
              <p:nvSpPr>
                <p:cNvPr id="174" name="Oval 173">
                  <a:extLst>
                    <a:ext uri="{FF2B5EF4-FFF2-40B4-BE49-F238E27FC236}">
                      <a16:creationId xmlns:a16="http://schemas.microsoft.com/office/drawing/2014/main" id="{02E1276D-D74B-A1F2-B7EA-103387C7FB6C}"/>
                    </a:ext>
                  </a:extLst>
                </p:cNvPr>
                <p:cNvSpPr/>
                <p:nvPr/>
              </p:nvSpPr>
              <p:spPr>
                <a:xfrm>
                  <a:off x="2946904" y="2736942"/>
                  <a:ext cx="325545" cy="325545"/>
                </a:xfrm>
                <a:prstGeom prst="ellipse">
                  <a:avLst/>
                </a:prstGeom>
                <a:solidFill>
                  <a:schemeClr val="bg1"/>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a:solidFill>
                        <a:schemeClr val="tx1"/>
                      </a:solidFill>
                    </a:rPr>
                    <a:t>3</a:t>
                  </a:r>
                </a:p>
              </p:txBody>
            </p:sp>
            <p:pic>
              <p:nvPicPr>
                <p:cNvPr id="175" name="Graphic 174">
                  <a:extLst>
                    <a:ext uri="{FF2B5EF4-FFF2-40B4-BE49-F238E27FC236}">
                      <a16:creationId xmlns:a16="http://schemas.microsoft.com/office/drawing/2014/main" id="{589CD5E6-6183-E1BC-8A2B-CEC1AEC87DF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946903" y="2736942"/>
                  <a:ext cx="325545" cy="325545"/>
                </a:xfrm>
                <a:prstGeom prst="rect">
                  <a:avLst/>
                </a:prstGeom>
              </p:spPr>
            </p:pic>
          </p:grpSp>
          <p:sp>
            <p:nvSpPr>
              <p:cNvPr id="157" name="Oval 156">
                <a:extLst>
                  <a:ext uri="{FF2B5EF4-FFF2-40B4-BE49-F238E27FC236}">
                    <a16:creationId xmlns:a16="http://schemas.microsoft.com/office/drawing/2014/main" id="{B91B99B7-9E8C-E293-FEB2-690095360779}"/>
                  </a:ext>
                </a:extLst>
              </p:cNvPr>
              <p:cNvSpPr/>
              <p:nvPr/>
            </p:nvSpPr>
            <p:spPr>
              <a:xfrm>
                <a:off x="5539254" y="2512575"/>
                <a:ext cx="325545" cy="325545"/>
              </a:xfrm>
              <a:prstGeom prst="ellipse">
                <a:avLst/>
              </a:prstGeom>
              <a:solidFill>
                <a:schemeClr val="bg1">
                  <a:lumMod val="85000"/>
                </a:scheme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a:solidFill>
                      <a:schemeClr val="tx1"/>
                    </a:solidFill>
                  </a:rPr>
                  <a:t>6</a:t>
                </a:r>
              </a:p>
            </p:txBody>
          </p:sp>
          <p:grpSp>
            <p:nvGrpSpPr>
              <p:cNvPr id="158" name="Group 157">
                <a:extLst>
                  <a:ext uri="{FF2B5EF4-FFF2-40B4-BE49-F238E27FC236}">
                    <a16:creationId xmlns:a16="http://schemas.microsoft.com/office/drawing/2014/main" id="{E928E121-3059-CA83-D3CE-D381CA4B170D}"/>
                  </a:ext>
                </a:extLst>
              </p:cNvPr>
              <p:cNvGrpSpPr/>
              <p:nvPr/>
            </p:nvGrpSpPr>
            <p:grpSpPr>
              <a:xfrm>
                <a:off x="5535026" y="2509811"/>
                <a:ext cx="1191663" cy="325588"/>
                <a:chOff x="5535026" y="2736942"/>
                <a:chExt cx="1191663" cy="325588"/>
              </a:xfrm>
            </p:grpSpPr>
            <p:sp>
              <p:nvSpPr>
                <p:cNvPr id="172" name="Oval 171">
                  <a:extLst>
                    <a:ext uri="{FF2B5EF4-FFF2-40B4-BE49-F238E27FC236}">
                      <a16:creationId xmlns:a16="http://schemas.microsoft.com/office/drawing/2014/main" id="{F5963479-8694-5CE7-0DF2-EC86EF7F104B}"/>
                    </a:ext>
                  </a:extLst>
                </p:cNvPr>
                <p:cNvSpPr/>
                <p:nvPr/>
              </p:nvSpPr>
              <p:spPr>
                <a:xfrm>
                  <a:off x="6401144" y="2736942"/>
                  <a:ext cx="325545" cy="325545"/>
                </a:xfrm>
                <a:prstGeom prst="ellipse">
                  <a:avLst/>
                </a:prstGeom>
                <a:solidFill>
                  <a:schemeClr val="bg1"/>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a:solidFill>
                        <a:schemeClr val="tx1"/>
                      </a:solidFill>
                    </a:rPr>
                    <a:t>7</a:t>
                  </a:r>
                </a:p>
              </p:txBody>
            </p:sp>
            <p:pic>
              <p:nvPicPr>
                <p:cNvPr id="173" name="Graphic 172">
                  <a:extLst>
                    <a:ext uri="{FF2B5EF4-FFF2-40B4-BE49-F238E27FC236}">
                      <a16:creationId xmlns:a16="http://schemas.microsoft.com/office/drawing/2014/main" id="{6843FD7D-CFF6-D8BF-C0CB-ECAA94396FC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401143" y="2736942"/>
                  <a:ext cx="325545" cy="325545"/>
                </a:xfrm>
                <a:prstGeom prst="rect">
                  <a:avLst/>
                </a:prstGeom>
              </p:spPr>
            </p:pic>
            <p:pic>
              <p:nvPicPr>
                <p:cNvPr id="182" name="Graphic 181">
                  <a:extLst>
                    <a:ext uri="{FF2B5EF4-FFF2-40B4-BE49-F238E27FC236}">
                      <a16:creationId xmlns:a16="http://schemas.microsoft.com/office/drawing/2014/main" id="{64100D93-CAAC-9349-2081-00951E414AC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535026" y="2736985"/>
                  <a:ext cx="325545" cy="325545"/>
                </a:xfrm>
                <a:prstGeom prst="rect">
                  <a:avLst/>
                </a:prstGeom>
              </p:spPr>
            </p:pic>
          </p:grpSp>
          <p:grpSp>
            <p:nvGrpSpPr>
              <p:cNvPr id="159" name="Group 158">
                <a:extLst>
                  <a:ext uri="{FF2B5EF4-FFF2-40B4-BE49-F238E27FC236}">
                    <a16:creationId xmlns:a16="http://schemas.microsoft.com/office/drawing/2014/main" id="{68F9F79C-20BF-A2BD-AE9A-6BDBBA921D2E}"/>
                  </a:ext>
                </a:extLst>
              </p:cNvPr>
              <p:cNvGrpSpPr/>
              <p:nvPr/>
            </p:nvGrpSpPr>
            <p:grpSpPr>
              <a:xfrm>
                <a:off x="8124923" y="2509811"/>
                <a:ext cx="325546" cy="325545"/>
                <a:chOff x="8124923" y="2736942"/>
                <a:chExt cx="325546" cy="325545"/>
              </a:xfrm>
            </p:grpSpPr>
            <p:sp>
              <p:nvSpPr>
                <p:cNvPr id="170" name="Oval 169">
                  <a:extLst>
                    <a:ext uri="{FF2B5EF4-FFF2-40B4-BE49-F238E27FC236}">
                      <a16:creationId xmlns:a16="http://schemas.microsoft.com/office/drawing/2014/main" id="{7CC4B47B-E1F1-FB75-70F3-24AC7BEFAA8A}"/>
                    </a:ext>
                  </a:extLst>
                </p:cNvPr>
                <p:cNvSpPr/>
                <p:nvPr/>
              </p:nvSpPr>
              <p:spPr>
                <a:xfrm>
                  <a:off x="8124924" y="2736942"/>
                  <a:ext cx="325545" cy="325545"/>
                </a:xfrm>
                <a:prstGeom prst="ellipse">
                  <a:avLst/>
                </a:prstGeom>
                <a:solidFill>
                  <a:schemeClr val="bg1"/>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a:solidFill>
                        <a:schemeClr val="tx1"/>
                      </a:solidFill>
                    </a:rPr>
                    <a:t>9</a:t>
                  </a:r>
                </a:p>
              </p:txBody>
            </p:sp>
            <p:pic>
              <p:nvPicPr>
                <p:cNvPr id="171" name="Graphic 170">
                  <a:extLst>
                    <a:ext uri="{FF2B5EF4-FFF2-40B4-BE49-F238E27FC236}">
                      <a16:creationId xmlns:a16="http://schemas.microsoft.com/office/drawing/2014/main" id="{FD722A18-BC0E-7195-FE8B-DA4C950C2E7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124923" y="2736942"/>
                  <a:ext cx="325545" cy="325545"/>
                </a:xfrm>
                <a:prstGeom prst="rect">
                  <a:avLst/>
                </a:prstGeom>
              </p:spPr>
            </p:pic>
          </p:grpSp>
          <p:grpSp>
            <p:nvGrpSpPr>
              <p:cNvPr id="160" name="Group 159">
                <a:extLst>
                  <a:ext uri="{FF2B5EF4-FFF2-40B4-BE49-F238E27FC236}">
                    <a16:creationId xmlns:a16="http://schemas.microsoft.com/office/drawing/2014/main" id="{AA9C4154-4BDE-BE52-3D08-131E3B26E071}"/>
                  </a:ext>
                </a:extLst>
              </p:cNvPr>
              <p:cNvGrpSpPr/>
              <p:nvPr/>
            </p:nvGrpSpPr>
            <p:grpSpPr>
              <a:xfrm>
                <a:off x="7263033" y="2509811"/>
                <a:ext cx="325546" cy="325545"/>
                <a:chOff x="7263033" y="2736942"/>
                <a:chExt cx="325546" cy="325545"/>
              </a:xfrm>
            </p:grpSpPr>
            <p:sp>
              <p:nvSpPr>
                <p:cNvPr id="168" name="Oval 167">
                  <a:extLst>
                    <a:ext uri="{FF2B5EF4-FFF2-40B4-BE49-F238E27FC236}">
                      <a16:creationId xmlns:a16="http://schemas.microsoft.com/office/drawing/2014/main" id="{60441B83-B2C6-CA53-E986-BAEF515A4166}"/>
                    </a:ext>
                  </a:extLst>
                </p:cNvPr>
                <p:cNvSpPr/>
                <p:nvPr/>
              </p:nvSpPr>
              <p:spPr>
                <a:xfrm>
                  <a:off x="7263034" y="2736942"/>
                  <a:ext cx="325545" cy="325545"/>
                </a:xfrm>
                <a:prstGeom prst="ellipse">
                  <a:avLst/>
                </a:prstGeom>
                <a:solidFill>
                  <a:schemeClr val="bg1"/>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a:solidFill>
                        <a:schemeClr val="tx1"/>
                      </a:solidFill>
                    </a:rPr>
                    <a:t>8</a:t>
                  </a:r>
                </a:p>
              </p:txBody>
            </p:sp>
            <p:pic>
              <p:nvPicPr>
                <p:cNvPr id="169" name="Graphic 168">
                  <a:extLst>
                    <a:ext uri="{FF2B5EF4-FFF2-40B4-BE49-F238E27FC236}">
                      <a16:creationId xmlns:a16="http://schemas.microsoft.com/office/drawing/2014/main" id="{01C272AC-33EE-9F98-5D87-A4AE8BBF2BB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263033" y="2736942"/>
                  <a:ext cx="325545" cy="325545"/>
                </a:xfrm>
                <a:prstGeom prst="rect">
                  <a:avLst/>
                </a:prstGeom>
              </p:spPr>
            </p:pic>
          </p:grpSp>
          <p:grpSp>
            <p:nvGrpSpPr>
              <p:cNvPr id="161" name="Group 160">
                <a:extLst>
                  <a:ext uri="{FF2B5EF4-FFF2-40B4-BE49-F238E27FC236}">
                    <a16:creationId xmlns:a16="http://schemas.microsoft.com/office/drawing/2014/main" id="{BB469417-7367-2B60-28C3-5B1EE2C46809}"/>
                  </a:ext>
                </a:extLst>
              </p:cNvPr>
              <p:cNvGrpSpPr/>
              <p:nvPr/>
            </p:nvGrpSpPr>
            <p:grpSpPr>
              <a:xfrm>
                <a:off x="8986813" y="2509811"/>
                <a:ext cx="325546" cy="325545"/>
                <a:chOff x="8986813" y="2736942"/>
                <a:chExt cx="325546" cy="325545"/>
              </a:xfrm>
            </p:grpSpPr>
            <p:sp>
              <p:nvSpPr>
                <p:cNvPr id="166" name="Oval 165">
                  <a:extLst>
                    <a:ext uri="{FF2B5EF4-FFF2-40B4-BE49-F238E27FC236}">
                      <a16:creationId xmlns:a16="http://schemas.microsoft.com/office/drawing/2014/main" id="{3382D991-D330-8E24-F7B3-471CEF1ED260}"/>
                    </a:ext>
                  </a:extLst>
                </p:cNvPr>
                <p:cNvSpPr/>
                <p:nvPr/>
              </p:nvSpPr>
              <p:spPr>
                <a:xfrm>
                  <a:off x="8986814" y="2736942"/>
                  <a:ext cx="325545" cy="325545"/>
                </a:xfrm>
                <a:prstGeom prst="ellipse">
                  <a:avLst/>
                </a:prstGeom>
                <a:solidFill>
                  <a:schemeClr val="bg1"/>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a:solidFill>
                        <a:schemeClr val="tx1"/>
                      </a:solidFill>
                    </a:rPr>
                    <a:t>10</a:t>
                  </a:r>
                </a:p>
              </p:txBody>
            </p:sp>
            <p:pic>
              <p:nvPicPr>
                <p:cNvPr id="167" name="Graphic 166">
                  <a:extLst>
                    <a:ext uri="{FF2B5EF4-FFF2-40B4-BE49-F238E27FC236}">
                      <a16:creationId xmlns:a16="http://schemas.microsoft.com/office/drawing/2014/main" id="{FC70BA8D-2CB3-E6BF-AF94-C898C3DE5668}"/>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986813" y="2736942"/>
                  <a:ext cx="325545" cy="325545"/>
                </a:xfrm>
                <a:prstGeom prst="rect">
                  <a:avLst/>
                </a:prstGeom>
              </p:spPr>
            </p:pic>
          </p:grpSp>
          <p:grpSp>
            <p:nvGrpSpPr>
              <p:cNvPr id="162" name="Group 161">
                <a:extLst>
                  <a:ext uri="{FF2B5EF4-FFF2-40B4-BE49-F238E27FC236}">
                    <a16:creationId xmlns:a16="http://schemas.microsoft.com/office/drawing/2014/main" id="{F9B59D3F-4B0D-B967-223E-6971EE4FE02D}"/>
                  </a:ext>
                </a:extLst>
              </p:cNvPr>
              <p:cNvGrpSpPr/>
              <p:nvPr/>
            </p:nvGrpSpPr>
            <p:grpSpPr>
              <a:xfrm>
                <a:off x="9848703" y="2509811"/>
                <a:ext cx="325546" cy="325545"/>
                <a:chOff x="9848703" y="2736942"/>
                <a:chExt cx="325546" cy="325545"/>
              </a:xfrm>
            </p:grpSpPr>
            <p:sp>
              <p:nvSpPr>
                <p:cNvPr id="164" name="Oval 163">
                  <a:extLst>
                    <a:ext uri="{FF2B5EF4-FFF2-40B4-BE49-F238E27FC236}">
                      <a16:creationId xmlns:a16="http://schemas.microsoft.com/office/drawing/2014/main" id="{B496E446-1D45-6501-895A-5A121A3DBE6E}"/>
                    </a:ext>
                  </a:extLst>
                </p:cNvPr>
                <p:cNvSpPr/>
                <p:nvPr/>
              </p:nvSpPr>
              <p:spPr>
                <a:xfrm>
                  <a:off x="9848704" y="2736942"/>
                  <a:ext cx="325545" cy="325545"/>
                </a:xfrm>
                <a:prstGeom prst="ellipse">
                  <a:avLst/>
                </a:prstGeom>
                <a:solidFill>
                  <a:schemeClr val="bg1"/>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a:solidFill>
                        <a:schemeClr val="tx1"/>
                      </a:solidFill>
                    </a:rPr>
                    <a:t>11</a:t>
                  </a:r>
                </a:p>
              </p:txBody>
            </p:sp>
            <p:pic>
              <p:nvPicPr>
                <p:cNvPr id="165" name="Graphic 164">
                  <a:extLst>
                    <a:ext uri="{FF2B5EF4-FFF2-40B4-BE49-F238E27FC236}">
                      <a16:creationId xmlns:a16="http://schemas.microsoft.com/office/drawing/2014/main" id="{B0300AF3-4EB7-38BC-57CB-EE7FE9C3CBA8}"/>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848703" y="2736942"/>
                  <a:ext cx="325545" cy="325545"/>
                </a:xfrm>
                <a:prstGeom prst="rect">
                  <a:avLst/>
                </a:prstGeom>
              </p:spPr>
            </p:pic>
          </p:grpSp>
          <p:sp>
            <p:nvSpPr>
              <p:cNvPr id="163" name="Oval 162">
                <a:extLst>
                  <a:ext uri="{FF2B5EF4-FFF2-40B4-BE49-F238E27FC236}">
                    <a16:creationId xmlns:a16="http://schemas.microsoft.com/office/drawing/2014/main" id="{4E803066-6B1E-DDF6-E8FA-E391450F1FFC}"/>
                  </a:ext>
                </a:extLst>
              </p:cNvPr>
              <p:cNvSpPr/>
              <p:nvPr/>
            </p:nvSpPr>
            <p:spPr>
              <a:xfrm>
                <a:off x="10717277" y="2512575"/>
                <a:ext cx="325545" cy="325545"/>
              </a:xfrm>
              <a:prstGeom prst="ellipse">
                <a:avLst/>
              </a:prstGeom>
              <a:solidFill>
                <a:schemeClr val="bg1">
                  <a:lumMod val="85000"/>
                </a:scheme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GB" sz="1400" b="1">
                    <a:solidFill>
                      <a:schemeClr val="tx1"/>
                    </a:solidFill>
                  </a:rPr>
                  <a:t>12</a:t>
                </a:r>
              </a:p>
            </p:txBody>
          </p:sp>
        </p:grpSp>
        <p:pic>
          <p:nvPicPr>
            <p:cNvPr id="184" name="Graphic 183">
              <a:extLst>
                <a:ext uri="{FF2B5EF4-FFF2-40B4-BE49-F238E27FC236}">
                  <a16:creationId xmlns:a16="http://schemas.microsoft.com/office/drawing/2014/main" id="{345D6A6C-381F-FF24-D648-964804CAE7E4}"/>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0701958" y="2509811"/>
              <a:ext cx="325545" cy="325545"/>
            </a:xfrm>
            <a:prstGeom prst="rect">
              <a:avLst/>
            </a:prstGeom>
          </p:spPr>
        </p:pic>
        <p:pic>
          <p:nvPicPr>
            <p:cNvPr id="186" name="Graphic 185">
              <a:extLst>
                <a:ext uri="{FF2B5EF4-FFF2-40B4-BE49-F238E27FC236}">
                  <a16:creationId xmlns:a16="http://schemas.microsoft.com/office/drawing/2014/main" id="{66D77819-3BA7-41CF-454D-014934FAF9C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223123" y="2512656"/>
              <a:ext cx="325545" cy="325545"/>
            </a:xfrm>
            <a:prstGeom prst="rect">
              <a:avLst/>
            </a:prstGeom>
          </p:spPr>
        </p:pic>
      </p:grpSp>
      <p:sp>
        <p:nvSpPr>
          <p:cNvPr id="59" name="Slide Number Placeholder 23">
            <a:extLst>
              <a:ext uri="{FF2B5EF4-FFF2-40B4-BE49-F238E27FC236}">
                <a16:creationId xmlns:a16="http://schemas.microsoft.com/office/drawing/2014/main" id="{4BFE16E3-53CB-475B-9369-6CBF0CB4F822}"/>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6</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2662697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descr="A picture containing person, outdoor, sport&#10;&#10;Description automatically generated">
            <a:extLst>
              <a:ext uri="{FF2B5EF4-FFF2-40B4-BE49-F238E27FC236}">
                <a16:creationId xmlns:a16="http://schemas.microsoft.com/office/drawing/2014/main" id="{919A3A2F-D522-42E6-BF87-129529450B26}"/>
              </a:ext>
            </a:extLst>
          </p:cNvPr>
          <p:cNvPicPr>
            <a:picLocks noChangeAspect="1"/>
          </p:cNvPicPr>
          <p:nvPr/>
        </p:nvPicPr>
        <p:blipFill rotWithShape="1">
          <a:blip r:embed="rId3">
            <a:extLst>
              <a:ext uri="{28A0092B-C50C-407E-A947-70E740481C1C}">
                <a14:useLocalDpi xmlns:a14="http://schemas.microsoft.com/office/drawing/2010/main" val="0"/>
              </a:ext>
            </a:extLst>
          </a:blip>
          <a:srcRect l="12495" t="7603" r="22575" b="6950"/>
          <a:stretch/>
        </p:blipFill>
        <p:spPr>
          <a:xfrm>
            <a:off x="7423503" y="1552567"/>
            <a:ext cx="4140200" cy="5130528"/>
          </a:xfrm>
          <a:prstGeom prst="rect">
            <a:avLst/>
          </a:prstGeom>
        </p:spPr>
      </p:pic>
      <p:pic>
        <p:nvPicPr>
          <p:cNvPr id="31" name="Graphic 30">
            <a:extLst>
              <a:ext uri="{FF2B5EF4-FFF2-40B4-BE49-F238E27FC236}">
                <a16:creationId xmlns:a16="http://schemas.microsoft.com/office/drawing/2014/main" id="{C44A3C4F-38A8-9B7A-5AF1-CFEE28D5F01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flipV="1">
            <a:off x="-1" y="2268886"/>
            <a:ext cx="7966837" cy="4055714"/>
          </a:xfrm>
          <a:prstGeom prst="rect">
            <a:avLst/>
          </a:prstGeom>
        </p:spPr>
      </p:pic>
      <p:sp>
        <p:nvSpPr>
          <p:cNvPr id="8" name="Oval 7">
            <a:extLst>
              <a:ext uri="{FF2B5EF4-FFF2-40B4-BE49-F238E27FC236}">
                <a16:creationId xmlns:a16="http://schemas.microsoft.com/office/drawing/2014/main" id="{9C78CD30-BF59-443F-BA84-AD3D032D51AF}"/>
              </a:ext>
            </a:extLst>
          </p:cNvPr>
          <p:cNvSpPr/>
          <p:nvPr/>
        </p:nvSpPr>
        <p:spPr>
          <a:xfrm>
            <a:off x="487680" y="1625600"/>
            <a:ext cx="731520" cy="731520"/>
          </a:xfrm>
          <a:prstGeom prst="ellipse">
            <a:avLst/>
          </a:prstGeom>
          <a:solidFill>
            <a:schemeClr val="accent2">
              <a:lumMod val="20000"/>
              <a:lumOff val="80000"/>
            </a:schemeClr>
          </a:solidFill>
          <a:ln w="117475">
            <a:solidFill>
              <a:schemeClr val="accent4"/>
            </a:solidFill>
            <a:prstDash val="solid"/>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3200" b="0" i="0" u="none" strike="noStrike" kern="1200" cap="none" spc="0" normalizeH="0" baseline="0" noProof="0">
                <a:ln>
                  <a:noFill/>
                </a:ln>
                <a:solidFill>
                  <a:srgbClr val="FFFFFF"/>
                </a:solidFill>
                <a:effectLst/>
                <a:uLnTx/>
                <a:uFillTx/>
                <a:latin typeface="Arial Black" panose="020B0A04020102020204" pitchFamily="34" charset="0"/>
              </a:rPr>
              <a:t>1</a:t>
            </a:r>
          </a:p>
        </p:txBody>
      </p:sp>
      <p:sp>
        <p:nvSpPr>
          <p:cNvPr id="16" name="Oval 15">
            <a:extLst>
              <a:ext uri="{FF2B5EF4-FFF2-40B4-BE49-F238E27FC236}">
                <a16:creationId xmlns:a16="http://schemas.microsoft.com/office/drawing/2014/main" id="{38CC94FA-83FA-4E78-AD2F-0038B382E629}"/>
              </a:ext>
            </a:extLst>
          </p:cNvPr>
          <p:cNvSpPr/>
          <p:nvPr/>
        </p:nvSpPr>
        <p:spPr>
          <a:xfrm>
            <a:off x="487680" y="4036230"/>
            <a:ext cx="731520" cy="731520"/>
          </a:xfrm>
          <a:prstGeom prst="ellipse">
            <a:avLst/>
          </a:prstGeom>
          <a:solidFill>
            <a:schemeClr val="accent2">
              <a:lumMod val="20000"/>
              <a:lumOff val="80000"/>
            </a:schemeClr>
          </a:solidFill>
          <a:ln w="117475">
            <a:solidFill>
              <a:schemeClr val="accent4"/>
            </a:solidFill>
            <a:prstDash val="solid"/>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Arial Black" panose="020B0A04020102020204" pitchFamily="34" charset="0"/>
              </a:rPr>
              <a:t>3</a:t>
            </a:r>
            <a:endParaRPr kumimoji="0" lang="en-US" sz="1800" b="0" i="0" u="none" strike="noStrike" kern="1200" cap="none" spc="0" normalizeH="0" baseline="0" noProof="0">
              <a:ln>
                <a:noFill/>
              </a:ln>
              <a:solidFill>
                <a:srgbClr val="000000"/>
              </a:solidFill>
              <a:effectLst/>
              <a:uLnTx/>
              <a:uFillTx/>
              <a:latin typeface="Arial Black" panose="020B0A04020102020204" pitchFamily="34" charset="0"/>
            </a:endParaRPr>
          </a:p>
        </p:txBody>
      </p:sp>
      <p:sp>
        <p:nvSpPr>
          <p:cNvPr id="20" name="Oval 19">
            <a:extLst>
              <a:ext uri="{FF2B5EF4-FFF2-40B4-BE49-F238E27FC236}">
                <a16:creationId xmlns:a16="http://schemas.microsoft.com/office/drawing/2014/main" id="{4DC0C11E-84C8-4D66-AD50-E412C29F2E14}"/>
              </a:ext>
            </a:extLst>
          </p:cNvPr>
          <p:cNvSpPr/>
          <p:nvPr/>
        </p:nvSpPr>
        <p:spPr>
          <a:xfrm>
            <a:off x="487680" y="5241544"/>
            <a:ext cx="731520" cy="731520"/>
          </a:xfrm>
          <a:prstGeom prst="ellipse">
            <a:avLst/>
          </a:prstGeom>
          <a:solidFill>
            <a:schemeClr val="accent2">
              <a:lumMod val="20000"/>
              <a:lumOff val="80000"/>
            </a:schemeClr>
          </a:solidFill>
          <a:ln w="117475">
            <a:solidFill>
              <a:schemeClr val="accent4"/>
            </a:solidFill>
            <a:prstDash val="solid"/>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3200" b="0" i="0" u="none" strike="noStrike" kern="1200" cap="none" spc="0" normalizeH="0" baseline="0" noProof="0">
                <a:ln>
                  <a:noFill/>
                </a:ln>
                <a:solidFill>
                  <a:srgbClr val="FFFFFF"/>
                </a:solidFill>
                <a:effectLst/>
                <a:uLnTx/>
                <a:uFillTx/>
                <a:latin typeface="Arial Black" panose="020B0A04020102020204" pitchFamily="34" charset="0"/>
              </a:rPr>
              <a:t>4</a:t>
            </a:r>
          </a:p>
        </p:txBody>
      </p:sp>
      <p:sp>
        <p:nvSpPr>
          <p:cNvPr id="12" name="Oval 11">
            <a:extLst>
              <a:ext uri="{FF2B5EF4-FFF2-40B4-BE49-F238E27FC236}">
                <a16:creationId xmlns:a16="http://schemas.microsoft.com/office/drawing/2014/main" id="{EEB79E56-DA13-47DF-9A6B-69A5E2D503F6}"/>
              </a:ext>
            </a:extLst>
          </p:cNvPr>
          <p:cNvSpPr/>
          <p:nvPr/>
        </p:nvSpPr>
        <p:spPr>
          <a:xfrm>
            <a:off x="487680" y="2830915"/>
            <a:ext cx="731520" cy="731520"/>
          </a:xfrm>
          <a:prstGeom prst="ellipse">
            <a:avLst/>
          </a:prstGeom>
          <a:solidFill>
            <a:schemeClr val="accent2">
              <a:lumMod val="20000"/>
              <a:lumOff val="80000"/>
            </a:schemeClr>
          </a:solidFill>
          <a:ln w="117475">
            <a:solidFill>
              <a:schemeClr val="accent4"/>
            </a:solidFill>
            <a:prstDash val="solid"/>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3200" b="0" i="0" u="none" strike="noStrike" kern="1200" cap="none" spc="0" normalizeH="0" baseline="0" noProof="0">
                <a:ln>
                  <a:noFill/>
                </a:ln>
                <a:solidFill>
                  <a:srgbClr val="FFFFFF"/>
                </a:solidFill>
                <a:effectLst/>
                <a:uLnTx/>
                <a:uFillTx/>
                <a:latin typeface="Arial Black" panose="020B0A04020102020204" pitchFamily="34" charset="0"/>
              </a:rPr>
              <a:t>2</a:t>
            </a:r>
          </a:p>
        </p:txBody>
      </p:sp>
      <p:sp>
        <p:nvSpPr>
          <p:cNvPr id="2" name="Title 1">
            <a:extLst>
              <a:ext uri="{FF2B5EF4-FFF2-40B4-BE49-F238E27FC236}">
                <a16:creationId xmlns:a16="http://schemas.microsoft.com/office/drawing/2014/main" id="{A2DCFB84-A2DF-46F6-98F2-238E20DEBF62}"/>
              </a:ext>
            </a:extLst>
          </p:cNvPr>
          <p:cNvSpPr>
            <a:spLocks noGrp="1"/>
          </p:cNvSpPr>
          <p:nvPr>
            <p:ph type="title"/>
          </p:nvPr>
        </p:nvSpPr>
        <p:spPr/>
        <p:txBody>
          <a:bodyPr/>
          <a:lstStyle/>
          <a:p>
            <a:r>
              <a:rPr lang="en-GB" noProof="0" dirty="0"/>
              <a:t>The YIF goals</a:t>
            </a:r>
            <a:endParaRPr lang="en-GB" dirty="0"/>
          </a:p>
        </p:txBody>
      </p:sp>
      <p:pic>
        <p:nvPicPr>
          <p:cNvPr id="23" name="Graphic 22">
            <a:extLst>
              <a:ext uri="{FF2B5EF4-FFF2-40B4-BE49-F238E27FC236}">
                <a16:creationId xmlns:a16="http://schemas.microsoft.com/office/drawing/2014/main" id="{569795E5-A84B-46D3-A7F5-B9647212193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842191" y="4465879"/>
            <a:ext cx="2349809" cy="1858721"/>
          </a:xfrm>
          <a:prstGeom prst="rect">
            <a:avLst/>
          </a:prstGeom>
        </p:spPr>
      </p:pic>
      <p:pic>
        <p:nvPicPr>
          <p:cNvPr id="24" name="Graphic 23">
            <a:extLst>
              <a:ext uri="{FF2B5EF4-FFF2-40B4-BE49-F238E27FC236}">
                <a16:creationId xmlns:a16="http://schemas.microsoft.com/office/drawing/2014/main" id="{C36F8E1D-4489-4234-8B98-FDCACC4A99F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223285" y="1143000"/>
            <a:ext cx="2760381" cy="3184912"/>
          </a:xfrm>
          <a:prstGeom prst="rect">
            <a:avLst/>
          </a:prstGeom>
        </p:spPr>
      </p:pic>
      <p:sp>
        <p:nvSpPr>
          <p:cNvPr id="6" name="TextBox 5">
            <a:extLst>
              <a:ext uri="{FF2B5EF4-FFF2-40B4-BE49-F238E27FC236}">
                <a16:creationId xmlns:a16="http://schemas.microsoft.com/office/drawing/2014/main" id="{6F79DFD5-CDB9-44B7-9FB4-452B5E9F3074}"/>
              </a:ext>
            </a:extLst>
          </p:cNvPr>
          <p:cNvSpPr txBox="1"/>
          <p:nvPr/>
        </p:nvSpPr>
        <p:spPr>
          <a:xfrm>
            <a:off x="1612173" y="1646336"/>
            <a:ext cx="5034160" cy="738664"/>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mj-lt"/>
                <a:ea typeface="+mn-ea"/>
                <a:cs typeface="+mn-cs"/>
              </a:rPr>
              <a:t>Catalyse opportunity-youth led actions that address the barriers that young people face to productive, quality livelihoods in their local communities and countries.</a:t>
            </a:r>
            <a:endParaRPr kumimoji="0" lang="en-US" sz="1600" b="0" i="0" u="none" strike="noStrike" kern="1200" cap="none" spc="0" normalizeH="0" baseline="0" noProof="0" dirty="0">
              <a:ln>
                <a:noFill/>
              </a:ln>
              <a:solidFill>
                <a:srgbClr val="000000"/>
              </a:solidFill>
              <a:effectLst/>
              <a:uLnTx/>
              <a:uFillTx/>
              <a:latin typeface="+mj-lt"/>
              <a:ea typeface="+mn-ea"/>
              <a:cs typeface="+mn-cs"/>
            </a:endParaRPr>
          </a:p>
        </p:txBody>
      </p:sp>
      <p:sp>
        <p:nvSpPr>
          <p:cNvPr id="14" name="TextBox 13">
            <a:extLst>
              <a:ext uri="{FF2B5EF4-FFF2-40B4-BE49-F238E27FC236}">
                <a16:creationId xmlns:a16="http://schemas.microsoft.com/office/drawing/2014/main" id="{3B9277FB-B7CA-402D-9D26-1E2CBDD06B5C}"/>
              </a:ext>
            </a:extLst>
          </p:cNvPr>
          <p:cNvSpPr txBox="1"/>
          <p:nvPr/>
        </p:nvSpPr>
        <p:spPr>
          <a:xfrm>
            <a:off x="1612173" y="3967261"/>
            <a:ext cx="5286820" cy="984885"/>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mj-lt"/>
                <a:ea typeface="+mn-ea"/>
                <a:cs typeface="+mn-cs"/>
              </a:rPr>
              <a:t>Incentivize youth analysis and mapping of barriers to productive livelihoods; coupled with access to institutions, data and adult allies who can help young people to build this analysis.</a:t>
            </a:r>
          </a:p>
        </p:txBody>
      </p:sp>
      <p:sp>
        <p:nvSpPr>
          <p:cNvPr id="18" name="TextBox 17">
            <a:extLst>
              <a:ext uri="{FF2B5EF4-FFF2-40B4-BE49-F238E27FC236}">
                <a16:creationId xmlns:a16="http://schemas.microsoft.com/office/drawing/2014/main" id="{041D3B20-BD09-40E1-A987-E16BD20738B4}"/>
              </a:ext>
            </a:extLst>
          </p:cNvPr>
          <p:cNvSpPr txBox="1"/>
          <p:nvPr/>
        </p:nvSpPr>
        <p:spPr>
          <a:xfrm>
            <a:off x="1612173" y="5237972"/>
            <a:ext cx="5286819" cy="738664"/>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mj-lt"/>
                <a:ea typeface="+mn-ea"/>
                <a:cs typeface="+mn-cs"/>
              </a:rPr>
              <a:t>To enable experimentation and innovation at the local level, that can populate a searchable global bank of youth-led innovation managed by the GOYN.</a:t>
            </a:r>
            <a:endParaRPr kumimoji="0" lang="en-US" sz="1600" b="0" i="0" u="none" strike="noStrike" kern="1200" cap="none" spc="0" normalizeH="0" baseline="0" noProof="0" dirty="0">
              <a:ln>
                <a:noFill/>
              </a:ln>
              <a:solidFill>
                <a:srgbClr val="000000"/>
              </a:solidFill>
              <a:effectLst/>
              <a:uLnTx/>
              <a:uFillTx/>
              <a:latin typeface="+mj-lt"/>
              <a:ea typeface="+mn-ea"/>
              <a:cs typeface="+mn-cs"/>
            </a:endParaRPr>
          </a:p>
        </p:txBody>
      </p:sp>
      <p:sp>
        <p:nvSpPr>
          <p:cNvPr id="22" name="TextBox 21">
            <a:extLst>
              <a:ext uri="{FF2B5EF4-FFF2-40B4-BE49-F238E27FC236}">
                <a16:creationId xmlns:a16="http://schemas.microsoft.com/office/drawing/2014/main" id="{4C710B4C-B339-4948-966D-5A328CA77BEE}"/>
              </a:ext>
            </a:extLst>
          </p:cNvPr>
          <p:cNvSpPr txBox="1"/>
          <p:nvPr/>
        </p:nvSpPr>
        <p:spPr>
          <a:xfrm>
            <a:off x="1612173" y="2778341"/>
            <a:ext cx="5286820" cy="738664"/>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mj-lt"/>
                <a:ea typeface="+mn-ea"/>
                <a:cs typeface="+mn-cs"/>
              </a:rPr>
              <a:t>To train teams of local youth leaders in the skills required to plan, design, launch and manage local action projects; and to link these teams across national geographies.</a:t>
            </a:r>
          </a:p>
        </p:txBody>
      </p:sp>
      <p:grpSp>
        <p:nvGrpSpPr>
          <p:cNvPr id="4" name="Group 3">
            <a:extLst>
              <a:ext uri="{FF2B5EF4-FFF2-40B4-BE49-F238E27FC236}">
                <a16:creationId xmlns:a16="http://schemas.microsoft.com/office/drawing/2014/main" id="{DB1DFC26-277A-8D1C-5230-F383082540B8}"/>
              </a:ext>
            </a:extLst>
          </p:cNvPr>
          <p:cNvGrpSpPr/>
          <p:nvPr/>
        </p:nvGrpSpPr>
        <p:grpSpPr>
          <a:xfrm>
            <a:off x="1633540" y="2549955"/>
            <a:ext cx="5369999" cy="2572915"/>
            <a:chOff x="1633541" y="2549955"/>
            <a:chExt cx="4943220" cy="2572915"/>
          </a:xfrm>
        </p:grpSpPr>
        <p:pic>
          <p:nvPicPr>
            <p:cNvPr id="25" name="Graphic 24">
              <a:extLst>
                <a:ext uri="{FF2B5EF4-FFF2-40B4-BE49-F238E27FC236}">
                  <a16:creationId xmlns:a16="http://schemas.microsoft.com/office/drawing/2014/main" id="{39411358-3843-4EF8-A0B7-31F63A79266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flipV="1">
              <a:off x="1633541" y="2549955"/>
              <a:ext cx="4943220" cy="45719"/>
            </a:xfrm>
            <a:prstGeom prst="rect">
              <a:avLst/>
            </a:prstGeom>
          </p:spPr>
        </p:pic>
        <p:pic>
          <p:nvPicPr>
            <p:cNvPr id="26" name="Graphic 25">
              <a:extLst>
                <a:ext uri="{FF2B5EF4-FFF2-40B4-BE49-F238E27FC236}">
                  <a16:creationId xmlns:a16="http://schemas.microsoft.com/office/drawing/2014/main" id="{82DFB7FC-7D74-438A-97ED-5FD770225D6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flipV="1">
              <a:off x="1633541" y="3817346"/>
              <a:ext cx="4943220" cy="45719"/>
            </a:xfrm>
            <a:prstGeom prst="rect">
              <a:avLst/>
            </a:prstGeom>
          </p:spPr>
        </p:pic>
        <p:pic>
          <p:nvPicPr>
            <p:cNvPr id="27" name="Graphic 26">
              <a:extLst>
                <a:ext uri="{FF2B5EF4-FFF2-40B4-BE49-F238E27FC236}">
                  <a16:creationId xmlns:a16="http://schemas.microsoft.com/office/drawing/2014/main" id="{CB2AD992-1166-418D-925E-EF210FA52BE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flipV="1">
              <a:off x="1633541" y="5077151"/>
              <a:ext cx="4943220" cy="45719"/>
            </a:xfrm>
            <a:prstGeom prst="rect">
              <a:avLst/>
            </a:prstGeom>
          </p:spPr>
        </p:pic>
      </p:grpSp>
      <p:sp>
        <p:nvSpPr>
          <p:cNvPr id="19" name="Slide Number Placeholder 23">
            <a:extLst>
              <a:ext uri="{FF2B5EF4-FFF2-40B4-BE49-F238E27FC236}">
                <a16:creationId xmlns:a16="http://schemas.microsoft.com/office/drawing/2014/main" id="{EC064D0C-2608-4935-9333-BA0DC307AB86}"/>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7</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842842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0E1AB225-CF00-B09A-51B1-FA076A03400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2146" y="0"/>
            <a:ext cx="8598953" cy="6324600"/>
          </a:xfrm>
          <a:prstGeom prst="rect">
            <a:avLst/>
          </a:prstGeom>
        </p:spPr>
      </p:pic>
      <p:pic>
        <p:nvPicPr>
          <p:cNvPr id="15" name="Graphic 14">
            <a:extLst>
              <a:ext uri="{FF2B5EF4-FFF2-40B4-BE49-F238E27FC236}">
                <a16:creationId xmlns:a16="http://schemas.microsoft.com/office/drawing/2014/main" id="{67A88F4D-E864-0808-332D-25DBE0BDBE3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640694">
            <a:off x="6443027" y="2010063"/>
            <a:ext cx="4035233" cy="5038340"/>
          </a:xfrm>
          <a:prstGeom prst="rect">
            <a:avLst/>
          </a:prstGeom>
        </p:spPr>
      </p:pic>
      <p:grpSp>
        <p:nvGrpSpPr>
          <p:cNvPr id="16" name="Group 15">
            <a:extLst>
              <a:ext uri="{FF2B5EF4-FFF2-40B4-BE49-F238E27FC236}">
                <a16:creationId xmlns:a16="http://schemas.microsoft.com/office/drawing/2014/main" id="{FB0DAC88-9416-714C-71E7-896C283C7DBD}"/>
              </a:ext>
            </a:extLst>
          </p:cNvPr>
          <p:cNvGrpSpPr/>
          <p:nvPr/>
        </p:nvGrpSpPr>
        <p:grpSpPr>
          <a:xfrm>
            <a:off x="87086" y="4805410"/>
            <a:ext cx="12192000" cy="234554"/>
            <a:chOff x="70757" y="4805410"/>
            <a:chExt cx="12192000" cy="234554"/>
          </a:xfrm>
          <a:effectLst/>
        </p:grpSpPr>
        <p:pic>
          <p:nvPicPr>
            <p:cNvPr id="18" name="Picture 17">
              <a:extLst>
                <a:ext uri="{FF2B5EF4-FFF2-40B4-BE49-F238E27FC236}">
                  <a16:creationId xmlns:a16="http://schemas.microsoft.com/office/drawing/2014/main" id="{069F9CA5-F645-AC92-CB8D-665483484E05}"/>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pic>
          <p:nvPicPr>
            <p:cNvPr id="19" name="Picture 18">
              <a:extLst>
                <a:ext uri="{FF2B5EF4-FFF2-40B4-BE49-F238E27FC236}">
                  <a16:creationId xmlns:a16="http://schemas.microsoft.com/office/drawing/2014/main" id="{402016DC-5F0D-7886-E5AC-1A01F8927F68}"/>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grpSp>
      <p:pic>
        <p:nvPicPr>
          <p:cNvPr id="20" name="Graphic 19">
            <a:extLst>
              <a:ext uri="{FF2B5EF4-FFF2-40B4-BE49-F238E27FC236}">
                <a16:creationId xmlns:a16="http://schemas.microsoft.com/office/drawing/2014/main" id="{836EC84E-103C-355B-606B-72A5DD91D17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7561045" y="950480"/>
            <a:ext cx="3504606" cy="4043594"/>
          </a:xfrm>
          <a:prstGeom prst="rect">
            <a:avLst/>
          </a:prstGeom>
        </p:spPr>
      </p:pic>
      <p:sp>
        <p:nvSpPr>
          <p:cNvPr id="21" name="Text Box 2">
            <a:extLst>
              <a:ext uri="{FF2B5EF4-FFF2-40B4-BE49-F238E27FC236}">
                <a16:creationId xmlns:a16="http://schemas.microsoft.com/office/drawing/2014/main" id="{EA80F546-8796-E21D-E4A2-9B57F95441B4}"/>
              </a:ext>
            </a:extLst>
          </p:cNvPr>
          <p:cNvSpPr txBox="1">
            <a:spLocks noChangeArrowheads="1"/>
          </p:cNvSpPr>
          <p:nvPr/>
        </p:nvSpPr>
        <p:spPr bwMode="auto">
          <a:xfrm>
            <a:off x="311150" y="1115408"/>
            <a:ext cx="6723559" cy="3147978"/>
          </a:xfrm>
          <a:prstGeom prst="rect">
            <a:avLst/>
          </a:prstGeom>
          <a:noFill/>
          <a:ln w="9525">
            <a:noFill/>
            <a:miter lim="800000"/>
            <a:headEnd/>
            <a:tailEnd/>
          </a:ln>
        </p:spPr>
        <p:txBody>
          <a:bodyPr rot="0" vert="horz" wrap="square" lIns="0" tIns="0" rIns="0" bIns="0" anchor="t" anchorCtr="0">
            <a:spAutoFit/>
          </a:bodyPr>
          <a:lstStyle/>
          <a:p>
            <a:pPr>
              <a:lnSpc>
                <a:spcPct val="85000"/>
              </a:lnSpc>
              <a:defRPr/>
            </a:pPr>
            <a:r>
              <a:rPr lang="en-GB" sz="8000" dirty="0">
                <a:solidFill>
                  <a:srgbClr val="000000"/>
                </a:solidFill>
                <a:latin typeface="Arial Black" panose="020B0A04020102020204" pitchFamily="34" charset="0"/>
              </a:rPr>
              <a:t>YIF</a:t>
            </a:r>
          </a:p>
          <a:p>
            <a:pPr>
              <a:lnSpc>
                <a:spcPct val="85000"/>
              </a:lnSpc>
              <a:defRPr/>
            </a:pPr>
            <a:r>
              <a:rPr lang="en-GB" sz="8000" dirty="0">
                <a:solidFill>
                  <a:srgbClr val="000000"/>
                </a:solidFill>
                <a:latin typeface="Arial Black" panose="020B0A04020102020204" pitchFamily="34" charset="0"/>
              </a:rPr>
              <a:t>Application</a:t>
            </a:r>
          </a:p>
          <a:p>
            <a:pPr>
              <a:lnSpc>
                <a:spcPct val="85000"/>
              </a:lnSpc>
              <a:defRPr/>
            </a:pPr>
            <a:r>
              <a:rPr lang="en-GB" sz="8000" dirty="0">
                <a:solidFill>
                  <a:srgbClr val="000000"/>
                </a:solidFill>
                <a:latin typeface="Arial Black" panose="020B0A04020102020204" pitchFamily="34" charset="0"/>
              </a:rPr>
              <a:t>Details</a:t>
            </a:r>
          </a:p>
        </p:txBody>
      </p:sp>
      <p:sp>
        <p:nvSpPr>
          <p:cNvPr id="24" name="Oval 23">
            <a:extLst>
              <a:ext uri="{FF2B5EF4-FFF2-40B4-BE49-F238E27FC236}">
                <a16:creationId xmlns:a16="http://schemas.microsoft.com/office/drawing/2014/main" id="{91C07AF1-0F55-B3DC-63FE-EB7A0964A956}"/>
              </a:ext>
            </a:extLst>
          </p:cNvPr>
          <p:cNvSpPr/>
          <p:nvPr/>
        </p:nvSpPr>
        <p:spPr>
          <a:xfrm>
            <a:off x="6401550" y="3025324"/>
            <a:ext cx="2885162" cy="2767836"/>
          </a:xfrm>
          <a:prstGeom prst="ellipse">
            <a:avLst/>
          </a:prstGeom>
          <a:blipFill dpi="0" rotWithShape="1">
            <a:blip r:embed="rId9" cstate="print">
              <a:extLst>
                <a:ext uri="{28A0092B-C50C-407E-A947-70E740481C1C}">
                  <a14:useLocalDpi xmlns:a14="http://schemas.microsoft.com/office/drawing/2010/main" val="0"/>
                </a:ext>
              </a:extLst>
            </a:blip>
            <a:srcRect/>
            <a:stretch>
              <a:fillRect l="-4958" t="-1301" r="-36100" b="1301"/>
            </a:stretch>
          </a:blipFill>
          <a:ln w="139700">
            <a:solidFill>
              <a:srgbClr val="64C0FF"/>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10" name="Slide Number Placeholder 23">
            <a:extLst>
              <a:ext uri="{FF2B5EF4-FFF2-40B4-BE49-F238E27FC236}">
                <a16:creationId xmlns:a16="http://schemas.microsoft.com/office/drawing/2014/main" id="{6122F1B7-20F8-457E-9D19-9D1E41B8FEBC}"/>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8</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4107610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02456BA8-23EE-AE80-4C65-F61460CE5DA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H="1" flipV="1">
            <a:off x="6661150" y="3022600"/>
            <a:ext cx="5530850" cy="3301999"/>
          </a:xfrm>
          <a:prstGeom prst="rect">
            <a:avLst/>
          </a:prstGeom>
        </p:spPr>
      </p:pic>
      <p:sp>
        <p:nvSpPr>
          <p:cNvPr id="10" name="Oval 9">
            <a:extLst>
              <a:ext uri="{FF2B5EF4-FFF2-40B4-BE49-F238E27FC236}">
                <a16:creationId xmlns:a16="http://schemas.microsoft.com/office/drawing/2014/main" id="{E3DBCD01-BB81-445B-F0F2-5F99363CD6A9}"/>
              </a:ext>
            </a:extLst>
          </p:cNvPr>
          <p:cNvSpPr/>
          <p:nvPr/>
        </p:nvSpPr>
        <p:spPr>
          <a:xfrm>
            <a:off x="7304442" y="2173045"/>
            <a:ext cx="3905026" cy="39050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pic>
        <p:nvPicPr>
          <p:cNvPr id="28" name="Graphic 27">
            <a:extLst>
              <a:ext uri="{FF2B5EF4-FFF2-40B4-BE49-F238E27FC236}">
                <a16:creationId xmlns:a16="http://schemas.microsoft.com/office/drawing/2014/main" id="{6C0C6F0D-2DDB-E79A-FFF6-6CA6E5B00A0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437033" flipH="1">
            <a:off x="7300184" y="788734"/>
            <a:ext cx="2607141" cy="3008103"/>
          </a:xfrm>
          <a:prstGeom prst="rect">
            <a:avLst/>
          </a:prstGeom>
        </p:spPr>
      </p:pic>
      <p:pic>
        <p:nvPicPr>
          <p:cNvPr id="5" name="Graphic 4">
            <a:extLst>
              <a:ext uri="{FF2B5EF4-FFF2-40B4-BE49-F238E27FC236}">
                <a16:creationId xmlns:a16="http://schemas.microsoft.com/office/drawing/2014/main" id="{F9CCC80A-94C5-350E-0D45-F46ECBC4C11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51299" y="2171665"/>
            <a:ext cx="4910503" cy="4152935"/>
          </a:xfrm>
          <a:prstGeom prst="rect">
            <a:avLst/>
          </a:prstGeom>
        </p:spPr>
      </p:pic>
      <p:sp>
        <p:nvSpPr>
          <p:cNvPr id="3" name="Title 2">
            <a:extLst>
              <a:ext uri="{FF2B5EF4-FFF2-40B4-BE49-F238E27FC236}">
                <a16:creationId xmlns:a16="http://schemas.microsoft.com/office/drawing/2014/main" id="{E643D5AC-3090-404C-A052-EE8B073EE094}"/>
              </a:ext>
            </a:extLst>
          </p:cNvPr>
          <p:cNvSpPr>
            <a:spLocks noGrp="1"/>
          </p:cNvSpPr>
          <p:nvPr>
            <p:ph type="title"/>
          </p:nvPr>
        </p:nvSpPr>
        <p:spPr/>
        <p:txBody>
          <a:bodyPr/>
          <a:lstStyle/>
          <a:p>
            <a:r>
              <a:rPr lang="en-GB" noProof="0" dirty="0"/>
              <a:t>Grant amounts &amp; disbursal</a:t>
            </a:r>
            <a:endParaRPr lang="en-GB" dirty="0"/>
          </a:p>
        </p:txBody>
      </p:sp>
      <p:grpSp>
        <p:nvGrpSpPr>
          <p:cNvPr id="2" name="Group 1">
            <a:extLst>
              <a:ext uri="{FF2B5EF4-FFF2-40B4-BE49-F238E27FC236}">
                <a16:creationId xmlns:a16="http://schemas.microsoft.com/office/drawing/2014/main" id="{A53BF4D9-1927-4A3D-8083-83CE5ADE26F4}"/>
              </a:ext>
            </a:extLst>
          </p:cNvPr>
          <p:cNvGrpSpPr/>
          <p:nvPr/>
        </p:nvGrpSpPr>
        <p:grpSpPr>
          <a:xfrm>
            <a:off x="628582" y="1814219"/>
            <a:ext cx="5363427" cy="762000"/>
            <a:chOff x="628582" y="1814219"/>
            <a:chExt cx="5363427" cy="762000"/>
          </a:xfrm>
        </p:grpSpPr>
        <p:sp>
          <p:nvSpPr>
            <p:cNvPr id="37" name="TextBox 36">
              <a:extLst>
                <a:ext uri="{FF2B5EF4-FFF2-40B4-BE49-F238E27FC236}">
                  <a16:creationId xmlns:a16="http://schemas.microsoft.com/office/drawing/2014/main" id="{C614F0CB-21A5-495A-982D-20F1B1807295}"/>
                </a:ext>
              </a:extLst>
            </p:cNvPr>
            <p:cNvSpPr txBox="1"/>
            <p:nvPr/>
          </p:nvSpPr>
          <p:spPr>
            <a:xfrm>
              <a:off x="1307186" y="1825887"/>
              <a:ext cx="4684823" cy="738664"/>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0" i="0" u="none" strike="noStrike" kern="1200" cap="none" spc="0" normalizeH="0" baseline="0" noProof="0">
                  <a:ln>
                    <a:noFill/>
                  </a:ln>
                  <a:solidFill>
                    <a:srgbClr val="000000"/>
                  </a:solidFill>
                  <a:effectLst/>
                  <a:uLnTx/>
                  <a:uFillTx/>
                  <a:latin typeface="+mj-lt"/>
                  <a:ea typeface="+mn-ea"/>
                  <a:cs typeface="+mn-cs"/>
                </a:rPr>
                <a:t>Grants will range between the equivalent of </a:t>
              </a:r>
              <a:r>
                <a:rPr kumimoji="0" lang="en-GB" sz="1600" b="1" i="0" u="none" strike="noStrike" kern="1200" cap="none" spc="0" normalizeH="0" baseline="0" noProof="0">
                  <a:ln>
                    <a:noFill/>
                  </a:ln>
                  <a:solidFill>
                    <a:schemeClr val="accent6"/>
                  </a:solidFill>
                  <a:effectLst/>
                  <a:uLnTx/>
                  <a:uFillTx/>
                  <a:latin typeface="+mj-lt"/>
                  <a:ea typeface="+mn-ea"/>
                  <a:cs typeface="+mn-cs"/>
                </a:rPr>
                <a:t>$100 - $500 USD for projects that engage up to 100 youth. </a:t>
              </a:r>
              <a:endParaRPr kumimoji="0" lang="en-US" sz="1600" b="1" i="0" u="none" strike="noStrike" kern="1200" cap="none" spc="0" normalizeH="0" baseline="0" noProof="0">
                <a:ln>
                  <a:noFill/>
                </a:ln>
                <a:solidFill>
                  <a:schemeClr val="accent6"/>
                </a:solidFill>
                <a:effectLst/>
                <a:uLnTx/>
                <a:uFillTx/>
                <a:latin typeface="+mj-lt"/>
                <a:ea typeface="+mn-ea"/>
                <a:cs typeface="+mn-cs"/>
              </a:endParaRPr>
            </a:p>
          </p:txBody>
        </p:sp>
        <p:pic>
          <p:nvPicPr>
            <p:cNvPr id="25" name="Graphic 24">
              <a:extLst>
                <a:ext uri="{FF2B5EF4-FFF2-40B4-BE49-F238E27FC236}">
                  <a16:creationId xmlns:a16="http://schemas.microsoft.com/office/drawing/2014/main" id="{73036F86-ECD5-90BB-C222-2CDFD19E7D6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6200000">
              <a:off x="378751" y="2064050"/>
              <a:ext cx="762000" cy="262338"/>
            </a:xfrm>
            <a:prstGeom prst="rect">
              <a:avLst/>
            </a:prstGeom>
          </p:spPr>
        </p:pic>
      </p:grpSp>
      <p:grpSp>
        <p:nvGrpSpPr>
          <p:cNvPr id="4" name="Group 3">
            <a:extLst>
              <a:ext uri="{FF2B5EF4-FFF2-40B4-BE49-F238E27FC236}">
                <a16:creationId xmlns:a16="http://schemas.microsoft.com/office/drawing/2014/main" id="{92CF2C92-0B58-45B7-B6E2-784AD1ACCFC6}"/>
              </a:ext>
            </a:extLst>
          </p:cNvPr>
          <p:cNvGrpSpPr/>
          <p:nvPr/>
        </p:nvGrpSpPr>
        <p:grpSpPr>
          <a:xfrm>
            <a:off x="630655" y="3107040"/>
            <a:ext cx="5399006" cy="984885"/>
            <a:chOff x="630655" y="3199970"/>
            <a:chExt cx="5399006" cy="984885"/>
          </a:xfrm>
        </p:grpSpPr>
        <p:sp>
          <p:nvSpPr>
            <p:cNvPr id="40" name="TextBox 39">
              <a:extLst>
                <a:ext uri="{FF2B5EF4-FFF2-40B4-BE49-F238E27FC236}">
                  <a16:creationId xmlns:a16="http://schemas.microsoft.com/office/drawing/2014/main" id="{9FFDE162-D71C-4FF7-A1F3-497014F0005D}"/>
                </a:ext>
              </a:extLst>
            </p:cNvPr>
            <p:cNvSpPr txBox="1"/>
            <p:nvPr/>
          </p:nvSpPr>
          <p:spPr>
            <a:xfrm>
              <a:off x="1307186" y="3199970"/>
              <a:ext cx="4722475" cy="984885"/>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1" i="0" u="none" strike="noStrike" kern="1200" cap="none" spc="0" normalizeH="0" baseline="0" noProof="0" dirty="0">
                  <a:ln>
                    <a:noFill/>
                  </a:ln>
                  <a:solidFill>
                    <a:schemeClr val="accent6"/>
                  </a:solidFill>
                  <a:effectLst/>
                  <a:uLnTx/>
                  <a:uFillTx/>
                  <a:latin typeface="+mj-lt"/>
                  <a:ea typeface="+mn-ea"/>
                  <a:cs typeface="+mn-cs"/>
                </a:rPr>
                <a:t>Grants up to the equivalent of $1,000 USD </a:t>
              </a:r>
              <a:r>
                <a:rPr kumimoji="0" lang="en-GB" sz="1600" b="0" i="0" u="none" strike="noStrike" kern="1200" cap="none" spc="0" normalizeH="0" baseline="0" noProof="0" dirty="0">
                  <a:ln>
                    <a:noFill/>
                  </a:ln>
                  <a:solidFill>
                    <a:srgbClr val="000000"/>
                  </a:solidFill>
                  <a:effectLst/>
                  <a:uLnTx/>
                  <a:uFillTx/>
                  <a:latin typeface="+mj-lt"/>
                  <a:ea typeface="+mn-ea"/>
                  <a:cs typeface="+mn-cs"/>
                </a:rPr>
                <a:t>will be considered for larger projects that are organized by a team of young people from multiple communities or organizations and </a:t>
              </a:r>
              <a:r>
                <a:rPr kumimoji="0" lang="en-GB" sz="1600" b="1" i="0" u="none" strike="noStrike" kern="1200" cap="none" spc="0" normalizeH="0" baseline="0" noProof="0" dirty="0">
                  <a:ln>
                    <a:noFill/>
                  </a:ln>
                  <a:solidFill>
                    <a:schemeClr val="accent6"/>
                  </a:solidFill>
                  <a:effectLst/>
                  <a:uLnTx/>
                  <a:uFillTx/>
                  <a:latin typeface="+mj-lt"/>
                  <a:ea typeface="+mn-ea"/>
                  <a:cs typeface="+mn-cs"/>
                </a:rPr>
                <a:t>engage over 100 youth.</a:t>
              </a:r>
            </a:p>
          </p:txBody>
        </p:sp>
        <p:pic>
          <p:nvPicPr>
            <p:cNvPr id="26" name="Graphic 25">
              <a:extLst>
                <a:ext uri="{FF2B5EF4-FFF2-40B4-BE49-F238E27FC236}">
                  <a16:creationId xmlns:a16="http://schemas.microsoft.com/office/drawing/2014/main" id="{39A4E2A3-3908-C06A-9D30-FDDBDB2CDC6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6200000">
              <a:off x="397314" y="3544753"/>
              <a:ext cx="762000" cy="295318"/>
            </a:xfrm>
            <a:prstGeom prst="rect">
              <a:avLst/>
            </a:prstGeom>
          </p:spPr>
        </p:pic>
      </p:grpSp>
      <p:grpSp>
        <p:nvGrpSpPr>
          <p:cNvPr id="7" name="Group 6">
            <a:extLst>
              <a:ext uri="{FF2B5EF4-FFF2-40B4-BE49-F238E27FC236}">
                <a16:creationId xmlns:a16="http://schemas.microsoft.com/office/drawing/2014/main" id="{B7DFD968-09CB-4A7B-8E5D-27B861929504}"/>
              </a:ext>
            </a:extLst>
          </p:cNvPr>
          <p:cNvGrpSpPr/>
          <p:nvPr/>
        </p:nvGrpSpPr>
        <p:grpSpPr>
          <a:xfrm>
            <a:off x="630655" y="4678468"/>
            <a:ext cx="5399006" cy="984885"/>
            <a:chOff x="630655" y="4678468"/>
            <a:chExt cx="5399006" cy="984885"/>
          </a:xfrm>
        </p:grpSpPr>
        <p:sp>
          <p:nvSpPr>
            <p:cNvPr id="6" name="TextBox 5">
              <a:extLst>
                <a:ext uri="{FF2B5EF4-FFF2-40B4-BE49-F238E27FC236}">
                  <a16:creationId xmlns:a16="http://schemas.microsoft.com/office/drawing/2014/main" id="{A76A2BF7-0172-473C-911C-011C9A9AC212}"/>
                </a:ext>
              </a:extLst>
            </p:cNvPr>
            <p:cNvSpPr txBox="1"/>
            <p:nvPr/>
          </p:nvSpPr>
          <p:spPr>
            <a:xfrm>
              <a:off x="1307186" y="4678468"/>
              <a:ext cx="4722475" cy="984885"/>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1" u="none" strike="noStrike" kern="1200" cap="none" spc="0" normalizeH="0" baseline="0" noProof="0" dirty="0">
                  <a:ln>
                    <a:noFill/>
                  </a:ln>
                  <a:solidFill>
                    <a:schemeClr val="accent6"/>
                  </a:solidFill>
                  <a:effectLst/>
                  <a:uLnTx/>
                  <a:uFillTx/>
                  <a:latin typeface="+mj-lt"/>
                  <a:ea typeface="+mn-ea"/>
                  <a:cs typeface="+mn-cs"/>
                </a:rPr>
                <a:t>All projects will be executed over a 3-month period. </a:t>
              </a:r>
              <a:r>
                <a:rPr kumimoji="0" lang="en-GB" sz="1600" b="0" i="0" u="none" strike="noStrike" kern="1200" cap="none" spc="0" normalizeH="0" baseline="0" noProof="0" dirty="0">
                  <a:ln>
                    <a:noFill/>
                  </a:ln>
                  <a:solidFill>
                    <a:srgbClr val="000000"/>
                  </a:solidFill>
                  <a:effectLst/>
                  <a:uLnTx/>
                  <a:uFillTx/>
                  <a:latin typeface="+mj-lt"/>
                  <a:ea typeface="+mn-ea"/>
                  <a:cs typeface="+mn-cs"/>
                </a:rPr>
                <a:t>During this period youth innovators will receive ongoing guidance, support, and capacity-building from the GOYN Anchor Partner and YBI.</a:t>
              </a:r>
            </a:p>
          </p:txBody>
        </p:sp>
        <p:pic>
          <p:nvPicPr>
            <p:cNvPr id="27" name="Graphic 26">
              <a:extLst>
                <a:ext uri="{FF2B5EF4-FFF2-40B4-BE49-F238E27FC236}">
                  <a16:creationId xmlns:a16="http://schemas.microsoft.com/office/drawing/2014/main" id="{3E5DFBF2-1962-BEE7-913F-78071B117FC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6200000">
              <a:off x="397314" y="5023251"/>
              <a:ext cx="762000" cy="295318"/>
            </a:xfrm>
            <a:prstGeom prst="rect">
              <a:avLst/>
            </a:prstGeom>
          </p:spPr>
        </p:pic>
      </p:grpSp>
      <p:sp>
        <p:nvSpPr>
          <p:cNvPr id="16" name="Slide Number Placeholder 23">
            <a:extLst>
              <a:ext uri="{FF2B5EF4-FFF2-40B4-BE49-F238E27FC236}">
                <a16:creationId xmlns:a16="http://schemas.microsoft.com/office/drawing/2014/main" id="{2ADFE634-4D7E-4594-9FBF-3FD4875CBB66}"/>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9</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642992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43D5AC-3090-404C-A052-EE8B073EE094}"/>
              </a:ext>
            </a:extLst>
          </p:cNvPr>
          <p:cNvSpPr>
            <a:spLocks noGrp="1"/>
          </p:cNvSpPr>
          <p:nvPr>
            <p:ph type="title"/>
          </p:nvPr>
        </p:nvSpPr>
        <p:spPr/>
        <p:txBody>
          <a:bodyPr/>
          <a:lstStyle/>
          <a:p>
            <a:r>
              <a:rPr lang="en-GB" noProof="0" dirty="0"/>
              <a:t>Use of funds</a:t>
            </a:r>
            <a:endParaRPr lang="en-GB" dirty="0"/>
          </a:p>
        </p:txBody>
      </p:sp>
      <p:sp>
        <p:nvSpPr>
          <p:cNvPr id="2" name="Text Placeholder 1">
            <a:extLst>
              <a:ext uri="{FF2B5EF4-FFF2-40B4-BE49-F238E27FC236}">
                <a16:creationId xmlns:a16="http://schemas.microsoft.com/office/drawing/2014/main" id="{1AB09115-19C2-31B8-CC82-348C2BCD8EF0}"/>
              </a:ext>
            </a:extLst>
          </p:cNvPr>
          <p:cNvSpPr>
            <a:spLocks noGrp="1"/>
          </p:cNvSpPr>
          <p:nvPr>
            <p:ph type="body" sz="quarter" idx="10"/>
          </p:nvPr>
        </p:nvSpPr>
        <p:spPr/>
        <p:txBody>
          <a:bodyPr/>
          <a:lstStyle/>
          <a:p>
            <a:r>
              <a:rPr lang="en-GB" noProof="0" dirty="0"/>
              <a:t>On behalf of GOYN, </a:t>
            </a:r>
            <a:r>
              <a:rPr lang="en-GB" noProof="0" dirty="0" err="1"/>
              <a:t>YouthBuild</a:t>
            </a:r>
            <a:r>
              <a:rPr lang="en-GB" noProof="0" dirty="0"/>
              <a:t> International will distribute funds to the local GOYN Anchor Partner. The local GOYN Anchor Partner will then disburse funds to vendors, or incur costs, for project related expenses on behalf of the YIF youth innovators. </a:t>
            </a:r>
            <a:endParaRPr lang="en-US" noProof="0" dirty="0"/>
          </a:p>
          <a:p>
            <a:endParaRPr lang="en-GB" dirty="0"/>
          </a:p>
        </p:txBody>
      </p:sp>
      <p:pic>
        <p:nvPicPr>
          <p:cNvPr id="15" name="Graphic 14">
            <a:extLst>
              <a:ext uri="{FF2B5EF4-FFF2-40B4-BE49-F238E27FC236}">
                <a16:creationId xmlns:a16="http://schemas.microsoft.com/office/drawing/2014/main" id="{F7A93BDD-FDED-7564-18ED-F094182A78D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V="1">
            <a:off x="-367" y="2695351"/>
            <a:ext cx="7363976" cy="3629250"/>
          </a:xfrm>
          <a:prstGeom prst="rect">
            <a:avLst/>
          </a:prstGeom>
        </p:spPr>
      </p:pic>
      <p:grpSp>
        <p:nvGrpSpPr>
          <p:cNvPr id="16" name="Group 15">
            <a:extLst>
              <a:ext uri="{FF2B5EF4-FFF2-40B4-BE49-F238E27FC236}">
                <a16:creationId xmlns:a16="http://schemas.microsoft.com/office/drawing/2014/main" id="{DFFAA65A-DA91-86C9-DC80-28DF36A22D60}"/>
              </a:ext>
            </a:extLst>
          </p:cNvPr>
          <p:cNvGrpSpPr/>
          <p:nvPr/>
        </p:nvGrpSpPr>
        <p:grpSpPr>
          <a:xfrm>
            <a:off x="0" y="1801222"/>
            <a:ext cx="12192000" cy="598855"/>
            <a:chOff x="-152400" y="1889759"/>
            <a:chExt cx="11744301" cy="598855"/>
          </a:xfrm>
          <a:solidFill>
            <a:schemeClr val="bg1">
              <a:lumMod val="75000"/>
            </a:schemeClr>
          </a:solidFill>
        </p:grpSpPr>
        <p:sp>
          <p:nvSpPr>
            <p:cNvPr id="17" name="Rectangle: Rounded Corners 3">
              <a:extLst>
                <a:ext uri="{FF2B5EF4-FFF2-40B4-BE49-F238E27FC236}">
                  <a16:creationId xmlns:a16="http://schemas.microsoft.com/office/drawing/2014/main" id="{64B72864-1104-7043-ED99-C6E7A35AC69C}"/>
                </a:ext>
              </a:extLst>
            </p:cNvPr>
            <p:cNvSpPr/>
            <p:nvPr/>
          </p:nvSpPr>
          <p:spPr>
            <a:xfrm>
              <a:off x="-152400" y="1889759"/>
              <a:ext cx="11744301" cy="5988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91440" rIns="180000" bIns="91440" rtlCol="0" anchor="ctr"/>
            <a:lstStyle/>
            <a:p>
              <a:pPr algn="ctr"/>
              <a:endParaRPr lang="en-GB" err="1"/>
            </a:p>
          </p:txBody>
        </p:sp>
        <p:sp>
          <p:nvSpPr>
            <p:cNvPr id="18" name="TextBox 17">
              <a:extLst>
                <a:ext uri="{FF2B5EF4-FFF2-40B4-BE49-F238E27FC236}">
                  <a16:creationId xmlns:a16="http://schemas.microsoft.com/office/drawing/2014/main" id="{2BB2B9E8-5D50-9F04-5A9E-607176496A4B}"/>
                </a:ext>
              </a:extLst>
            </p:cNvPr>
            <p:cNvSpPr txBox="1"/>
            <p:nvPr/>
          </p:nvSpPr>
          <p:spPr>
            <a:xfrm>
              <a:off x="312867" y="1896798"/>
              <a:ext cx="11279034" cy="584775"/>
            </a:xfrm>
            <a:prstGeom prst="rect">
              <a:avLst/>
            </a:prstGeom>
            <a:solidFill>
              <a:schemeClr val="accent5"/>
            </a:solidFill>
          </p:spPr>
          <p:txBody>
            <a:bodyPr wrap="square" lIns="0" rIns="180000" rtlCol="0">
              <a:spAutoFit/>
            </a:bodyPr>
            <a:lstStyle/>
            <a:p>
              <a:r>
                <a:rPr lang="en-GB" sz="1600" b="1" dirty="0">
                  <a:solidFill>
                    <a:schemeClr val="bg1"/>
                  </a:solidFill>
                  <a:latin typeface="Graphik" panose="020B0503030202060203" pitchFamily="34" charset="0"/>
                </a:rPr>
                <a:t>Funds must be used to cover costs of carrying out a youth-created and youth-led project that addresses local challenges related to equity, sustainability, and access to meaningful livelihoods.</a:t>
              </a:r>
            </a:p>
          </p:txBody>
        </p:sp>
      </p:grpSp>
      <p:sp>
        <p:nvSpPr>
          <p:cNvPr id="22" name="TextBox 21">
            <a:extLst>
              <a:ext uri="{FF2B5EF4-FFF2-40B4-BE49-F238E27FC236}">
                <a16:creationId xmlns:a16="http://schemas.microsoft.com/office/drawing/2014/main" id="{35807EB7-2295-FBA8-11D0-040C91BE6AE5}"/>
              </a:ext>
            </a:extLst>
          </p:cNvPr>
          <p:cNvSpPr txBox="1"/>
          <p:nvPr/>
        </p:nvSpPr>
        <p:spPr>
          <a:xfrm>
            <a:off x="784239" y="3152529"/>
            <a:ext cx="3029174" cy="227754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n-GB" sz="1400" b="1" i="0" dirty="0">
                <a:solidFill>
                  <a:schemeClr val="accent2"/>
                </a:solidFill>
                <a:effectLst/>
                <a:latin typeface="Arial" panose="020B0604020202020204" pitchFamily="34" charset="0"/>
              </a:rPr>
              <a:t>Funds can be used for:</a:t>
            </a:r>
          </a:p>
          <a:p>
            <a:pPr marL="0" marR="0" lvl="0" indent="0" algn="l" defTabSz="914400" rtl="0" eaLnBrk="1" fontAlgn="auto" latinLnBrk="0" hangingPunct="1">
              <a:lnSpc>
                <a:spcPct val="100000"/>
              </a:lnSpc>
              <a:spcBef>
                <a:spcPts val="0"/>
              </a:spcBef>
              <a:spcAft>
                <a:spcPts val="1200"/>
              </a:spcAft>
              <a:buClrTx/>
              <a:buSzTx/>
              <a:buFontTx/>
              <a:buNone/>
              <a:tabLst/>
              <a:defRPr/>
            </a:pPr>
            <a:endParaRPr lang="en-GB" sz="1400" b="1" i="0" dirty="0">
              <a:solidFill>
                <a:schemeClr val="accent2"/>
              </a:solidFill>
              <a:effectLst/>
              <a:latin typeface="Arial" panose="020B0604020202020204" pitchFamily="34" charset="0"/>
            </a:endParaRPr>
          </a:p>
          <a:p>
            <a:pPr marL="180000" marR="0" lvl="0" indent="-1800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400" b="0" i="0" dirty="0">
                <a:effectLst/>
                <a:latin typeface="Arial" panose="020B0604020202020204" pitchFamily="34" charset="0"/>
              </a:rPr>
              <a:t>Meeting or event space </a:t>
            </a:r>
          </a:p>
          <a:p>
            <a:pPr marL="180000" marR="0" lvl="0" indent="-1800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400" b="0" i="0" dirty="0">
                <a:effectLst/>
                <a:latin typeface="Arial" panose="020B0604020202020204" pitchFamily="34" charset="0"/>
              </a:rPr>
              <a:t>Meeting, project, or event supplies </a:t>
            </a:r>
          </a:p>
          <a:p>
            <a:pPr marL="180000" marR="0" lvl="0" indent="-1800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400" b="0" i="0" dirty="0">
                <a:effectLst/>
                <a:latin typeface="Arial" panose="020B0604020202020204" pitchFamily="34" charset="0"/>
              </a:rPr>
              <a:t>Food for meetings or events </a:t>
            </a:r>
          </a:p>
          <a:p>
            <a:pPr marL="180000" marR="0" lvl="0" indent="-1800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400" b="0" i="0" dirty="0">
                <a:effectLst/>
                <a:latin typeface="Arial" panose="020B0604020202020204" pitchFamily="34" charset="0"/>
              </a:rPr>
              <a:t>Transportation costs related to planning and execution of a project </a:t>
            </a:r>
            <a:endParaRPr kumimoji="0" lang="en-GB" sz="1400" b="0" i="0" u="none" strike="noStrike" kern="1200" cap="none" spc="0" normalizeH="0" baseline="0" noProof="0" dirty="0">
              <a:ln>
                <a:noFill/>
              </a:ln>
              <a:solidFill>
                <a:srgbClr val="000000"/>
              </a:solidFill>
              <a:effectLst/>
              <a:uLnTx/>
              <a:uFillTx/>
              <a:latin typeface="+mj-lt"/>
              <a:ea typeface="+mn-ea"/>
              <a:cs typeface="+mn-cs"/>
            </a:endParaRPr>
          </a:p>
        </p:txBody>
      </p:sp>
      <p:sp>
        <p:nvSpPr>
          <p:cNvPr id="23" name="TextBox 22">
            <a:extLst>
              <a:ext uri="{FF2B5EF4-FFF2-40B4-BE49-F238E27FC236}">
                <a16:creationId xmlns:a16="http://schemas.microsoft.com/office/drawing/2014/main" id="{746F4365-6691-6534-CE75-A263EF5F944B}"/>
              </a:ext>
            </a:extLst>
          </p:cNvPr>
          <p:cNvSpPr txBox="1"/>
          <p:nvPr/>
        </p:nvSpPr>
        <p:spPr>
          <a:xfrm>
            <a:off x="7660168" y="3152529"/>
            <a:ext cx="4071045" cy="2862322"/>
          </a:xfrm>
          <a:prstGeom prst="rect">
            <a:avLst/>
          </a:prstGeom>
          <a:noFill/>
        </p:spPr>
        <p:txBody>
          <a:bodyPr wrap="square" lIns="0" tIns="0" rIns="0" bIns="0">
            <a:spAutoFit/>
          </a:bodyPr>
          <a:lstStyle/>
          <a:p>
            <a:pPr>
              <a:spcAft>
                <a:spcPts val="1200"/>
              </a:spcAft>
              <a:defRPr/>
            </a:pPr>
            <a:r>
              <a:rPr lang="en-GB" sz="1400" b="1" dirty="0">
                <a:solidFill>
                  <a:schemeClr val="accent2"/>
                </a:solidFill>
                <a:latin typeface="Arial" panose="020B0604020202020204" pitchFamily="34" charset="0"/>
              </a:rPr>
              <a:t>Funds may NOT be used for:</a:t>
            </a:r>
          </a:p>
          <a:p>
            <a:pPr>
              <a:spcAft>
                <a:spcPts val="1200"/>
              </a:spcAft>
              <a:defRPr/>
            </a:pPr>
            <a:endParaRPr lang="en-GB" sz="1400" b="1" dirty="0">
              <a:solidFill>
                <a:schemeClr val="accent2"/>
              </a:solidFill>
              <a:latin typeface="Arial" panose="020B0604020202020204" pitchFamily="34" charset="0"/>
            </a:endParaRPr>
          </a:p>
          <a:p>
            <a:pPr marL="180000" indent="-180000">
              <a:spcAft>
                <a:spcPts val="1200"/>
              </a:spcAft>
              <a:buFont typeface="Arial" panose="020B0604020202020204" pitchFamily="34" charset="0"/>
              <a:buChar char="•"/>
              <a:defRPr/>
            </a:pPr>
            <a:r>
              <a:rPr lang="en-GB" sz="1400" dirty="0">
                <a:latin typeface="Arial" panose="020B0604020202020204" pitchFamily="34" charset="0"/>
              </a:rPr>
              <a:t>Business/entrepreneurial </a:t>
            </a:r>
            <a:r>
              <a:rPr lang="en-GB" sz="1400" dirty="0" err="1">
                <a:latin typeface="Arial" panose="020B0604020202020204" pitchFamily="34" charset="0"/>
              </a:rPr>
              <a:t>startup</a:t>
            </a:r>
            <a:r>
              <a:rPr lang="en-GB" sz="1400" dirty="0">
                <a:latin typeface="Arial" panose="020B0604020202020204" pitchFamily="34" charset="0"/>
              </a:rPr>
              <a:t> cost</a:t>
            </a:r>
          </a:p>
          <a:p>
            <a:pPr marL="180000" indent="-180000">
              <a:spcAft>
                <a:spcPts val="1200"/>
              </a:spcAft>
              <a:buFont typeface="Arial" panose="020B0604020202020204" pitchFamily="34" charset="0"/>
              <a:buChar char="•"/>
              <a:defRPr/>
            </a:pPr>
            <a:r>
              <a:rPr lang="en-GB" sz="1400" dirty="0">
                <a:latin typeface="Arial" panose="020B0604020202020204" pitchFamily="34" charset="0"/>
              </a:rPr>
              <a:t>Alcoholic beverages for project related events</a:t>
            </a:r>
          </a:p>
          <a:p>
            <a:pPr marL="180000" indent="-180000">
              <a:spcAft>
                <a:spcPts val="1200"/>
              </a:spcAft>
              <a:buFont typeface="Arial" panose="020B0604020202020204" pitchFamily="34" charset="0"/>
              <a:buChar char="•"/>
              <a:defRPr/>
            </a:pPr>
            <a:r>
              <a:rPr lang="en-GB" sz="1400" dirty="0">
                <a:latin typeface="Arial" panose="020B0604020202020204" pitchFamily="34" charset="0"/>
              </a:rPr>
              <a:t>GOYN Anchor Partner or sponsoring org salary </a:t>
            </a:r>
          </a:p>
          <a:p>
            <a:pPr marL="180000" indent="-180000">
              <a:spcAft>
                <a:spcPts val="1200"/>
              </a:spcAft>
              <a:buFont typeface="Arial" panose="020B0604020202020204" pitchFamily="34" charset="0"/>
              <a:buChar char="•"/>
              <a:defRPr/>
            </a:pPr>
            <a:r>
              <a:rPr lang="en-GB" sz="1400" dirty="0">
                <a:latin typeface="Arial" panose="020B0604020202020204" pitchFamily="34" charset="0"/>
              </a:rPr>
              <a:t>GOYN Anchor Partner or sponsor org costs not related to a YIF funded project </a:t>
            </a:r>
          </a:p>
          <a:p>
            <a:pPr marL="180000" indent="-180000">
              <a:spcAft>
                <a:spcPts val="1200"/>
              </a:spcAft>
              <a:buFont typeface="Arial" panose="020B0604020202020204" pitchFamily="34" charset="0"/>
              <a:buChar char="•"/>
              <a:defRPr/>
            </a:pPr>
            <a:r>
              <a:rPr lang="en-GB" sz="1400" dirty="0">
                <a:latin typeface="Arial" panose="020B0604020202020204" pitchFamily="34" charset="0"/>
              </a:rPr>
              <a:t>GOYN Anchor Partner or sponsoring organization overhead and administrative costs</a:t>
            </a:r>
          </a:p>
        </p:txBody>
      </p:sp>
      <p:grpSp>
        <p:nvGrpSpPr>
          <p:cNvPr id="34" name="Group 33">
            <a:extLst>
              <a:ext uri="{FF2B5EF4-FFF2-40B4-BE49-F238E27FC236}">
                <a16:creationId xmlns:a16="http://schemas.microsoft.com/office/drawing/2014/main" id="{8E76FD04-CF38-9C4E-8432-E557973AE2F1}"/>
              </a:ext>
            </a:extLst>
          </p:cNvPr>
          <p:cNvGrpSpPr/>
          <p:nvPr/>
        </p:nvGrpSpPr>
        <p:grpSpPr>
          <a:xfrm>
            <a:off x="7660168" y="3397688"/>
            <a:ext cx="3060000" cy="300452"/>
            <a:chOff x="784239" y="3569810"/>
            <a:chExt cx="3060000" cy="300452"/>
          </a:xfrm>
        </p:grpSpPr>
        <p:pic>
          <p:nvPicPr>
            <p:cNvPr id="35" name="Graphic 34">
              <a:extLst>
                <a:ext uri="{FF2B5EF4-FFF2-40B4-BE49-F238E27FC236}">
                  <a16:creationId xmlns:a16="http://schemas.microsoft.com/office/drawing/2014/main" id="{4DCD499B-17A5-03F8-27E4-D37BA5A0510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V="1">
              <a:off x="784239" y="3590328"/>
              <a:ext cx="3060000" cy="26053"/>
            </a:xfrm>
            <a:prstGeom prst="rect">
              <a:avLst/>
            </a:prstGeom>
          </p:spPr>
        </p:pic>
        <p:grpSp>
          <p:nvGrpSpPr>
            <p:cNvPr id="36" name="Group 35">
              <a:extLst>
                <a:ext uri="{FF2B5EF4-FFF2-40B4-BE49-F238E27FC236}">
                  <a16:creationId xmlns:a16="http://schemas.microsoft.com/office/drawing/2014/main" id="{3640C00B-D508-9E93-D3B0-917B838F54F4}"/>
                </a:ext>
              </a:extLst>
            </p:cNvPr>
            <p:cNvGrpSpPr/>
            <p:nvPr/>
          </p:nvGrpSpPr>
          <p:grpSpPr>
            <a:xfrm>
              <a:off x="1620452" y="3569810"/>
              <a:ext cx="783787" cy="300452"/>
              <a:chOff x="1947593" y="2976608"/>
              <a:chExt cx="783787" cy="300452"/>
            </a:xfrm>
          </p:grpSpPr>
          <p:sp>
            <p:nvSpPr>
              <p:cNvPr id="38" name="Isosceles Triangle 37">
                <a:extLst>
                  <a:ext uri="{FF2B5EF4-FFF2-40B4-BE49-F238E27FC236}">
                    <a16:creationId xmlns:a16="http://schemas.microsoft.com/office/drawing/2014/main" id="{3C89CC0B-FFDA-5DDF-71CE-60A9D6D5E4E6}"/>
                  </a:ext>
                </a:extLst>
              </p:cNvPr>
              <p:cNvSpPr/>
              <p:nvPr/>
            </p:nvSpPr>
            <p:spPr>
              <a:xfrm rot="10800000">
                <a:off x="1947593" y="2994693"/>
                <a:ext cx="783787" cy="28236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pic>
            <p:nvPicPr>
              <p:cNvPr id="39" name="Graphic 38">
                <a:extLst>
                  <a:ext uri="{FF2B5EF4-FFF2-40B4-BE49-F238E27FC236}">
                    <a16:creationId xmlns:a16="http://schemas.microsoft.com/office/drawing/2014/main" id="{2EA550E1-5AC3-10AC-B5F2-F9B5469245D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47593" y="2976608"/>
                <a:ext cx="783787" cy="300452"/>
              </a:xfrm>
              <a:prstGeom prst="rect">
                <a:avLst/>
              </a:prstGeom>
            </p:spPr>
          </p:pic>
        </p:grpSp>
      </p:grpSp>
      <p:grpSp>
        <p:nvGrpSpPr>
          <p:cNvPr id="12" name="Group 11">
            <a:extLst>
              <a:ext uri="{FF2B5EF4-FFF2-40B4-BE49-F238E27FC236}">
                <a16:creationId xmlns:a16="http://schemas.microsoft.com/office/drawing/2014/main" id="{B610AA2D-D866-73D6-BAF9-BC04C3232EA1}"/>
              </a:ext>
            </a:extLst>
          </p:cNvPr>
          <p:cNvGrpSpPr/>
          <p:nvPr/>
        </p:nvGrpSpPr>
        <p:grpSpPr>
          <a:xfrm>
            <a:off x="784239" y="3397688"/>
            <a:ext cx="3060000" cy="300452"/>
            <a:chOff x="784239" y="3397688"/>
            <a:chExt cx="3060000" cy="300452"/>
          </a:xfrm>
        </p:grpSpPr>
        <p:grpSp>
          <p:nvGrpSpPr>
            <p:cNvPr id="11" name="Group 10">
              <a:extLst>
                <a:ext uri="{FF2B5EF4-FFF2-40B4-BE49-F238E27FC236}">
                  <a16:creationId xmlns:a16="http://schemas.microsoft.com/office/drawing/2014/main" id="{E1D6AEED-278E-DA44-3D34-293C21ACABE0}"/>
                </a:ext>
              </a:extLst>
            </p:cNvPr>
            <p:cNvGrpSpPr/>
            <p:nvPr/>
          </p:nvGrpSpPr>
          <p:grpSpPr>
            <a:xfrm>
              <a:off x="784239" y="3415773"/>
              <a:ext cx="3060000" cy="282367"/>
              <a:chOff x="784239" y="3587895"/>
              <a:chExt cx="3060000" cy="282367"/>
            </a:xfrm>
          </p:grpSpPr>
          <p:pic>
            <p:nvPicPr>
              <p:cNvPr id="30" name="Graphic 29">
                <a:extLst>
                  <a:ext uri="{FF2B5EF4-FFF2-40B4-BE49-F238E27FC236}">
                    <a16:creationId xmlns:a16="http://schemas.microsoft.com/office/drawing/2014/main" id="{199FAA05-789F-DD9C-CE2A-4F927090396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V="1">
                <a:off x="784239" y="3590328"/>
                <a:ext cx="3060000" cy="26053"/>
              </a:xfrm>
              <a:prstGeom prst="rect">
                <a:avLst/>
              </a:prstGeom>
            </p:spPr>
          </p:pic>
          <p:sp>
            <p:nvSpPr>
              <p:cNvPr id="32" name="Isosceles Triangle 31">
                <a:extLst>
                  <a:ext uri="{FF2B5EF4-FFF2-40B4-BE49-F238E27FC236}">
                    <a16:creationId xmlns:a16="http://schemas.microsoft.com/office/drawing/2014/main" id="{A6F20166-9239-BB5D-F365-F64B9E365821}"/>
                  </a:ext>
                </a:extLst>
              </p:cNvPr>
              <p:cNvSpPr/>
              <p:nvPr/>
            </p:nvSpPr>
            <p:spPr>
              <a:xfrm rot="10800000">
                <a:off x="1620452" y="3587895"/>
                <a:ext cx="783787" cy="282367"/>
              </a:xfrm>
              <a:prstGeom prst="triangle">
                <a:avLst/>
              </a:prstGeom>
              <a:solidFill>
                <a:srgbClr val="EEF8F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grpSp>
        <p:pic>
          <p:nvPicPr>
            <p:cNvPr id="41" name="Graphic 40">
              <a:extLst>
                <a:ext uri="{FF2B5EF4-FFF2-40B4-BE49-F238E27FC236}">
                  <a16:creationId xmlns:a16="http://schemas.microsoft.com/office/drawing/2014/main" id="{F35AA672-FD20-7C4C-1409-243722B062B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620452" y="3397688"/>
              <a:ext cx="783787" cy="300452"/>
            </a:xfrm>
            <a:prstGeom prst="rect">
              <a:avLst/>
            </a:prstGeom>
          </p:spPr>
        </p:pic>
      </p:grpSp>
      <p:pic>
        <p:nvPicPr>
          <p:cNvPr id="24" name="Graphic 23">
            <a:extLst>
              <a:ext uri="{FF2B5EF4-FFF2-40B4-BE49-F238E27FC236}">
                <a16:creationId xmlns:a16="http://schemas.microsoft.com/office/drawing/2014/main" id="{DDB1F5FF-C683-71D3-799C-D0A6C305E33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H="1">
            <a:off x="4845687" y="2938602"/>
            <a:ext cx="2666202" cy="3076249"/>
          </a:xfrm>
          <a:prstGeom prst="rect">
            <a:avLst/>
          </a:prstGeom>
        </p:spPr>
      </p:pic>
      <p:pic>
        <p:nvPicPr>
          <p:cNvPr id="25" name="Graphic 24">
            <a:extLst>
              <a:ext uri="{FF2B5EF4-FFF2-40B4-BE49-F238E27FC236}">
                <a16:creationId xmlns:a16="http://schemas.microsoft.com/office/drawing/2014/main" id="{133D5133-BCFF-D1FA-802B-114CE248147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398780" y="3293158"/>
            <a:ext cx="2458620" cy="3179250"/>
          </a:xfrm>
          <a:prstGeom prst="rect">
            <a:avLst/>
          </a:prstGeom>
        </p:spPr>
      </p:pic>
      <p:sp>
        <p:nvSpPr>
          <p:cNvPr id="26" name="Slide Number Placeholder 23">
            <a:extLst>
              <a:ext uri="{FF2B5EF4-FFF2-40B4-BE49-F238E27FC236}">
                <a16:creationId xmlns:a16="http://schemas.microsoft.com/office/drawing/2014/main" id="{D67698FD-3D8F-4FF7-844C-C47A16FD41CF}"/>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10</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983119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43D5AC-3090-404C-A052-EE8B073EE094}"/>
              </a:ext>
            </a:extLst>
          </p:cNvPr>
          <p:cNvSpPr>
            <a:spLocks noGrp="1"/>
          </p:cNvSpPr>
          <p:nvPr>
            <p:ph type="title"/>
          </p:nvPr>
        </p:nvSpPr>
        <p:spPr/>
        <p:txBody>
          <a:bodyPr/>
          <a:lstStyle/>
          <a:p>
            <a:r>
              <a:rPr lang="en-GB" noProof="0" dirty="0"/>
              <a:t>Eligibility requirements</a:t>
            </a:r>
            <a:endParaRPr lang="en-GB" dirty="0"/>
          </a:p>
        </p:txBody>
      </p:sp>
      <p:sp>
        <p:nvSpPr>
          <p:cNvPr id="5" name="Text Placeholder 4">
            <a:extLst>
              <a:ext uri="{FF2B5EF4-FFF2-40B4-BE49-F238E27FC236}">
                <a16:creationId xmlns:a16="http://schemas.microsoft.com/office/drawing/2014/main" id="{72D1843B-D0B7-76BF-BF5A-F1698D46B651}"/>
              </a:ext>
            </a:extLst>
          </p:cNvPr>
          <p:cNvSpPr>
            <a:spLocks noGrp="1"/>
          </p:cNvSpPr>
          <p:nvPr>
            <p:ph type="body" sz="quarter" idx="10"/>
          </p:nvPr>
        </p:nvSpPr>
        <p:spPr/>
        <p:txBody>
          <a:bodyPr/>
          <a:lstStyle/>
          <a:p>
            <a:r>
              <a:rPr lang="en-GB" dirty="0"/>
              <a:t>The ideal Youth Innovations Fund grantee is a young person or group of young people who has a positive reputation as a trusted young leader or group in their community and is participating in, or contributing to, the goals and objectives of local GOYN member organizations and partners.</a:t>
            </a:r>
            <a:endParaRPr lang="en-US" noProof="0" dirty="0"/>
          </a:p>
        </p:txBody>
      </p:sp>
      <p:sp>
        <p:nvSpPr>
          <p:cNvPr id="10" name="TextBox 9">
            <a:extLst>
              <a:ext uri="{FF2B5EF4-FFF2-40B4-BE49-F238E27FC236}">
                <a16:creationId xmlns:a16="http://schemas.microsoft.com/office/drawing/2014/main" id="{2A6C9723-EB87-AAEA-E2BB-47BE2034BCC8}"/>
              </a:ext>
            </a:extLst>
          </p:cNvPr>
          <p:cNvSpPr txBox="1"/>
          <p:nvPr/>
        </p:nvSpPr>
        <p:spPr>
          <a:xfrm>
            <a:off x="6550429" y="2632841"/>
            <a:ext cx="4727171" cy="2985433"/>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n-GB" sz="1400" b="1" i="0" dirty="0">
                <a:solidFill>
                  <a:schemeClr val="accent4"/>
                </a:solidFill>
                <a:effectLst/>
                <a:latin typeface="Arial" panose="020B0604020202020204" pitchFamily="34" charset="0"/>
              </a:rPr>
              <a:t>Youth Innovation Fund applicants must be between the ages of 18 and 30, and identify with at least one of the following categories: </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400" b="0" i="0" dirty="0">
                <a:effectLst/>
                <a:latin typeface="Arial" panose="020B0604020202020204" pitchFamily="34" charset="0"/>
              </a:rPr>
              <a:t>Living in poverty; experiencing generational poverty </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400" b="0" i="0" dirty="0">
                <a:effectLst/>
                <a:latin typeface="Arial" panose="020B0604020202020204" pitchFamily="34" charset="0"/>
              </a:rPr>
              <a:t>Have been cut-off from opportunities due to membership in a specific community or demographic </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400" dirty="0">
                <a:latin typeface="Arial" panose="020B0604020202020204" pitchFamily="34" charset="0"/>
              </a:rPr>
              <a:t>G</a:t>
            </a:r>
            <a:r>
              <a:rPr lang="en-GB" sz="1400" b="0" i="0" dirty="0">
                <a:effectLst/>
                <a:latin typeface="Arial" panose="020B0604020202020204" pitchFamily="34" charset="0"/>
              </a:rPr>
              <a:t>eography, racial, ethnic, religious, gender, LGBTQ, disabled youth, and youth living with HIV/AIDS –</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400" b="0" i="0" dirty="0">
                <a:effectLst/>
                <a:latin typeface="Arial" panose="020B0604020202020204" pitchFamily="34" charset="0"/>
              </a:rPr>
              <a:t>Currently or previously experienced barriers to meaningful education and employment opportunities as a result of their lived experiences </a:t>
            </a:r>
            <a:endParaRPr kumimoji="0" lang="en-GB" sz="1400" b="0" i="0" u="none" strike="noStrike" kern="1200" cap="none" spc="0" normalizeH="0" baseline="0" noProof="0" dirty="0">
              <a:ln>
                <a:noFill/>
              </a:ln>
              <a:solidFill>
                <a:srgbClr val="000000"/>
              </a:solidFill>
              <a:effectLst/>
              <a:uLnTx/>
              <a:uFillTx/>
              <a:latin typeface="+mj-lt"/>
              <a:ea typeface="+mn-ea"/>
              <a:cs typeface="+mn-cs"/>
            </a:endParaRPr>
          </a:p>
        </p:txBody>
      </p:sp>
      <p:grpSp>
        <p:nvGrpSpPr>
          <p:cNvPr id="13" name="Group 12">
            <a:extLst>
              <a:ext uri="{FF2B5EF4-FFF2-40B4-BE49-F238E27FC236}">
                <a16:creationId xmlns:a16="http://schemas.microsoft.com/office/drawing/2014/main" id="{B57AA621-2832-7624-844F-E8408A7F984D}"/>
              </a:ext>
            </a:extLst>
          </p:cNvPr>
          <p:cNvGrpSpPr/>
          <p:nvPr/>
        </p:nvGrpSpPr>
        <p:grpSpPr>
          <a:xfrm>
            <a:off x="-367" y="2173045"/>
            <a:ext cx="7363976" cy="4151556"/>
            <a:chOff x="-367" y="2173045"/>
            <a:chExt cx="7363976" cy="4151556"/>
          </a:xfrm>
        </p:grpSpPr>
        <p:pic>
          <p:nvPicPr>
            <p:cNvPr id="8" name="Graphic 7">
              <a:extLst>
                <a:ext uri="{FF2B5EF4-FFF2-40B4-BE49-F238E27FC236}">
                  <a16:creationId xmlns:a16="http://schemas.microsoft.com/office/drawing/2014/main" id="{3993AA49-D4E2-1910-5F95-376816838AD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V="1">
              <a:off x="-367" y="2695351"/>
              <a:ext cx="7363976" cy="3629250"/>
            </a:xfrm>
            <a:prstGeom prst="rect">
              <a:avLst/>
            </a:prstGeom>
          </p:spPr>
        </p:pic>
        <p:sp>
          <p:nvSpPr>
            <p:cNvPr id="11" name="Oval 10">
              <a:extLst>
                <a:ext uri="{FF2B5EF4-FFF2-40B4-BE49-F238E27FC236}">
                  <a16:creationId xmlns:a16="http://schemas.microsoft.com/office/drawing/2014/main" id="{0047F97F-53F7-EB49-9C83-88A4C6E575FE}"/>
                </a:ext>
              </a:extLst>
            </p:cNvPr>
            <p:cNvSpPr/>
            <p:nvPr/>
          </p:nvSpPr>
          <p:spPr>
            <a:xfrm>
              <a:off x="867783" y="2173045"/>
              <a:ext cx="3905026" cy="39050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grpSp>
      <p:pic>
        <p:nvPicPr>
          <p:cNvPr id="18" name="Graphic 17">
            <a:extLst>
              <a:ext uri="{FF2B5EF4-FFF2-40B4-BE49-F238E27FC236}">
                <a16:creationId xmlns:a16="http://schemas.microsoft.com/office/drawing/2014/main" id="{B7416703-C56A-F93C-9F32-57CF56C8C1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36571" y="1828800"/>
            <a:ext cx="2666202" cy="3076249"/>
          </a:xfrm>
          <a:prstGeom prst="rect">
            <a:avLst/>
          </a:prstGeom>
        </p:spPr>
      </p:pic>
      <p:pic>
        <p:nvPicPr>
          <p:cNvPr id="19" name="Graphic 18">
            <a:extLst>
              <a:ext uri="{FF2B5EF4-FFF2-40B4-BE49-F238E27FC236}">
                <a16:creationId xmlns:a16="http://schemas.microsoft.com/office/drawing/2014/main" id="{AA70795B-45A9-53B1-7678-AD5EAD3BABD9}"/>
              </a:ext>
            </a:extLst>
          </p:cNvPr>
          <p:cNvPicPr>
            <a:picLocks noChangeAspect="1"/>
          </p:cNvPicPr>
          <p:nvPr/>
        </p:nvPicPr>
        <p:blipFill rotWithShape="1">
          <a:blip r:embed="rId7">
            <a:extLst>
              <a:ext uri="{96DAC541-7B7A-43D3-8B79-37D633B846F1}">
                <asvg:svgBlip xmlns:asvg="http://schemas.microsoft.com/office/drawing/2016/SVG/main" r:embed="rId8"/>
              </a:ext>
            </a:extLst>
          </a:blip>
          <a:srcRect l="-19244" t="-12568" r="5393" b="-1"/>
          <a:stretch/>
        </p:blipFill>
        <p:spPr>
          <a:xfrm>
            <a:off x="802342" y="2173045"/>
            <a:ext cx="3970467" cy="3905026"/>
          </a:xfrm>
          <a:prstGeom prst="ellipse">
            <a:avLst/>
          </a:prstGeom>
        </p:spPr>
      </p:pic>
      <p:sp>
        <p:nvSpPr>
          <p:cNvPr id="12" name="Slide Number Placeholder 23">
            <a:extLst>
              <a:ext uri="{FF2B5EF4-FFF2-40B4-BE49-F238E27FC236}">
                <a16:creationId xmlns:a16="http://schemas.microsoft.com/office/drawing/2014/main" id="{F52BA8CF-9993-4E89-AE99-9BEF3D686DAF}"/>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11</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991933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97A15E-05D3-44CE-AB59-962D260A49FF}"/>
              </a:ext>
            </a:extLst>
          </p:cNvPr>
          <p:cNvSpPr/>
          <p:nvPr/>
        </p:nvSpPr>
        <p:spPr>
          <a:xfrm>
            <a:off x="-2641" y="1824209"/>
            <a:ext cx="12192000" cy="44958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20" name="Oval 19">
            <a:extLst>
              <a:ext uri="{FF2B5EF4-FFF2-40B4-BE49-F238E27FC236}">
                <a16:creationId xmlns:a16="http://schemas.microsoft.com/office/drawing/2014/main" id="{836005AD-B37A-0E2C-6062-D33AB3E9A47F}"/>
              </a:ext>
            </a:extLst>
          </p:cNvPr>
          <p:cNvSpPr/>
          <p:nvPr/>
        </p:nvSpPr>
        <p:spPr>
          <a:xfrm>
            <a:off x="7974240" y="2340677"/>
            <a:ext cx="3848456" cy="3848456"/>
          </a:xfrm>
          <a:prstGeom prst="ellipse">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2" name="Title 1">
            <a:extLst>
              <a:ext uri="{FF2B5EF4-FFF2-40B4-BE49-F238E27FC236}">
                <a16:creationId xmlns:a16="http://schemas.microsoft.com/office/drawing/2014/main" id="{35CF5902-4932-43D5-8713-CCE71CEB2FAA}"/>
              </a:ext>
            </a:extLst>
          </p:cNvPr>
          <p:cNvSpPr>
            <a:spLocks noGrp="1"/>
          </p:cNvSpPr>
          <p:nvPr>
            <p:ph type="title"/>
          </p:nvPr>
        </p:nvSpPr>
        <p:spPr/>
        <p:txBody>
          <a:bodyPr/>
          <a:lstStyle/>
          <a:p>
            <a:r>
              <a:rPr lang="en-GB" dirty="0"/>
              <a:t>YIF criteria</a:t>
            </a:r>
          </a:p>
        </p:txBody>
      </p:sp>
      <p:sp>
        <p:nvSpPr>
          <p:cNvPr id="3" name="Content Placeholder 2">
            <a:extLst>
              <a:ext uri="{FF2B5EF4-FFF2-40B4-BE49-F238E27FC236}">
                <a16:creationId xmlns:a16="http://schemas.microsoft.com/office/drawing/2014/main" id="{B4F631E3-EC64-4738-80FF-C906AB8185D3}"/>
              </a:ext>
            </a:extLst>
          </p:cNvPr>
          <p:cNvSpPr>
            <a:spLocks noGrp="1"/>
          </p:cNvSpPr>
          <p:nvPr>
            <p:ph type="body" sz="quarter" idx="10"/>
          </p:nvPr>
        </p:nvSpPr>
        <p:spPr/>
        <p:txBody>
          <a:bodyPr/>
          <a:lstStyle/>
          <a:p>
            <a:r>
              <a:rPr lang="en-US"/>
              <a:t>Grants of $500 - $1,000 USD  will be awarded to projects that meet the following criteria:</a:t>
            </a:r>
            <a:endParaRPr lang="en-GB"/>
          </a:p>
          <a:p>
            <a:endParaRPr lang="en-GB"/>
          </a:p>
        </p:txBody>
      </p:sp>
      <p:pic>
        <p:nvPicPr>
          <p:cNvPr id="102" name="Graphic 101">
            <a:extLst>
              <a:ext uri="{FF2B5EF4-FFF2-40B4-BE49-F238E27FC236}">
                <a16:creationId xmlns:a16="http://schemas.microsoft.com/office/drawing/2014/main" id="{ABA418E0-C23A-4460-8EA4-59D6CE7EA1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91452" y="1581279"/>
            <a:ext cx="2666202" cy="3076249"/>
          </a:xfrm>
          <a:prstGeom prst="rect">
            <a:avLst/>
          </a:prstGeom>
        </p:spPr>
      </p:pic>
      <p:grpSp>
        <p:nvGrpSpPr>
          <p:cNvPr id="13" name="Group 12">
            <a:extLst>
              <a:ext uri="{FF2B5EF4-FFF2-40B4-BE49-F238E27FC236}">
                <a16:creationId xmlns:a16="http://schemas.microsoft.com/office/drawing/2014/main" id="{A0933072-2AC5-9B84-6A19-D4BC1E772EC2}"/>
              </a:ext>
            </a:extLst>
          </p:cNvPr>
          <p:cNvGrpSpPr/>
          <p:nvPr/>
        </p:nvGrpSpPr>
        <p:grpSpPr>
          <a:xfrm>
            <a:off x="770004" y="3429000"/>
            <a:ext cx="5715000" cy="1800736"/>
            <a:chOff x="381000" y="4291619"/>
            <a:chExt cx="5715000" cy="1800736"/>
          </a:xfrm>
        </p:grpSpPr>
        <p:pic>
          <p:nvPicPr>
            <p:cNvPr id="75778" name="Picture 2" descr="Goal 8 | Department of Economic and Social Affairs">
              <a:extLst>
                <a:ext uri="{FF2B5EF4-FFF2-40B4-BE49-F238E27FC236}">
                  <a16:creationId xmlns:a16="http://schemas.microsoft.com/office/drawing/2014/main" id="{E703BBF6-82BC-4F80-80AE-224F2715E158}"/>
                </a:ext>
              </a:extLst>
            </p:cNvPr>
            <p:cNvPicPr>
              <a:picLocks noChangeAspect="1" noChangeArrowheads="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81000" y="4291619"/>
              <a:ext cx="1800736" cy="1800736"/>
            </a:xfrm>
            <a:prstGeom prst="rect">
              <a:avLst/>
            </a:prstGeom>
            <a:noFill/>
            <a:extLst>
              <a:ext uri="{909E8E84-426E-40DD-AFC4-6F175D3DCCD1}">
                <a14:hiddenFill xmlns:a14="http://schemas.microsoft.com/office/drawing/2010/main">
                  <a:solidFill>
                    <a:srgbClr val="FFFFFF"/>
                  </a:solidFill>
                </a14:hiddenFill>
              </a:ext>
            </a:extLst>
          </p:spPr>
        </p:pic>
        <p:pic>
          <p:nvPicPr>
            <p:cNvPr id="75780" name="Picture 4" descr="Goal 10 | Department of Economic and Social Affairs">
              <a:extLst>
                <a:ext uri="{FF2B5EF4-FFF2-40B4-BE49-F238E27FC236}">
                  <a16:creationId xmlns:a16="http://schemas.microsoft.com/office/drawing/2014/main" id="{6181EB21-E139-4C24-8A48-ACED5B855A8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338132" y="4291619"/>
              <a:ext cx="1800736" cy="1800736"/>
            </a:xfrm>
            <a:prstGeom prst="rect">
              <a:avLst/>
            </a:prstGeom>
            <a:noFill/>
            <a:extLst>
              <a:ext uri="{909E8E84-426E-40DD-AFC4-6F175D3DCCD1}">
                <a14:hiddenFill xmlns:a14="http://schemas.microsoft.com/office/drawing/2010/main">
                  <a:solidFill>
                    <a:srgbClr val="FFFFFF"/>
                  </a:solidFill>
                </a14:hiddenFill>
              </a:ext>
            </a:extLst>
          </p:spPr>
        </p:pic>
        <p:pic>
          <p:nvPicPr>
            <p:cNvPr id="75782" name="Picture 6" descr="Goal 11 | Department of Economic and Social Affairs">
              <a:extLst>
                <a:ext uri="{FF2B5EF4-FFF2-40B4-BE49-F238E27FC236}">
                  <a16:creationId xmlns:a16="http://schemas.microsoft.com/office/drawing/2014/main" id="{A7EA9619-F0EA-4F92-9F19-8E3BE63162FB}"/>
                </a:ext>
              </a:extLst>
            </p:cNvPr>
            <p:cNvPicPr>
              <a:picLocks noChangeAspect="1" noChangeArrowheads="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295264" y="4291619"/>
              <a:ext cx="1800736" cy="1800736"/>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Graphic 10">
            <a:extLst>
              <a:ext uri="{FF2B5EF4-FFF2-40B4-BE49-F238E27FC236}">
                <a16:creationId xmlns:a16="http://schemas.microsoft.com/office/drawing/2014/main" id="{AC1BB330-8FDF-6669-CBA7-D3F2739070D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H="1">
            <a:off x="8690832" y="2194861"/>
            <a:ext cx="2415271" cy="4210917"/>
          </a:xfrm>
          <a:prstGeom prst="rect">
            <a:avLst/>
          </a:prstGeom>
        </p:spPr>
      </p:pic>
      <p:sp>
        <p:nvSpPr>
          <p:cNvPr id="21" name="Content Placeholder 2">
            <a:extLst>
              <a:ext uri="{FF2B5EF4-FFF2-40B4-BE49-F238E27FC236}">
                <a16:creationId xmlns:a16="http://schemas.microsoft.com/office/drawing/2014/main" id="{299B2787-BB7A-BEC7-87BA-7D295811E426}"/>
              </a:ext>
            </a:extLst>
          </p:cNvPr>
          <p:cNvSpPr txBox="1">
            <a:spLocks/>
          </p:cNvSpPr>
          <p:nvPr/>
        </p:nvSpPr>
        <p:spPr>
          <a:xfrm>
            <a:off x="770004" y="2673381"/>
            <a:ext cx="5412371" cy="489234"/>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2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18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2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algn="just"/>
            <a:r>
              <a:rPr lang="en-GB" sz="1300" dirty="0">
                <a:solidFill>
                  <a:srgbClr val="000000"/>
                </a:solidFill>
                <a:latin typeface="+mj-lt"/>
              </a:rPr>
              <a:t>Projects must align and promote at least one of the three </a:t>
            </a:r>
            <a:r>
              <a:rPr lang="en-GB" sz="1300" b="1" dirty="0">
                <a:solidFill>
                  <a:srgbClr val="000000"/>
                </a:solidFill>
                <a:latin typeface="+mj-lt"/>
              </a:rPr>
              <a:t>United Nations Sustainable Development Goals</a:t>
            </a:r>
            <a:r>
              <a:rPr lang="en-GB" sz="1300" dirty="0">
                <a:solidFill>
                  <a:srgbClr val="000000"/>
                </a:solidFill>
                <a:latin typeface="+mj-lt"/>
              </a:rPr>
              <a:t> listed below:</a:t>
            </a:r>
          </a:p>
          <a:p>
            <a:pPr algn="just"/>
            <a:endParaRPr lang="en-GB" sz="1300" dirty="0">
              <a:latin typeface="+mj-lt"/>
            </a:endParaRPr>
          </a:p>
          <a:p>
            <a:pPr algn="just"/>
            <a:endParaRPr lang="en-GB" sz="1300" dirty="0">
              <a:latin typeface="+mj-lt"/>
            </a:endParaRPr>
          </a:p>
        </p:txBody>
      </p:sp>
      <p:sp>
        <p:nvSpPr>
          <p:cNvPr id="14" name="Slide Number Placeholder 23">
            <a:extLst>
              <a:ext uri="{FF2B5EF4-FFF2-40B4-BE49-F238E27FC236}">
                <a16:creationId xmlns:a16="http://schemas.microsoft.com/office/drawing/2014/main" id="{C7B42617-ACBA-47E2-862A-381079C84C62}"/>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12</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016414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43D5AC-3090-404C-A052-EE8B073EE094}"/>
              </a:ext>
            </a:extLst>
          </p:cNvPr>
          <p:cNvSpPr>
            <a:spLocks noGrp="1"/>
          </p:cNvSpPr>
          <p:nvPr>
            <p:ph type="title"/>
          </p:nvPr>
        </p:nvSpPr>
        <p:spPr/>
        <p:txBody>
          <a:bodyPr/>
          <a:lstStyle/>
          <a:p>
            <a:r>
              <a:rPr lang="en-GB" noProof="0" dirty="0"/>
              <a:t>Selection requirements</a:t>
            </a:r>
            <a:endParaRPr lang="en-GB" dirty="0"/>
          </a:p>
        </p:txBody>
      </p:sp>
      <p:sp>
        <p:nvSpPr>
          <p:cNvPr id="2" name="Text Placeholder 1">
            <a:extLst>
              <a:ext uri="{FF2B5EF4-FFF2-40B4-BE49-F238E27FC236}">
                <a16:creationId xmlns:a16="http://schemas.microsoft.com/office/drawing/2014/main" id="{839E52C7-DA93-5776-8E7F-1D6A5FA41FC5}"/>
              </a:ext>
            </a:extLst>
          </p:cNvPr>
          <p:cNvSpPr>
            <a:spLocks noGrp="1"/>
          </p:cNvSpPr>
          <p:nvPr>
            <p:ph type="body" sz="quarter" idx="10"/>
          </p:nvPr>
        </p:nvSpPr>
        <p:spPr>
          <a:xfrm>
            <a:off x="381000" y="935437"/>
            <a:ext cx="11430000" cy="421204"/>
          </a:xfrm>
        </p:spPr>
        <p:txBody>
          <a:bodyPr/>
          <a:lstStyle/>
          <a:p>
            <a:r>
              <a:rPr lang="en-GB"/>
              <a:t>If you are selected for the programme you must agree to the following:</a:t>
            </a:r>
            <a:endParaRPr lang="en-US" noProof="0"/>
          </a:p>
          <a:p>
            <a:endParaRPr lang="en-GB"/>
          </a:p>
        </p:txBody>
      </p:sp>
      <p:grpSp>
        <p:nvGrpSpPr>
          <p:cNvPr id="13" name="Group 12">
            <a:extLst>
              <a:ext uri="{FF2B5EF4-FFF2-40B4-BE49-F238E27FC236}">
                <a16:creationId xmlns:a16="http://schemas.microsoft.com/office/drawing/2014/main" id="{884A16EC-01D4-F7CC-035D-B5EAACCB2CB3}"/>
              </a:ext>
            </a:extLst>
          </p:cNvPr>
          <p:cNvGrpSpPr/>
          <p:nvPr/>
        </p:nvGrpSpPr>
        <p:grpSpPr>
          <a:xfrm>
            <a:off x="-367" y="2173045"/>
            <a:ext cx="7363976" cy="4151556"/>
            <a:chOff x="-367" y="2173045"/>
            <a:chExt cx="7363976" cy="4151556"/>
          </a:xfrm>
        </p:grpSpPr>
        <p:pic>
          <p:nvPicPr>
            <p:cNvPr id="14" name="Graphic 13">
              <a:extLst>
                <a:ext uri="{FF2B5EF4-FFF2-40B4-BE49-F238E27FC236}">
                  <a16:creationId xmlns:a16="http://schemas.microsoft.com/office/drawing/2014/main" id="{25839854-3C17-62A2-EA9D-098E3C8BF7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V="1">
              <a:off x="-367" y="2695351"/>
              <a:ext cx="7363976" cy="3629250"/>
            </a:xfrm>
            <a:prstGeom prst="rect">
              <a:avLst/>
            </a:prstGeom>
          </p:spPr>
        </p:pic>
        <p:sp>
          <p:nvSpPr>
            <p:cNvPr id="15" name="Oval 14">
              <a:extLst>
                <a:ext uri="{FF2B5EF4-FFF2-40B4-BE49-F238E27FC236}">
                  <a16:creationId xmlns:a16="http://schemas.microsoft.com/office/drawing/2014/main" id="{C8ECE566-8ADA-B36D-0292-1606FFEDCC62}"/>
                </a:ext>
              </a:extLst>
            </p:cNvPr>
            <p:cNvSpPr/>
            <p:nvPr/>
          </p:nvSpPr>
          <p:spPr>
            <a:xfrm>
              <a:off x="867783" y="2173045"/>
              <a:ext cx="3905026" cy="39050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grpSp>
      <p:pic>
        <p:nvPicPr>
          <p:cNvPr id="16" name="Graphic 15">
            <a:extLst>
              <a:ext uri="{FF2B5EF4-FFF2-40B4-BE49-F238E27FC236}">
                <a16:creationId xmlns:a16="http://schemas.microsoft.com/office/drawing/2014/main" id="{7A12DFE2-9FB8-0668-5472-9D4A4996EA2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06607" y="1392813"/>
            <a:ext cx="2666202" cy="3076249"/>
          </a:xfrm>
          <a:prstGeom prst="rect">
            <a:avLst/>
          </a:prstGeom>
        </p:spPr>
      </p:pic>
      <p:pic>
        <p:nvPicPr>
          <p:cNvPr id="10" name="Graphic 9">
            <a:extLst>
              <a:ext uri="{FF2B5EF4-FFF2-40B4-BE49-F238E27FC236}">
                <a16:creationId xmlns:a16="http://schemas.microsoft.com/office/drawing/2014/main" id="{A79B77D8-07A1-100D-BC0D-29CB3E1FE3E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701529" y="2027845"/>
            <a:ext cx="3287056" cy="4296757"/>
          </a:xfrm>
          <a:prstGeom prst="rect">
            <a:avLst/>
          </a:prstGeom>
        </p:spPr>
      </p:pic>
      <p:sp>
        <p:nvSpPr>
          <p:cNvPr id="40" name="TextBox 39">
            <a:extLst>
              <a:ext uri="{FF2B5EF4-FFF2-40B4-BE49-F238E27FC236}">
                <a16:creationId xmlns:a16="http://schemas.microsoft.com/office/drawing/2014/main" id="{9FFDE162-D71C-4FF7-A1F3-497014F0005D}"/>
              </a:ext>
            </a:extLst>
          </p:cNvPr>
          <p:cNvSpPr txBox="1"/>
          <p:nvPr/>
        </p:nvSpPr>
        <p:spPr>
          <a:xfrm>
            <a:off x="5227409" y="1574147"/>
            <a:ext cx="6364462" cy="4585871"/>
          </a:xfrm>
          <a:prstGeom prst="rect">
            <a:avLst/>
          </a:prstGeom>
          <a:noFill/>
        </p:spPr>
        <p:txBody>
          <a:bodyPr wrap="square" lIns="0" tIns="0" rIns="0" bIns="0">
            <a:spAutoFit/>
          </a:bodyPr>
          <a:lstStyle/>
          <a:p>
            <a:pPr marL="285750" marR="0" lvl="0" indent="-28575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lang="en-GB" sz="1400" b="0" i="0" dirty="0">
                <a:effectLst/>
                <a:latin typeface="Arial" panose="020B0604020202020204" pitchFamily="34" charset="0"/>
              </a:rPr>
              <a:t>You will attend a mandatory YIF grantee orientation.</a:t>
            </a:r>
          </a:p>
          <a:p>
            <a:pPr marL="285750" marR="0" lvl="0" indent="-28575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lang="en-GB" sz="1400" b="0" i="0" dirty="0">
                <a:effectLst/>
                <a:latin typeface="Arial" panose="020B0604020202020204" pitchFamily="34" charset="0"/>
              </a:rPr>
              <a:t>You are willing to act as an Ambassador for the GOYN </a:t>
            </a:r>
          </a:p>
          <a:p>
            <a:pPr marL="285750" marR="0" lvl="0" indent="-28575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lang="en-GB" sz="1400" b="0" i="0" dirty="0">
                <a:effectLst/>
                <a:latin typeface="Arial" panose="020B0604020202020204" pitchFamily="34" charset="0"/>
              </a:rPr>
              <a:t>You will connect with local GOYN member organizations, partners, and youth to participate in the YIF funded project  </a:t>
            </a:r>
          </a:p>
          <a:p>
            <a:pPr marL="285750" marR="0" lvl="0" indent="-28575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lang="en-GB" sz="1400" b="0" i="0" dirty="0">
                <a:effectLst/>
                <a:latin typeface="Arial" panose="020B0604020202020204" pitchFamily="34" charset="0"/>
              </a:rPr>
              <a:t>You will share bi-weekly updates, and communicate regularly via phone, text, email, or virtual conference with the GOYN Anchor Partner and the GOYN Global YIF team. We will setup a schedule of calls with Anchor Partners and GOYN Global team during the orientation webinar for selected youth innovators. </a:t>
            </a:r>
            <a:endParaRPr lang="en-GB" sz="1400" dirty="0">
              <a:latin typeface="Arial" panose="020B0604020202020204" pitchFamily="34" charset="0"/>
            </a:endParaRPr>
          </a:p>
          <a:p>
            <a:pPr marL="285750" marR="0" lvl="0" indent="-28575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lang="en-GB" sz="1400" b="0" i="0" dirty="0">
                <a:effectLst/>
                <a:latin typeface="Arial" panose="020B0604020202020204" pitchFamily="34" charset="0"/>
              </a:rPr>
              <a:t>You will participate in the GOYN Global Virtual Convening, exchanges, and professional development workshops </a:t>
            </a:r>
          </a:p>
          <a:p>
            <a:pPr marL="285750" marR="0" lvl="0" indent="-28575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lang="en-GB" sz="1400" b="0" i="0" dirty="0">
                <a:effectLst/>
                <a:latin typeface="Arial" panose="020B0604020202020204" pitchFamily="34" charset="0"/>
              </a:rPr>
              <a:t>You will provide detailed reporting of your project and documentation of spent funds (receipts, invoices, etc.). Templates for the reports will be reviewed and shared during the orientation webinar for selected youth innovators.</a:t>
            </a:r>
          </a:p>
          <a:p>
            <a:pPr marL="285750" marR="0" lvl="0" indent="-28575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lang="en-GB" sz="1400" b="0" i="0" dirty="0">
                <a:effectLst/>
                <a:latin typeface="Arial" panose="020B0604020202020204" pitchFamily="34" charset="0"/>
              </a:rPr>
              <a:t> If selected as a finalist, you will provide a 1-2 minute video introducing yourself, describing your project, and your vision for the future of your community. </a:t>
            </a:r>
            <a:endParaRPr kumimoji="0" lang="en-GB" sz="1400" b="0" i="0" u="none" strike="noStrike" kern="1200" cap="none" spc="0" normalizeH="0" baseline="0" noProof="0" dirty="0">
              <a:ln>
                <a:noFill/>
              </a:ln>
              <a:solidFill>
                <a:srgbClr val="000000"/>
              </a:solidFill>
              <a:effectLst/>
              <a:uLnTx/>
              <a:uFillTx/>
              <a:latin typeface="+mj-lt"/>
              <a:ea typeface="+mn-ea"/>
              <a:cs typeface="+mn-cs"/>
            </a:endParaRPr>
          </a:p>
        </p:txBody>
      </p:sp>
      <p:sp>
        <p:nvSpPr>
          <p:cNvPr id="11" name="Slide Number Placeholder 23">
            <a:extLst>
              <a:ext uri="{FF2B5EF4-FFF2-40B4-BE49-F238E27FC236}">
                <a16:creationId xmlns:a16="http://schemas.microsoft.com/office/drawing/2014/main" id="{97F28FAE-A1D4-485B-AAB7-F96B9B996157}"/>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13</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223179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43D5AC-3090-404C-A052-EE8B073EE094}"/>
              </a:ext>
            </a:extLst>
          </p:cNvPr>
          <p:cNvSpPr>
            <a:spLocks noGrp="1"/>
          </p:cNvSpPr>
          <p:nvPr>
            <p:ph type="title"/>
          </p:nvPr>
        </p:nvSpPr>
        <p:spPr/>
        <p:txBody>
          <a:bodyPr/>
          <a:lstStyle/>
          <a:p>
            <a:r>
              <a:rPr lang="en-GB" noProof="0"/>
              <a:t>Preparing for the application</a:t>
            </a:r>
            <a:endParaRPr lang="en-GB"/>
          </a:p>
        </p:txBody>
      </p:sp>
      <p:sp>
        <p:nvSpPr>
          <p:cNvPr id="2" name="Text Placeholder 1">
            <a:extLst>
              <a:ext uri="{FF2B5EF4-FFF2-40B4-BE49-F238E27FC236}">
                <a16:creationId xmlns:a16="http://schemas.microsoft.com/office/drawing/2014/main" id="{F0632371-9189-0DD8-F694-64F541CF526A}"/>
              </a:ext>
            </a:extLst>
          </p:cNvPr>
          <p:cNvSpPr>
            <a:spLocks noGrp="1"/>
          </p:cNvSpPr>
          <p:nvPr>
            <p:ph type="body" sz="quarter" idx="10"/>
          </p:nvPr>
        </p:nvSpPr>
        <p:spPr/>
        <p:txBody>
          <a:bodyPr/>
          <a:lstStyle/>
          <a:p>
            <a:r>
              <a:rPr lang="en-GB"/>
              <a:t>In preparation for the application consider the following areas:</a:t>
            </a:r>
            <a:endParaRPr lang="en-US" noProof="0"/>
          </a:p>
        </p:txBody>
      </p:sp>
      <p:grpSp>
        <p:nvGrpSpPr>
          <p:cNvPr id="14" name="Group 13">
            <a:extLst>
              <a:ext uri="{FF2B5EF4-FFF2-40B4-BE49-F238E27FC236}">
                <a16:creationId xmlns:a16="http://schemas.microsoft.com/office/drawing/2014/main" id="{E9292A93-56D6-D03E-D297-ED82C492562F}"/>
              </a:ext>
            </a:extLst>
          </p:cNvPr>
          <p:cNvGrpSpPr/>
          <p:nvPr/>
        </p:nvGrpSpPr>
        <p:grpSpPr>
          <a:xfrm>
            <a:off x="-367" y="2173045"/>
            <a:ext cx="7363976" cy="4151556"/>
            <a:chOff x="-367" y="2173045"/>
            <a:chExt cx="7363976" cy="4151556"/>
          </a:xfrm>
        </p:grpSpPr>
        <p:pic>
          <p:nvPicPr>
            <p:cNvPr id="15" name="Graphic 14">
              <a:extLst>
                <a:ext uri="{FF2B5EF4-FFF2-40B4-BE49-F238E27FC236}">
                  <a16:creationId xmlns:a16="http://schemas.microsoft.com/office/drawing/2014/main" id="{14B4546C-43DF-1D65-5DBC-D54F281155C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V="1">
              <a:off x="-367" y="2695351"/>
              <a:ext cx="7363976" cy="3629250"/>
            </a:xfrm>
            <a:prstGeom prst="rect">
              <a:avLst/>
            </a:prstGeom>
          </p:spPr>
        </p:pic>
        <p:sp>
          <p:nvSpPr>
            <p:cNvPr id="16" name="Oval 15">
              <a:extLst>
                <a:ext uri="{FF2B5EF4-FFF2-40B4-BE49-F238E27FC236}">
                  <a16:creationId xmlns:a16="http://schemas.microsoft.com/office/drawing/2014/main" id="{BA7E5C84-23D7-E5B2-8EE2-180B43816C3F}"/>
                </a:ext>
              </a:extLst>
            </p:cNvPr>
            <p:cNvSpPr/>
            <p:nvPr/>
          </p:nvSpPr>
          <p:spPr>
            <a:xfrm>
              <a:off x="867783" y="2173045"/>
              <a:ext cx="3905026" cy="39050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grpSp>
      <p:pic>
        <p:nvPicPr>
          <p:cNvPr id="17" name="Graphic 16">
            <a:extLst>
              <a:ext uri="{FF2B5EF4-FFF2-40B4-BE49-F238E27FC236}">
                <a16:creationId xmlns:a16="http://schemas.microsoft.com/office/drawing/2014/main" id="{E510D795-FB64-2179-AD69-79956FECCF5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06607" y="1392813"/>
            <a:ext cx="2666202" cy="3076249"/>
          </a:xfrm>
          <a:prstGeom prst="rect">
            <a:avLst/>
          </a:prstGeom>
        </p:spPr>
      </p:pic>
      <p:pic>
        <p:nvPicPr>
          <p:cNvPr id="12" name="Graphic 11">
            <a:extLst>
              <a:ext uri="{FF2B5EF4-FFF2-40B4-BE49-F238E27FC236}">
                <a16:creationId xmlns:a16="http://schemas.microsoft.com/office/drawing/2014/main" id="{4CD36D20-D9BA-CD06-293C-8D9CC585359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76190" y="2423405"/>
            <a:ext cx="2935346" cy="4091695"/>
          </a:xfrm>
          <a:prstGeom prst="rect">
            <a:avLst/>
          </a:prstGeom>
        </p:spPr>
      </p:pic>
      <p:sp>
        <p:nvSpPr>
          <p:cNvPr id="13" name="TextBox 12">
            <a:extLst>
              <a:ext uri="{FF2B5EF4-FFF2-40B4-BE49-F238E27FC236}">
                <a16:creationId xmlns:a16="http://schemas.microsoft.com/office/drawing/2014/main" id="{87DC4745-E997-ADFC-CF67-FF1EAA1C6394}"/>
              </a:ext>
            </a:extLst>
          </p:cNvPr>
          <p:cNvSpPr txBox="1"/>
          <p:nvPr/>
        </p:nvSpPr>
        <p:spPr>
          <a:xfrm>
            <a:off x="6386387" y="1965501"/>
            <a:ext cx="4966854" cy="3631763"/>
          </a:xfrm>
          <a:prstGeom prst="rect">
            <a:avLst/>
          </a:prstGeom>
          <a:noFill/>
        </p:spPr>
        <p:txBody>
          <a:bodyPr wrap="square" lIns="0" tIns="0" rIns="0" bIns="0">
            <a:spAutoFit/>
          </a:bodyPr>
          <a:lstStyle/>
          <a:p>
            <a:pPr marL="285750" indent="-285750">
              <a:spcAft>
                <a:spcPts val="1200"/>
              </a:spcAft>
              <a:buFont typeface="Wingdings" panose="05000000000000000000" pitchFamily="2" charset="2"/>
              <a:buChar char="q"/>
              <a:defRPr/>
            </a:pPr>
            <a:r>
              <a:rPr lang="en-GB" sz="1600" dirty="0">
                <a:latin typeface="Arial" panose="020B0604020202020204" pitchFamily="34" charset="0"/>
              </a:rPr>
              <a:t>A description of your project</a:t>
            </a:r>
          </a:p>
          <a:p>
            <a:pPr marL="285750" indent="-285750">
              <a:spcAft>
                <a:spcPts val="1200"/>
              </a:spcAft>
              <a:buFont typeface="Wingdings" panose="05000000000000000000" pitchFamily="2" charset="2"/>
              <a:buChar char="q"/>
              <a:defRPr/>
            </a:pPr>
            <a:r>
              <a:rPr lang="en-GB" sz="1600" dirty="0">
                <a:latin typeface="Arial" panose="020B0604020202020204" pitchFamily="34" charset="0"/>
              </a:rPr>
              <a:t>How your project addresses the SDG goals and issue area you have selected?</a:t>
            </a:r>
          </a:p>
          <a:p>
            <a:pPr marL="285750" indent="-285750">
              <a:spcAft>
                <a:spcPts val="1200"/>
              </a:spcAft>
              <a:buFont typeface="Wingdings" panose="05000000000000000000" pitchFamily="2" charset="2"/>
              <a:buChar char="q"/>
              <a:defRPr/>
            </a:pPr>
            <a:r>
              <a:rPr lang="en-GB" sz="1600" dirty="0">
                <a:latin typeface="Arial" panose="020B0604020202020204" pitchFamily="34" charset="0"/>
              </a:rPr>
              <a:t>What is your intended impact? </a:t>
            </a:r>
          </a:p>
          <a:p>
            <a:pPr marL="285750" indent="-285750">
              <a:spcAft>
                <a:spcPts val="1200"/>
              </a:spcAft>
              <a:buFont typeface="Wingdings" panose="05000000000000000000" pitchFamily="2" charset="2"/>
              <a:buChar char="q"/>
              <a:defRPr/>
            </a:pPr>
            <a:r>
              <a:rPr lang="en-GB" sz="1600" dirty="0">
                <a:latin typeface="Arial" panose="020B0604020202020204" pitchFamily="34" charset="0"/>
              </a:rPr>
              <a:t>How will you organize other youth and members of the community to participate in this project? </a:t>
            </a:r>
          </a:p>
          <a:p>
            <a:pPr marL="285750" indent="-285750">
              <a:spcAft>
                <a:spcPts val="1200"/>
              </a:spcAft>
              <a:buFont typeface="Wingdings" panose="05000000000000000000" pitchFamily="2" charset="2"/>
              <a:buChar char="q"/>
              <a:defRPr/>
            </a:pPr>
            <a:r>
              <a:rPr lang="en-GB" sz="1600" dirty="0">
                <a:latin typeface="Arial" panose="020B0604020202020204" pitchFamily="34" charset="0"/>
              </a:rPr>
              <a:t>What will young people or others in the community know or be able to do as a result of your project? </a:t>
            </a:r>
          </a:p>
          <a:p>
            <a:pPr marL="285750" indent="-285750">
              <a:spcAft>
                <a:spcPts val="1200"/>
              </a:spcAft>
              <a:buFont typeface="Wingdings" panose="05000000000000000000" pitchFamily="2" charset="2"/>
              <a:buChar char="q"/>
              <a:defRPr/>
            </a:pPr>
            <a:r>
              <a:rPr lang="en-GB" sz="1600" dirty="0">
                <a:latin typeface="Arial" panose="020B0604020202020204" pitchFamily="34" charset="0"/>
              </a:rPr>
              <a:t>How will you know that your project was successful? </a:t>
            </a:r>
          </a:p>
          <a:p>
            <a:pPr marL="285750" indent="-285750">
              <a:spcAft>
                <a:spcPts val="1200"/>
              </a:spcAft>
              <a:buFont typeface="Wingdings" panose="05000000000000000000" pitchFamily="2" charset="2"/>
              <a:buChar char="q"/>
              <a:defRPr/>
            </a:pPr>
            <a:r>
              <a:rPr lang="en-GB" sz="1600" dirty="0">
                <a:latin typeface="Arial" panose="020B0604020202020204" pitchFamily="34" charset="0"/>
              </a:rPr>
              <a:t>How will your project be completed?</a:t>
            </a:r>
          </a:p>
        </p:txBody>
      </p:sp>
      <p:sp>
        <p:nvSpPr>
          <p:cNvPr id="10" name="Slide Number Placeholder 23">
            <a:extLst>
              <a:ext uri="{FF2B5EF4-FFF2-40B4-BE49-F238E27FC236}">
                <a16:creationId xmlns:a16="http://schemas.microsoft.com/office/drawing/2014/main" id="{017792C5-C4C6-45E2-B6A6-AF1F96E43F1A}"/>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14</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009077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BA4AA1F2-B961-F37B-8710-FDBF447984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2146" y="0"/>
            <a:ext cx="8598953" cy="6324600"/>
          </a:xfrm>
          <a:prstGeom prst="rect">
            <a:avLst/>
          </a:prstGeom>
        </p:spPr>
      </p:pic>
      <p:pic>
        <p:nvPicPr>
          <p:cNvPr id="13" name="Graphic 12">
            <a:extLst>
              <a:ext uri="{FF2B5EF4-FFF2-40B4-BE49-F238E27FC236}">
                <a16:creationId xmlns:a16="http://schemas.microsoft.com/office/drawing/2014/main" id="{9690E868-9357-911B-A91C-5273FD98D4C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640694">
            <a:off x="6443027" y="2010063"/>
            <a:ext cx="4035233" cy="5038340"/>
          </a:xfrm>
          <a:prstGeom prst="rect">
            <a:avLst/>
          </a:prstGeom>
        </p:spPr>
      </p:pic>
      <p:grpSp>
        <p:nvGrpSpPr>
          <p:cNvPr id="15" name="Group 14">
            <a:extLst>
              <a:ext uri="{FF2B5EF4-FFF2-40B4-BE49-F238E27FC236}">
                <a16:creationId xmlns:a16="http://schemas.microsoft.com/office/drawing/2014/main" id="{7CEB4C1C-965D-AF3A-B40D-DC5A38FCBA8A}"/>
              </a:ext>
            </a:extLst>
          </p:cNvPr>
          <p:cNvGrpSpPr/>
          <p:nvPr/>
        </p:nvGrpSpPr>
        <p:grpSpPr>
          <a:xfrm>
            <a:off x="87086" y="4805410"/>
            <a:ext cx="12192000" cy="234554"/>
            <a:chOff x="70757" y="4805410"/>
            <a:chExt cx="12192000" cy="234554"/>
          </a:xfrm>
          <a:effectLst/>
        </p:grpSpPr>
        <p:pic>
          <p:nvPicPr>
            <p:cNvPr id="16" name="Picture 15">
              <a:extLst>
                <a:ext uri="{FF2B5EF4-FFF2-40B4-BE49-F238E27FC236}">
                  <a16:creationId xmlns:a16="http://schemas.microsoft.com/office/drawing/2014/main" id="{2F0385AF-1D53-1477-E104-BDCB9F9D4FDD}"/>
                </a:ext>
              </a:extLst>
            </p:cNvPr>
            <p:cNvPicPr>
              <a:picLocks noChangeAspect="1"/>
            </p:cNvPicPr>
            <p:nvPr/>
          </p:nvPicPr>
          <p:blipFill rotWithShape="1">
            <a:blip r:embed="rId7">
              <a:duotone>
                <a:prstClr val="black"/>
                <a:schemeClr val="accent2">
                  <a:tint val="45000"/>
                  <a:satMod val="400000"/>
                </a:schemeClr>
              </a:duotone>
            </a:blip>
            <a:srcRect b="86400"/>
            <a:stretch/>
          </p:blipFill>
          <p:spPr>
            <a:xfrm>
              <a:off x="70757" y="4805410"/>
              <a:ext cx="12192000" cy="234554"/>
            </a:xfrm>
            <a:prstGeom prst="rect">
              <a:avLst/>
            </a:prstGeom>
          </p:spPr>
        </p:pic>
        <p:pic>
          <p:nvPicPr>
            <p:cNvPr id="18" name="Picture 17">
              <a:extLst>
                <a:ext uri="{FF2B5EF4-FFF2-40B4-BE49-F238E27FC236}">
                  <a16:creationId xmlns:a16="http://schemas.microsoft.com/office/drawing/2014/main" id="{CDB37A1C-38C6-6B38-017C-12327F728DD1}"/>
                </a:ext>
              </a:extLst>
            </p:cNvPr>
            <p:cNvPicPr>
              <a:picLocks noChangeAspect="1"/>
            </p:cNvPicPr>
            <p:nvPr/>
          </p:nvPicPr>
          <p:blipFill rotWithShape="1">
            <a:blip r:embed="rId7">
              <a:duotone>
                <a:prstClr val="black"/>
                <a:schemeClr val="accent2">
                  <a:tint val="45000"/>
                  <a:satMod val="400000"/>
                </a:schemeClr>
              </a:duotone>
            </a:blip>
            <a:srcRect b="86400"/>
            <a:stretch/>
          </p:blipFill>
          <p:spPr>
            <a:xfrm>
              <a:off x="70757" y="4805410"/>
              <a:ext cx="12192000" cy="234554"/>
            </a:xfrm>
            <a:prstGeom prst="rect">
              <a:avLst/>
            </a:prstGeom>
          </p:spPr>
        </p:pic>
      </p:grpSp>
      <p:pic>
        <p:nvPicPr>
          <p:cNvPr id="19" name="Graphic 18">
            <a:extLst>
              <a:ext uri="{FF2B5EF4-FFF2-40B4-BE49-F238E27FC236}">
                <a16:creationId xmlns:a16="http://schemas.microsoft.com/office/drawing/2014/main" id="{5CA14F4E-D48B-BCCB-9074-3AB1FBB91EA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2784095" flipH="1">
            <a:off x="7561045" y="950480"/>
            <a:ext cx="3504606" cy="4043594"/>
          </a:xfrm>
          <a:prstGeom prst="rect">
            <a:avLst/>
          </a:prstGeom>
        </p:spPr>
      </p:pic>
      <p:sp>
        <p:nvSpPr>
          <p:cNvPr id="24" name="Oval 23">
            <a:extLst>
              <a:ext uri="{FF2B5EF4-FFF2-40B4-BE49-F238E27FC236}">
                <a16:creationId xmlns:a16="http://schemas.microsoft.com/office/drawing/2014/main" id="{99CCE571-36B9-CA2C-F221-A32264C1B32B}"/>
              </a:ext>
            </a:extLst>
          </p:cNvPr>
          <p:cNvSpPr/>
          <p:nvPr/>
        </p:nvSpPr>
        <p:spPr>
          <a:xfrm>
            <a:off x="6373177" y="3041654"/>
            <a:ext cx="2885162" cy="2767836"/>
          </a:xfrm>
          <a:prstGeom prst="ellipse">
            <a:avLst/>
          </a:prstGeom>
          <a:solidFill>
            <a:schemeClr val="bg1"/>
          </a:solidFill>
          <a:ln w="139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20" name="Text Box 2">
            <a:extLst>
              <a:ext uri="{FF2B5EF4-FFF2-40B4-BE49-F238E27FC236}">
                <a16:creationId xmlns:a16="http://schemas.microsoft.com/office/drawing/2014/main" id="{4881482D-72CE-2A5F-829E-4B81F27EA817}"/>
              </a:ext>
            </a:extLst>
          </p:cNvPr>
          <p:cNvSpPr txBox="1">
            <a:spLocks noChangeArrowheads="1"/>
          </p:cNvSpPr>
          <p:nvPr/>
        </p:nvSpPr>
        <p:spPr bwMode="auto">
          <a:xfrm>
            <a:off x="311150" y="1115408"/>
            <a:ext cx="6723559" cy="2101537"/>
          </a:xfrm>
          <a:prstGeom prst="rect">
            <a:avLst/>
          </a:prstGeom>
          <a:noFill/>
          <a:ln w="9525">
            <a:noFill/>
            <a:miter lim="800000"/>
            <a:headEnd/>
            <a:tailEnd/>
          </a:ln>
        </p:spPr>
        <p:txBody>
          <a:bodyPr rot="0" vert="horz" wrap="square" lIns="0" tIns="0" rIns="0" bIns="0" anchor="t" anchorCtr="0">
            <a:spAutoFit/>
          </a:bodyPr>
          <a:lstStyle/>
          <a:p>
            <a:pPr marR="0" lvl="0" indent="0" fontAlgn="auto">
              <a:lnSpc>
                <a:spcPct val="85000"/>
              </a:lnSpc>
              <a:spcBef>
                <a:spcPts val="0"/>
              </a:spcBef>
              <a:spcAft>
                <a:spcPts val="0"/>
              </a:spcAft>
              <a:buClrTx/>
              <a:buSzTx/>
              <a:buFontTx/>
              <a:buNone/>
              <a:tabLst/>
              <a:defRPr/>
            </a:pPr>
            <a:r>
              <a:rPr lang="en-GB" sz="8000" dirty="0">
                <a:solidFill>
                  <a:srgbClr val="000000"/>
                </a:solidFill>
                <a:latin typeface="Arial Black" panose="020B0A04020102020204" pitchFamily="34" charset="0"/>
              </a:rPr>
              <a:t>Project Spotlights</a:t>
            </a:r>
          </a:p>
        </p:txBody>
      </p:sp>
      <p:pic>
        <p:nvPicPr>
          <p:cNvPr id="23" name="Graphic 22">
            <a:extLst>
              <a:ext uri="{FF2B5EF4-FFF2-40B4-BE49-F238E27FC236}">
                <a16:creationId xmlns:a16="http://schemas.microsoft.com/office/drawing/2014/main" id="{D2542907-C7A0-46F2-3B67-563862334A6C}"/>
              </a:ext>
            </a:extLst>
          </p:cNvPr>
          <p:cNvPicPr>
            <a:picLocks noChangeAspect="1"/>
          </p:cNvPicPr>
          <p:nvPr/>
        </p:nvPicPr>
        <p:blipFill rotWithShape="1">
          <a:blip r:embed="rId10">
            <a:extLst>
              <a:ext uri="{96DAC541-7B7A-43D3-8B79-37D633B846F1}">
                <asvg:svgBlip xmlns:asvg="http://schemas.microsoft.com/office/drawing/2016/SVG/main" r:embed="rId11"/>
              </a:ext>
            </a:extLst>
          </a:blip>
          <a:srcRect l="7782" t="1831" r="5677" b="24242"/>
          <a:stretch/>
        </p:blipFill>
        <p:spPr>
          <a:xfrm>
            <a:off x="6451091" y="3108529"/>
            <a:ext cx="2712396" cy="2634063"/>
          </a:xfrm>
          <a:prstGeom prst="ellipse">
            <a:avLst/>
          </a:prstGeom>
        </p:spPr>
      </p:pic>
      <p:sp>
        <p:nvSpPr>
          <p:cNvPr id="11" name="Slide Number Placeholder 23">
            <a:extLst>
              <a:ext uri="{FF2B5EF4-FFF2-40B4-BE49-F238E27FC236}">
                <a16:creationId xmlns:a16="http://schemas.microsoft.com/office/drawing/2014/main" id="{39120A9E-10A1-458C-8DE1-C4B2B91848D2}"/>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15</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671241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B39D08-88B6-3FD5-4C27-1D1888E34D38}"/>
              </a:ext>
            </a:extLst>
          </p:cNvPr>
          <p:cNvSpPr>
            <a:spLocks noGrp="1"/>
          </p:cNvSpPr>
          <p:nvPr>
            <p:ph type="title"/>
          </p:nvPr>
        </p:nvSpPr>
        <p:spPr/>
        <p:txBody>
          <a:bodyPr/>
          <a:lstStyle/>
          <a:p>
            <a:r>
              <a:rPr lang="en-US" noProof="0" dirty="0"/>
              <a:t>YIF: Round 1</a:t>
            </a:r>
            <a:endParaRPr lang="en-GB" dirty="0"/>
          </a:p>
        </p:txBody>
      </p:sp>
      <p:sp>
        <p:nvSpPr>
          <p:cNvPr id="4" name="Text Placeholder 3">
            <a:extLst>
              <a:ext uri="{FF2B5EF4-FFF2-40B4-BE49-F238E27FC236}">
                <a16:creationId xmlns:a16="http://schemas.microsoft.com/office/drawing/2014/main" id="{EBD7977E-2365-E83D-A98E-953DD8ABDAB2}"/>
              </a:ext>
            </a:extLst>
          </p:cNvPr>
          <p:cNvSpPr>
            <a:spLocks noGrp="1"/>
          </p:cNvSpPr>
          <p:nvPr>
            <p:ph type="body" sz="quarter" idx="20"/>
          </p:nvPr>
        </p:nvSpPr>
        <p:spPr/>
        <p:txBody>
          <a:bodyPr/>
          <a:lstStyle/>
          <a:p>
            <a:r>
              <a:rPr lang="en-US" noProof="0" dirty="0"/>
              <a:t>36 </a:t>
            </a:r>
            <a:r>
              <a:rPr lang="en-US" dirty="0"/>
              <a:t>youth-led projects</a:t>
            </a:r>
            <a:r>
              <a:rPr lang="en-US" noProof="0" dirty="0"/>
              <a:t> across six communities</a:t>
            </a:r>
          </a:p>
        </p:txBody>
      </p:sp>
      <p:grpSp>
        <p:nvGrpSpPr>
          <p:cNvPr id="60" name="Group 59">
            <a:extLst>
              <a:ext uri="{FF2B5EF4-FFF2-40B4-BE49-F238E27FC236}">
                <a16:creationId xmlns:a16="http://schemas.microsoft.com/office/drawing/2014/main" id="{26183EE3-A8EF-CB0E-307C-30995D032FC1}"/>
              </a:ext>
            </a:extLst>
          </p:cNvPr>
          <p:cNvGrpSpPr/>
          <p:nvPr/>
        </p:nvGrpSpPr>
        <p:grpSpPr>
          <a:xfrm>
            <a:off x="2628900" y="1412471"/>
            <a:ext cx="9637682" cy="4033058"/>
            <a:chOff x="2212379" y="2263916"/>
            <a:chExt cx="8201919" cy="3432238"/>
          </a:xfrm>
        </p:grpSpPr>
        <p:pic>
          <p:nvPicPr>
            <p:cNvPr id="20" name="Picture 19" descr="A picture containing man&#10;&#10;Description automatically generated">
              <a:extLst>
                <a:ext uri="{FF2B5EF4-FFF2-40B4-BE49-F238E27FC236}">
                  <a16:creationId xmlns:a16="http://schemas.microsoft.com/office/drawing/2014/main" id="{7903B7BC-397A-DDAC-1A45-79DA4A18692B}"/>
                </a:ext>
              </a:extLst>
            </p:cNvPr>
            <p:cNvPicPr>
              <a:picLocks noChangeAspect="1"/>
            </p:cNvPicPr>
            <p:nvPr/>
          </p:nvPicPr>
          <p:blipFill rotWithShape="1">
            <a:blip r:embed="rId2" cstate="email">
              <a:duotone>
                <a:prstClr val="black"/>
                <a:schemeClr val="accent3">
                  <a:tint val="45000"/>
                  <a:satMod val="400000"/>
                </a:schemeClr>
              </a:duotone>
              <a:alphaModFix amt="31000"/>
              <a:extLst>
                <a:ext uri="{28A0092B-C50C-407E-A947-70E740481C1C}">
                  <a14:useLocalDpi xmlns:a14="http://schemas.microsoft.com/office/drawing/2010/main"/>
                </a:ext>
              </a:extLst>
            </a:blip>
            <a:srcRect t="25894"/>
            <a:stretch/>
          </p:blipFill>
          <p:spPr>
            <a:xfrm>
              <a:off x="2212379" y="2421577"/>
              <a:ext cx="8201919" cy="3274577"/>
            </a:xfrm>
            <a:prstGeom prst="rect">
              <a:avLst/>
            </a:prstGeom>
          </p:spPr>
        </p:pic>
        <p:grpSp>
          <p:nvGrpSpPr>
            <p:cNvPr id="36" name="Group 35">
              <a:extLst>
                <a:ext uri="{FF2B5EF4-FFF2-40B4-BE49-F238E27FC236}">
                  <a16:creationId xmlns:a16="http://schemas.microsoft.com/office/drawing/2014/main" id="{CF9C0334-26ED-2727-A2DD-A8152BF72FCF}"/>
                </a:ext>
              </a:extLst>
            </p:cNvPr>
            <p:cNvGrpSpPr/>
            <p:nvPr/>
          </p:nvGrpSpPr>
          <p:grpSpPr>
            <a:xfrm>
              <a:off x="5333871" y="2263916"/>
              <a:ext cx="1853482" cy="1685825"/>
              <a:chOff x="5169259" y="2210653"/>
              <a:chExt cx="1853482" cy="1685825"/>
            </a:xfrm>
          </p:grpSpPr>
          <p:pic>
            <p:nvPicPr>
              <p:cNvPr id="33" name="Graphic 32">
                <a:extLst>
                  <a:ext uri="{FF2B5EF4-FFF2-40B4-BE49-F238E27FC236}">
                    <a16:creationId xmlns:a16="http://schemas.microsoft.com/office/drawing/2014/main" id="{60226749-2457-5AF1-EC58-2DCCAA601DA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69259" y="2210653"/>
                <a:ext cx="1853482" cy="1685825"/>
              </a:xfrm>
              <a:prstGeom prst="rect">
                <a:avLst/>
              </a:prstGeom>
            </p:spPr>
          </p:pic>
          <p:sp>
            <p:nvSpPr>
              <p:cNvPr id="34" name="Oval 33">
                <a:extLst>
                  <a:ext uri="{FF2B5EF4-FFF2-40B4-BE49-F238E27FC236}">
                    <a16:creationId xmlns:a16="http://schemas.microsoft.com/office/drawing/2014/main" id="{8DB5A0CC-84E9-2968-E5CD-0FFFDA9AE884}"/>
                  </a:ext>
                </a:extLst>
              </p:cNvPr>
              <p:cNvSpPr/>
              <p:nvPr/>
            </p:nvSpPr>
            <p:spPr>
              <a:xfrm>
                <a:off x="5201289" y="2234153"/>
                <a:ext cx="1821452" cy="1644258"/>
              </a:xfrm>
              <a:prstGeom prst="ellipse">
                <a:avLst/>
              </a:prstGeom>
              <a:solidFill>
                <a:schemeClr val="bg1">
                  <a:alpha val="16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200" b="1" i="0" strike="noStrike" kern="1200" cap="none" spc="0" normalizeH="0" baseline="0" noProof="0">
                    <a:ln>
                      <a:noFill/>
                    </a:ln>
                    <a:solidFill>
                      <a:schemeClr val="accent2"/>
                    </a:solidFill>
                    <a:effectLst/>
                    <a:uLnTx/>
                    <a:uFillTx/>
                    <a:latin typeface="+mj-lt"/>
                    <a:ea typeface="+mn-ea"/>
                    <a:cs typeface="+mn-cs"/>
                  </a:rPr>
                  <a:t>Selection</a:t>
                </a:r>
                <a:r>
                  <a:rPr kumimoji="0" lang="en-US" sz="900" b="1" i="0" u="sng" strike="noStrike" kern="1200" cap="none" spc="0" normalizeH="0" baseline="0" noProof="0">
                    <a:ln>
                      <a:noFill/>
                    </a:ln>
                    <a:solidFill>
                      <a:schemeClr val="accent2"/>
                    </a:solidFill>
                    <a:effectLst/>
                    <a:uLnTx/>
                    <a:uFillTx/>
                    <a:latin typeface="+mj-lt"/>
                    <a:ea typeface="+mn-ea"/>
                    <a:cs typeface="+mn-cs"/>
                  </a:rPr>
                  <a:t> </a:t>
                </a:r>
              </a:p>
              <a:p>
                <a:pPr marL="117475" marR="0" lvl="0" indent="-1174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tab pos="1428750" algn="l"/>
                  </a:tabLst>
                  <a:defRPr/>
                </a:pPr>
                <a:r>
                  <a:rPr kumimoji="0" lang="en-US" sz="900" b="0" i="0" u="none" strike="noStrike" kern="1200" cap="none" spc="0" normalizeH="0" baseline="0" noProof="0">
                    <a:ln>
                      <a:noFill/>
                    </a:ln>
                    <a:solidFill>
                      <a:schemeClr val="accent2"/>
                    </a:solidFill>
                    <a:effectLst/>
                    <a:uLnTx/>
                    <a:uFillTx/>
                    <a:latin typeface="+mj-lt"/>
                    <a:ea typeface="+mn-ea"/>
                    <a:cs typeface="+mn-cs"/>
                  </a:rPr>
                  <a:t>234 projects proposed by over 500 OY </a:t>
                </a:r>
              </a:p>
              <a:p>
                <a:pPr marL="117475" marR="0" lvl="0" indent="-1174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tab pos="1428750" algn="l"/>
                  </a:tabLst>
                  <a:defRPr/>
                </a:pPr>
                <a:r>
                  <a:rPr kumimoji="0" lang="en-US" sz="900" b="0" i="0" u="none" strike="noStrike" kern="1200" cap="none" spc="0" normalizeH="0" baseline="0" noProof="0">
                    <a:ln>
                      <a:noFill/>
                    </a:ln>
                    <a:solidFill>
                      <a:schemeClr val="accent2"/>
                    </a:solidFill>
                    <a:effectLst/>
                    <a:uLnTx/>
                    <a:uFillTx/>
                    <a:latin typeface="+mj-lt"/>
                    <a:ea typeface="+mn-ea"/>
                    <a:cs typeface="+mn-cs"/>
                  </a:rPr>
                  <a:t>29 projects  selected through global review</a:t>
                </a:r>
              </a:p>
              <a:p>
                <a:pPr marL="117475" marR="0" lvl="0" indent="-1174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tab pos="1428750" algn="l"/>
                  </a:tabLst>
                  <a:defRPr/>
                </a:pPr>
                <a:r>
                  <a:rPr kumimoji="0" lang="en-US" sz="900" b="0" i="0" u="none" strike="noStrike" kern="1200" cap="none" spc="0" normalizeH="0" baseline="0" noProof="0">
                    <a:ln>
                      <a:noFill/>
                    </a:ln>
                    <a:solidFill>
                      <a:schemeClr val="accent2"/>
                    </a:solidFill>
                    <a:effectLst/>
                    <a:uLnTx/>
                    <a:uFillTx/>
                    <a:latin typeface="+mj-lt"/>
                    <a:ea typeface="+mn-ea"/>
                    <a:cs typeface="+mn-cs"/>
                  </a:rPr>
                  <a:t>7 supported through local funding partners </a:t>
                </a:r>
              </a:p>
              <a:p>
                <a:pPr marL="58737" marR="0" lvl="0" indent="0" algn="l" defTabSz="914400" rtl="0" eaLnBrk="1" fontAlgn="auto" latinLnBrk="0" hangingPunct="1">
                  <a:lnSpc>
                    <a:spcPct val="100000"/>
                  </a:lnSpc>
                  <a:spcBef>
                    <a:spcPts val="0"/>
                  </a:spcBef>
                  <a:spcAft>
                    <a:spcPts val="300"/>
                  </a:spcAft>
                  <a:buClrTx/>
                  <a:buSzTx/>
                  <a:buFontTx/>
                  <a:buNone/>
                  <a:tabLst>
                    <a:tab pos="1428750" algn="l"/>
                  </a:tabLst>
                  <a:defRPr/>
                </a:pPr>
                <a:endParaRPr kumimoji="0" lang="en-US" sz="900" b="0" i="0" u="none" strike="noStrike" kern="1200" cap="none" spc="0" normalizeH="0" baseline="0" noProof="0">
                  <a:ln>
                    <a:noFill/>
                  </a:ln>
                  <a:solidFill>
                    <a:schemeClr val="accent2"/>
                  </a:solidFill>
                  <a:effectLst/>
                  <a:uLnTx/>
                  <a:uFillTx/>
                  <a:latin typeface="+mj-lt"/>
                  <a:ea typeface="+mn-ea"/>
                  <a:cs typeface="+mn-cs"/>
                </a:endParaRPr>
              </a:p>
            </p:txBody>
          </p:sp>
        </p:grpSp>
        <p:pic>
          <p:nvPicPr>
            <p:cNvPr id="45" name="Graphic 44">
              <a:extLst>
                <a:ext uri="{FF2B5EF4-FFF2-40B4-BE49-F238E27FC236}">
                  <a16:creationId xmlns:a16="http://schemas.microsoft.com/office/drawing/2014/main" id="{2C940566-347B-A538-E4DD-9B825898008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08619" y="3311145"/>
              <a:ext cx="165703" cy="331406"/>
            </a:xfrm>
            <a:prstGeom prst="rect">
              <a:avLst/>
            </a:prstGeom>
          </p:spPr>
        </p:pic>
        <p:pic>
          <p:nvPicPr>
            <p:cNvPr id="46" name="Graphic 45">
              <a:extLst>
                <a:ext uri="{FF2B5EF4-FFF2-40B4-BE49-F238E27FC236}">
                  <a16:creationId xmlns:a16="http://schemas.microsoft.com/office/drawing/2014/main" id="{C5D7AFD6-FDFB-871F-C3BE-E71364B0AE0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759339" y="3175895"/>
              <a:ext cx="165703" cy="331406"/>
            </a:xfrm>
            <a:prstGeom prst="rect">
              <a:avLst/>
            </a:prstGeom>
          </p:spPr>
        </p:pic>
        <p:pic>
          <p:nvPicPr>
            <p:cNvPr id="47" name="Graphic 46">
              <a:extLst>
                <a:ext uri="{FF2B5EF4-FFF2-40B4-BE49-F238E27FC236}">
                  <a16:creationId xmlns:a16="http://schemas.microsoft.com/office/drawing/2014/main" id="{945B7575-70CD-0C8E-8F81-51C6450D527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772967" y="3862463"/>
              <a:ext cx="165703" cy="331406"/>
            </a:xfrm>
            <a:prstGeom prst="rect">
              <a:avLst/>
            </a:prstGeom>
          </p:spPr>
        </p:pic>
        <p:pic>
          <p:nvPicPr>
            <p:cNvPr id="48" name="Graphic 47">
              <a:extLst>
                <a:ext uri="{FF2B5EF4-FFF2-40B4-BE49-F238E27FC236}">
                  <a16:creationId xmlns:a16="http://schemas.microsoft.com/office/drawing/2014/main" id="{4F51090F-A811-5DF6-88C9-661B9FFBDA49}"/>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590660" y="4275563"/>
              <a:ext cx="165703" cy="331406"/>
            </a:xfrm>
            <a:prstGeom prst="rect">
              <a:avLst/>
            </a:prstGeom>
          </p:spPr>
        </p:pic>
        <p:pic>
          <p:nvPicPr>
            <p:cNvPr id="49" name="Graphic 48">
              <a:extLst>
                <a:ext uri="{FF2B5EF4-FFF2-40B4-BE49-F238E27FC236}">
                  <a16:creationId xmlns:a16="http://schemas.microsoft.com/office/drawing/2014/main" id="{496E1081-290D-BB41-BE67-684F65E231E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001537" y="4251991"/>
              <a:ext cx="165703" cy="331406"/>
            </a:xfrm>
            <a:prstGeom prst="rect">
              <a:avLst/>
            </a:prstGeom>
          </p:spPr>
        </p:pic>
        <p:pic>
          <p:nvPicPr>
            <p:cNvPr id="50" name="Graphic 49">
              <a:extLst>
                <a:ext uri="{FF2B5EF4-FFF2-40B4-BE49-F238E27FC236}">
                  <a16:creationId xmlns:a16="http://schemas.microsoft.com/office/drawing/2014/main" id="{043E329B-BE6B-3B59-9507-E653FD5E1B3C}"/>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483857" y="3625647"/>
              <a:ext cx="165703" cy="331406"/>
            </a:xfrm>
            <a:prstGeom prst="rect">
              <a:avLst/>
            </a:prstGeom>
          </p:spPr>
        </p:pic>
        <p:pic>
          <p:nvPicPr>
            <p:cNvPr id="54" name="Graphic 53">
              <a:extLst>
                <a:ext uri="{FF2B5EF4-FFF2-40B4-BE49-F238E27FC236}">
                  <a16:creationId xmlns:a16="http://schemas.microsoft.com/office/drawing/2014/main" id="{BA745D3B-DAF4-0469-5614-641E33D12402}"/>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flipH="1" flipV="1">
              <a:off x="5215604" y="3684220"/>
              <a:ext cx="613199" cy="675035"/>
            </a:xfrm>
            <a:prstGeom prst="rect">
              <a:avLst/>
            </a:prstGeom>
          </p:spPr>
        </p:pic>
        <p:pic>
          <p:nvPicPr>
            <p:cNvPr id="55" name="Graphic 54">
              <a:extLst>
                <a:ext uri="{FF2B5EF4-FFF2-40B4-BE49-F238E27FC236}">
                  <a16:creationId xmlns:a16="http://schemas.microsoft.com/office/drawing/2014/main" id="{1CE24858-B484-5F37-95E6-04426F9B7F88}"/>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1289537" flipH="1" flipV="1">
              <a:off x="4827871" y="3273129"/>
              <a:ext cx="559003" cy="615373"/>
            </a:xfrm>
            <a:prstGeom prst="rect">
              <a:avLst/>
            </a:prstGeom>
          </p:spPr>
        </p:pic>
        <p:pic>
          <p:nvPicPr>
            <p:cNvPr id="56" name="Graphic 55">
              <a:extLst>
                <a:ext uri="{FF2B5EF4-FFF2-40B4-BE49-F238E27FC236}">
                  <a16:creationId xmlns:a16="http://schemas.microsoft.com/office/drawing/2014/main" id="{D3748971-DAD1-E0C4-BB31-15CEBB2B9EE7}"/>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17599054" flipH="1" flipV="1">
              <a:off x="6192087" y="3815874"/>
              <a:ext cx="431079" cy="474550"/>
            </a:xfrm>
            <a:prstGeom prst="rect">
              <a:avLst/>
            </a:prstGeom>
          </p:spPr>
        </p:pic>
        <p:pic>
          <p:nvPicPr>
            <p:cNvPr id="57" name="Graphic 56">
              <a:extLst>
                <a:ext uri="{FF2B5EF4-FFF2-40B4-BE49-F238E27FC236}">
                  <a16:creationId xmlns:a16="http://schemas.microsoft.com/office/drawing/2014/main" id="{D2833F70-9CB1-A41D-AB28-0D57E3E37EFF}"/>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rot="16931847" flipH="1" flipV="1">
              <a:off x="6508762" y="3698367"/>
              <a:ext cx="259159" cy="285293"/>
            </a:xfrm>
            <a:prstGeom prst="rect">
              <a:avLst/>
            </a:prstGeom>
          </p:spPr>
        </p:pic>
        <p:pic>
          <p:nvPicPr>
            <p:cNvPr id="58" name="Graphic 57">
              <a:extLst>
                <a:ext uri="{FF2B5EF4-FFF2-40B4-BE49-F238E27FC236}">
                  <a16:creationId xmlns:a16="http://schemas.microsoft.com/office/drawing/2014/main" id="{97734048-54BC-BC7A-01AA-4A121E36EB24}"/>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7399021" flipH="1">
              <a:off x="7147627" y="2969441"/>
              <a:ext cx="431079" cy="474550"/>
            </a:xfrm>
            <a:prstGeom prst="rect">
              <a:avLst/>
            </a:prstGeom>
          </p:spPr>
        </p:pic>
        <p:pic>
          <p:nvPicPr>
            <p:cNvPr id="59" name="Graphic 58">
              <a:extLst>
                <a:ext uri="{FF2B5EF4-FFF2-40B4-BE49-F238E27FC236}">
                  <a16:creationId xmlns:a16="http://schemas.microsoft.com/office/drawing/2014/main" id="{C612D115-EAC0-944F-168B-83960A9C395D}"/>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rot="8884795" flipH="1">
              <a:off x="7027205" y="3250425"/>
              <a:ext cx="431079" cy="474550"/>
            </a:xfrm>
            <a:prstGeom prst="rect">
              <a:avLst/>
            </a:prstGeom>
          </p:spPr>
        </p:pic>
      </p:grpSp>
      <p:sp>
        <p:nvSpPr>
          <p:cNvPr id="75" name="Rectangle 74">
            <a:extLst>
              <a:ext uri="{FF2B5EF4-FFF2-40B4-BE49-F238E27FC236}">
                <a16:creationId xmlns:a16="http://schemas.microsoft.com/office/drawing/2014/main" id="{4B4F2A03-BC8F-FA1A-43C0-D49413767453}"/>
              </a:ext>
            </a:extLst>
          </p:cNvPr>
          <p:cNvSpPr/>
          <p:nvPr/>
        </p:nvSpPr>
        <p:spPr>
          <a:xfrm>
            <a:off x="0" y="1600201"/>
            <a:ext cx="2232789" cy="4724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96000" tIns="91440" bIns="9144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accent2"/>
                </a:solidFill>
                <a:effectLst/>
                <a:uLnTx/>
                <a:uFillTx/>
                <a:latin typeface="+mj-lt"/>
                <a:ea typeface="+mn-ea"/>
                <a:cs typeface="+mn-cs"/>
              </a:rPr>
              <a:t>Key Issue Areas Identified by youth innovators: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schemeClr val="accent2"/>
              </a:solidFill>
              <a:effectLst/>
              <a:uLnTx/>
              <a:uFillTx/>
              <a:latin typeface="+mj-lt"/>
              <a:ea typeface="+mn-ea"/>
              <a:cs typeface="+mn-cs"/>
            </a:endParaRPr>
          </a:p>
          <a:p>
            <a:pPr marL="108000" indent="-108000" algn="l">
              <a:spcAft>
                <a:spcPts val="600"/>
              </a:spcAft>
              <a:buFont typeface="Arial" panose="020B0604020202020204" pitchFamily="34" charset="0"/>
              <a:buChar char="•"/>
              <a:defRPr/>
            </a:pPr>
            <a:r>
              <a:rPr lang="en-US" sz="1000" dirty="0">
                <a:solidFill>
                  <a:srgbClr val="262626"/>
                </a:solidFill>
                <a:latin typeface="+mj-lt"/>
              </a:rPr>
              <a:t>Racial Inclusion in Livelihood Pathways</a:t>
            </a:r>
          </a:p>
          <a:p>
            <a:pPr marL="108000" indent="-108000" algn="l">
              <a:spcAft>
                <a:spcPts val="600"/>
              </a:spcAft>
              <a:buFont typeface="Arial" panose="020B0604020202020204" pitchFamily="34" charset="0"/>
              <a:buChar char="•"/>
              <a:defRPr/>
            </a:pPr>
            <a:r>
              <a:rPr lang="en-US" sz="1000" dirty="0">
                <a:solidFill>
                  <a:srgbClr val="262626"/>
                </a:solidFill>
                <a:latin typeface="+mj-lt"/>
              </a:rPr>
              <a:t>Addressing Gender Based Violence (GBV)</a:t>
            </a:r>
          </a:p>
          <a:p>
            <a:pPr marL="108000" indent="-108000" algn="l">
              <a:spcAft>
                <a:spcPts val="600"/>
              </a:spcAft>
              <a:buFont typeface="Arial" panose="020B0604020202020204" pitchFamily="34" charset="0"/>
              <a:buChar char="•"/>
              <a:defRPr/>
            </a:pPr>
            <a:r>
              <a:rPr lang="en-US" sz="1000" dirty="0">
                <a:solidFill>
                  <a:srgbClr val="262626"/>
                </a:solidFill>
                <a:latin typeface="+mj-lt"/>
              </a:rPr>
              <a:t>Gender Equity</a:t>
            </a:r>
          </a:p>
          <a:p>
            <a:pPr marL="108000" indent="-108000" algn="l">
              <a:spcAft>
                <a:spcPts val="600"/>
              </a:spcAft>
              <a:buFont typeface="Arial" panose="020B0604020202020204" pitchFamily="34" charset="0"/>
              <a:buChar char="•"/>
              <a:defRPr/>
            </a:pPr>
            <a:r>
              <a:rPr lang="en-US" sz="1000" dirty="0">
                <a:solidFill>
                  <a:srgbClr val="262626"/>
                </a:solidFill>
                <a:latin typeface="+mj-lt"/>
              </a:rPr>
              <a:t>LGBTQI+ Rights and Access to Jobs</a:t>
            </a:r>
          </a:p>
          <a:p>
            <a:pPr marL="108000" indent="-108000" algn="l">
              <a:spcAft>
                <a:spcPts val="600"/>
              </a:spcAft>
              <a:buFont typeface="Arial" panose="020B0604020202020204" pitchFamily="34" charset="0"/>
              <a:buChar char="•"/>
              <a:defRPr/>
            </a:pPr>
            <a:r>
              <a:rPr lang="en-US" sz="1000" dirty="0">
                <a:solidFill>
                  <a:srgbClr val="262626"/>
                </a:solidFill>
                <a:latin typeface="+mj-lt"/>
              </a:rPr>
              <a:t>Livelihood Access for Migrant and Immigrant Communities</a:t>
            </a:r>
          </a:p>
          <a:p>
            <a:pPr marL="108000" indent="-108000" algn="l">
              <a:spcAft>
                <a:spcPts val="600"/>
              </a:spcAft>
              <a:buFont typeface="Arial" panose="020B0604020202020204" pitchFamily="34" charset="0"/>
              <a:buChar char="•"/>
              <a:defRPr/>
            </a:pPr>
            <a:r>
              <a:rPr lang="en-US" sz="1000" dirty="0">
                <a:solidFill>
                  <a:srgbClr val="262626"/>
                </a:solidFill>
                <a:latin typeface="+mj-lt"/>
              </a:rPr>
              <a:t>Environmental Justice (Education and Sustainability)</a:t>
            </a:r>
          </a:p>
          <a:p>
            <a:pPr marL="108000" indent="-108000" algn="l">
              <a:spcAft>
                <a:spcPts val="600"/>
              </a:spcAft>
              <a:buFont typeface="Arial" panose="020B0604020202020204" pitchFamily="34" charset="0"/>
              <a:buChar char="•"/>
              <a:defRPr/>
            </a:pPr>
            <a:r>
              <a:rPr lang="en-US" sz="1000" dirty="0">
                <a:solidFill>
                  <a:srgbClr val="262626"/>
                </a:solidFill>
                <a:latin typeface="+mj-lt"/>
              </a:rPr>
              <a:t>Decreasing Barriers to Entrepreneurship Opportunities</a:t>
            </a:r>
          </a:p>
          <a:p>
            <a:pPr marL="108000" indent="-108000" algn="l">
              <a:spcAft>
                <a:spcPts val="600"/>
              </a:spcAft>
              <a:buFont typeface="Arial" panose="020B0604020202020204" pitchFamily="34" charset="0"/>
              <a:buChar char="•"/>
              <a:defRPr/>
            </a:pPr>
            <a:r>
              <a:rPr lang="en-US" sz="1000" dirty="0">
                <a:solidFill>
                  <a:srgbClr val="262626"/>
                </a:solidFill>
                <a:latin typeface="+mj-lt"/>
              </a:rPr>
              <a:t>Inclusion of Differently-Abled Young People in Livelihood Pathways</a:t>
            </a:r>
          </a:p>
          <a:p>
            <a:pPr marL="108000" indent="-108000" algn="l">
              <a:spcAft>
                <a:spcPts val="600"/>
              </a:spcAft>
              <a:buFont typeface="Arial" panose="020B0604020202020204" pitchFamily="34" charset="0"/>
              <a:buChar char="•"/>
              <a:defRPr/>
            </a:pPr>
            <a:r>
              <a:rPr lang="en-US" sz="1000" dirty="0">
                <a:solidFill>
                  <a:srgbClr val="262626"/>
                </a:solidFill>
                <a:latin typeface="+mj-lt"/>
              </a:rPr>
              <a:t>Inclusion in Arts and Creative Economy</a:t>
            </a:r>
          </a:p>
          <a:p>
            <a:pPr algn="ctr"/>
            <a:endParaRPr lang="en-GB" dirty="0"/>
          </a:p>
        </p:txBody>
      </p:sp>
      <p:graphicFrame>
        <p:nvGraphicFramePr>
          <p:cNvPr id="76" name="Table 76">
            <a:extLst>
              <a:ext uri="{FF2B5EF4-FFF2-40B4-BE49-F238E27FC236}">
                <a16:creationId xmlns:a16="http://schemas.microsoft.com/office/drawing/2014/main" id="{95620D0F-28F3-43EC-39C7-625B9473900F}"/>
              </a:ext>
            </a:extLst>
          </p:cNvPr>
          <p:cNvGraphicFramePr>
            <a:graphicFrameLocks noGrp="1"/>
          </p:cNvGraphicFramePr>
          <p:nvPr>
            <p:extLst>
              <p:ext uri="{D42A27DB-BD31-4B8C-83A1-F6EECF244321}">
                <p14:modId xmlns:p14="http://schemas.microsoft.com/office/powerpoint/2010/main" val="2071323065"/>
              </p:ext>
            </p:extLst>
          </p:nvPr>
        </p:nvGraphicFramePr>
        <p:xfrm>
          <a:off x="2560320" y="4105700"/>
          <a:ext cx="9250683" cy="2190360"/>
        </p:xfrm>
        <a:graphic>
          <a:graphicData uri="http://schemas.openxmlformats.org/drawingml/2006/table">
            <a:tbl>
              <a:tblPr firstRow="1" bandRow="1">
                <a:tableStyleId>{5C22544A-7EE6-4342-B048-85BDC9FD1C3A}</a:tableStyleId>
              </a:tblPr>
              <a:tblGrid>
                <a:gridCol w="3083561">
                  <a:extLst>
                    <a:ext uri="{9D8B030D-6E8A-4147-A177-3AD203B41FA5}">
                      <a16:colId xmlns:a16="http://schemas.microsoft.com/office/drawing/2014/main" val="1864628151"/>
                    </a:ext>
                  </a:extLst>
                </a:gridCol>
                <a:gridCol w="3083561">
                  <a:extLst>
                    <a:ext uri="{9D8B030D-6E8A-4147-A177-3AD203B41FA5}">
                      <a16:colId xmlns:a16="http://schemas.microsoft.com/office/drawing/2014/main" val="3701314534"/>
                    </a:ext>
                  </a:extLst>
                </a:gridCol>
                <a:gridCol w="3083561">
                  <a:extLst>
                    <a:ext uri="{9D8B030D-6E8A-4147-A177-3AD203B41FA5}">
                      <a16:colId xmlns:a16="http://schemas.microsoft.com/office/drawing/2014/main" val="3081740947"/>
                    </a:ext>
                  </a:extLst>
                </a:gridCol>
              </a:tblGrid>
              <a:tr h="873676">
                <a:tc>
                  <a:txBody>
                    <a:bodyPr/>
                    <a:lstStyle/>
                    <a:p>
                      <a:pPr algn="ctr">
                        <a:spcAft>
                          <a:spcPts val="300"/>
                        </a:spcAft>
                        <a:defRPr/>
                      </a:pPr>
                      <a:r>
                        <a:rPr lang="en-US" sz="1100" b="1" kern="1200" dirty="0">
                          <a:solidFill>
                            <a:schemeClr val="accent1"/>
                          </a:solidFill>
                          <a:latin typeface="+mn-lt"/>
                          <a:ea typeface="+mn-ea"/>
                          <a:cs typeface="+mn-cs"/>
                        </a:rPr>
                        <a:t>Bogota</a:t>
                      </a:r>
                    </a:p>
                    <a:p>
                      <a:pPr marL="169863" marR="0" lvl="0" indent="-11112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12121"/>
                          </a:solidFill>
                          <a:effectLst/>
                          <a:uLnTx/>
                          <a:uFillTx/>
                          <a:latin typeface="+mn-lt"/>
                          <a:ea typeface="+mn-ea"/>
                          <a:cs typeface="+mn-cs"/>
                        </a:rPr>
                        <a:t>Engaging Black and Afro-Colombian OY through arts</a:t>
                      </a:r>
                    </a:p>
                    <a:p>
                      <a:pPr marL="169863" marR="0" lvl="0" indent="-11112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12121"/>
                          </a:solidFill>
                          <a:effectLst/>
                          <a:uLnTx/>
                          <a:uFillTx/>
                          <a:latin typeface="+mn-lt"/>
                          <a:ea typeface="+mn-ea"/>
                          <a:cs typeface="+mn-cs"/>
                        </a:rPr>
                        <a:t>Public policy training for youth by youth</a:t>
                      </a:r>
                    </a:p>
                    <a:p>
                      <a:pPr marL="169863" marR="0" lvl="0" indent="-11112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12121"/>
                          </a:solidFill>
                          <a:effectLst/>
                          <a:uLnTx/>
                          <a:uFillTx/>
                          <a:latin typeface="+mn-lt"/>
                          <a:ea typeface="+mn-ea"/>
                          <a:cs typeface="+mn-cs"/>
                        </a:rPr>
                        <a:t>Women’s health and violence prevention</a:t>
                      </a:r>
                    </a:p>
                    <a:p>
                      <a:pPr marL="169863" marR="0" lvl="0" indent="-11112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12121"/>
                          </a:solidFill>
                          <a:effectLst/>
                          <a:uLnTx/>
                          <a:uFillTx/>
                          <a:latin typeface="+mn-lt"/>
                          <a:ea typeface="+mn-ea"/>
                          <a:cs typeface="+mn-cs"/>
                        </a:rPr>
                        <a:t>Advocacy for young women and migrant communities</a:t>
                      </a:r>
                    </a:p>
                    <a:p>
                      <a:endParaRPr lang="en-GB" sz="900" dirty="0"/>
                    </a:p>
                  </a:txBody>
                  <a:tcPr marL="108000" marR="144000" marT="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lang="en-US" sz="1100" b="1" kern="1200" dirty="0">
                          <a:solidFill>
                            <a:schemeClr val="accent2"/>
                          </a:solidFill>
                          <a:latin typeface="+mn-lt"/>
                          <a:ea typeface="+mn-ea"/>
                          <a:cs typeface="+mn-cs"/>
                        </a:rPr>
                        <a:t>Sao Paulo</a:t>
                      </a:r>
                    </a:p>
                    <a:p>
                      <a:pPr marL="169863" marR="0" lvl="0" indent="-11112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12121"/>
                          </a:solidFill>
                          <a:effectLst/>
                          <a:uLnTx/>
                          <a:uFillTx/>
                          <a:latin typeface="+mn-lt"/>
                          <a:ea typeface="+mn-ea"/>
                          <a:cs typeface="+mn-cs"/>
                        </a:rPr>
                        <a:t>Boost circular economy; conscious consumption, environmental education, and local production </a:t>
                      </a:r>
                    </a:p>
                    <a:p>
                      <a:pPr marL="169863" marR="0" lvl="0" indent="-11112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12121"/>
                          </a:solidFill>
                          <a:effectLst/>
                          <a:uLnTx/>
                          <a:uFillTx/>
                          <a:latin typeface="+mn-lt"/>
                          <a:ea typeface="+mn-ea"/>
                          <a:cs typeface="+mn-cs"/>
                        </a:rPr>
                        <a:t>Alternative source of local income through returnable collection and recycling residential waste</a:t>
                      </a:r>
                    </a:p>
                    <a:p>
                      <a:pPr marL="169863" marR="0" lvl="0" indent="-11112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12121"/>
                          </a:solidFill>
                          <a:effectLst/>
                          <a:uLnTx/>
                          <a:uFillTx/>
                          <a:latin typeface="+mn-lt"/>
                          <a:ea typeface="+mn-ea"/>
                          <a:cs typeface="+mn-cs"/>
                        </a:rPr>
                        <a:t>Decreasing social barriers for  LGBTQIA+ OY</a:t>
                      </a:r>
                    </a:p>
                  </a:txBody>
                  <a:tcPr marL="108000" marR="144000" marT="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spcAft>
                          <a:spcPts val="300"/>
                        </a:spcAft>
                        <a:defRPr/>
                      </a:pPr>
                      <a:r>
                        <a:rPr lang="en-US" sz="1200" b="1" kern="1200" dirty="0" err="1">
                          <a:solidFill>
                            <a:schemeClr val="accent5"/>
                          </a:solidFill>
                          <a:latin typeface="+mn-lt"/>
                          <a:ea typeface="+mn-ea"/>
                          <a:cs typeface="+mn-cs"/>
                        </a:rPr>
                        <a:t>Ethekwini</a:t>
                      </a:r>
                      <a:endParaRPr lang="en-US" sz="1200" b="1" kern="1200" dirty="0">
                        <a:solidFill>
                          <a:schemeClr val="accent5"/>
                        </a:solidFill>
                        <a:latin typeface="+mn-lt"/>
                        <a:ea typeface="+mn-ea"/>
                        <a:cs typeface="+mn-cs"/>
                      </a:endParaRPr>
                    </a:p>
                    <a:p>
                      <a:pPr marL="120650" marR="0" lvl="0" indent="-1206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12121"/>
                          </a:solidFill>
                          <a:effectLst/>
                          <a:uLnTx/>
                          <a:uFillTx/>
                          <a:latin typeface="+mn-lt"/>
                          <a:ea typeface="+mn-ea"/>
                          <a:cs typeface="+mn-cs"/>
                        </a:rPr>
                        <a:t>Raising awareness about gender-based violence</a:t>
                      </a:r>
                    </a:p>
                    <a:p>
                      <a:pPr marL="120650" marR="0" lvl="0" indent="-1206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12121"/>
                          </a:solidFill>
                          <a:effectLst/>
                          <a:uLnTx/>
                          <a:uFillTx/>
                          <a:latin typeface="+mn-lt"/>
                          <a:ea typeface="+mn-ea"/>
                          <a:cs typeface="+mn-cs"/>
                        </a:rPr>
                        <a:t>Computer coding project for youth in Cato Manor region</a:t>
                      </a:r>
                    </a:p>
                    <a:p>
                      <a:pPr marL="120650" marR="0" lvl="0" indent="-1206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12121"/>
                          </a:solidFill>
                          <a:effectLst/>
                          <a:uLnTx/>
                          <a:uFillTx/>
                          <a:latin typeface="+mn-lt"/>
                          <a:ea typeface="+mn-ea"/>
                          <a:cs typeface="+mn-cs"/>
                        </a:rPr>
                        <a:t>Education and promotion of indigenous plant biodiversity</a:t>
                      </a:r>
                    </a:p>
                    <a:p>
                      <a:pPr marL="120650" marR="0" lvl="0" indent="-1206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12121"/>
                          </a:solidFill>
                          <a:effectLst/>
                          <a:uLnTx/>
                          <a:uFillTx/>
                          <a:latin typeface="+mn-lt"/>
                          <a:ea typeface="+mn-ea"/>
                          <a:cs typeface="+mn-cs"/>
                        </a:rPr>
                        <a:t>Mental health awareness and support for OY in Newlands West</a:t>
                      </a:r>
                    </a:p>
                  </a:txBody>
                  <a:tcPr marL="108000" marR="144000" marT="36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78247708"/>
                  </a:ext>
                </a:extLst>
              </a:tr>
              <a:tr h="923246">
                <a:tc>
                  <a:txBody>
                    <a:bodyPr/>
                    <a:lstStyle/>
                    <a:p>
                      <a:pPr marR="0" lvl="0" indent="0" algn="ctr" fontAlgn="auto">
                        <a:lnSpc>
                          <a:spcPct val="100000"/>
                        </a:lnSpc>
                        <a:spcBef>
                          <a:spcPts val="0"/>
                        </a:spcBef>
                        <a:spcAft>
                          <a:spcPts val="300"/>
                        </a:spcAft>
                        <a:buClrTx/>
                        <a:buSzTx/>
                        <a:buFontTx/>
                        <a:buNone/>
                        <a:tabLst/>
                        <a:defRPr/>
                      </a:pPr>
                      <a:r>
                        <a:rPr lang="en-US" sz="1100" b="1" kern="1200" dirty="0">
                          <a:solidFill>
                            <a:schemeClr val="accent6"/>
                          </a:solidFill>
                          <a:latin typeface="+mn-lt"/>
                          <a:ea typeface="+mn-ea"/>
                          <a:cs typeface="+mn-cs"/>
                        </a:rPr>
                        <a:t>Mombasa</a:t>
                      </a:r>
                    </a:p>
                    <a:p>
                      <a:pPr marL="117475" marR="0" lvl="0" indent="-1174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12121"/>
                          </a:solidFill>
                          <a:effectLst/>
                          <a:uLnTx/>
                          <a:uFillTx/>
                          <a:latin typeface="+mn-lt"/>
                          <a:ea typeface="+mn-ea"/>
                          <a:cs typeface="+mn-cs"/>
                        </a:rPr>
                        <a:t>Restoring green spaces</a:t>
                      </a:r>
                    </a:p>
                    <a:p>
                      <a:pPr marL="117475" marR="0" lvl="0" indent="-1174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12121"/>
                          </a:solidFill>
                          <a:effectLst/>
                          <a:uLnTx/>
                          <a:uFillTx/>
                          <a:latin typeface="+mn-lt"/>
                          <a:ea typeface="+mn-ea"/>
                          <a:cs typeface="+mn-cs"/>
                        </a:rPr>
                        <a:t>Training on creation of sustainable re-usable sanitary pads</a:t>
                      </a:r>
                    </a:p>
                    <a:p>
                      <a:pPr marL="117475" marR="0" lvl="0" indent="-1174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12121"/>
                          </a:solidFill>
                          <a:effectLst/>
                          <a:uLnTx/>
                          <a:uFillTx/>
                          <a:latin typeface="+mn-lt"/>
                          <a:ea typeface="+mn-ea"/>
                          <a:cs typeface="+mn-cs"/>
                        </a:rPr>
                        <a:t>Workshops: sexual and reproductive health, teen pregnancy, and gender-based violence </a:t>
                      </a:r>
                    </a:p>
                    <a:p>
                      <a:endParaRPr lang="en-GB" sz="900" dirty="0"/>
                    </a:p>
                  </a:txBody>
                  <a:tcPr marL="108000" marR="144000" marT="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spcAft>
                          <a:spcPts val="300"/>
                        </a:spcAft>
                        <a:defRPr/>
                      </a:pPr>
                      <a:r>
                        <a:rPr lang="en-US" sz="1100" b="1" kern="1200" dirty="0">
                          <a:solidFill>
                            <a:schemeClr val="accent6">
                              <a:lumMod val="50000"/>
                            </a:schemeClr>
                          </a:solidFill>
                          <a:latin typeface="+mn-lt"/>
                          <a:ea typeface="+mn-ea"/>
                          <a:cs typeface="+mn-cs"/>
                        </a:rPr>
                        <a:t>Pune</a:t>
                      </a:r>
                    </a:p>
                    <a:p>
                      <a:pPr marL="117475" marR="0" lvl="0" indent="-11112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12121"/>
                          </a:solidFill>
                          <a:effectLst/>
                          <a:uLnTx/>
                          <a:uFillTx/>
                          <a:latin typeface="+mn-lt"/>
                          <a:ea typeface="+mn-ea"/>
                          <a:cs typeface="+mn-cs"/>
                        </a:rPr>
                        <a:t>Self-defense training for women and sensitization groups for men</a:t>
                      </a:r>
                    </a:p>
                    <a:p>
                      <a:pPr marL="117475" marR="0" lvl="0" indent="-11112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12121"/>
                          </a:solidFill>
                          <a:effectLst/>
                          <a:uLnTx/>
                          <a:uFillTx/>
                          <a:latin typeface="+mn-lt"/>
                          <a:ea typeface="+mn-ea"/>
                          <a:cs typeface="+mn-cs"/>
                        </a:rPr>
                        <a:t>Job skilling for young women through jewelry making and appliance repair</a:t>
                      </a:r>
                    </a:p>
                    <a:p>
                      <a:pPr marL="117475" marR="0" lvl="0" indent="-11112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12121"/>
                          </a:solidFill>
                          <a:effectLst/>
                          <a:uLnTx/>
                          <a:uFillTx/>
                          <a:latin typeface="+mn-lt"/>
                          <a:ea typeface="+mn-ea"/>
                          <a:cs typeface="+mn-cs"/>
                        </a:rPr>
                        <a:t>Education campaign </a:t>
                      </a:r>
                      <a:r>
                        <a:rPr kumimoji="0" lang="en-US" sz="900" b="0" i="0" u="none" strike="noStrike" kern="1200" cap="none" spc="0" normalizeH="0" baseline="0" noProof="0" dirty="0">
                          <a:ln>
                            <a:noFill/>
                          </a:ln>
                          <a:solidFill>
                            <a:srgbClr val="212121"/>
                          </a:solidFill>
                          <a:effectLst/>
                          <a:uLnTx/>
                          <a:uFillTx/>
                          <a:latin typeface="+mn-lt"/>
                          <a:ea typeface="+mn-ea"/>
                          <a:cs typeface="+mn-cs"/>
                        </a:rPr>
                        <a:t>related to the value of differently- abled OY</a:t>
                      </a:r>
                    </a:p>
                  </a:txBody>
                  <a:tcPr marL="108000" marR="144000" marT="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R="0" lvl="0" indent="0" algn="ctr" fontAlgn="auto">
                        <a:lnSpc>
                          <a:spcPct val="100000"/>
                        </a:lnSpc>
                        <a:spcBef>
                          <a:spcPts val="0"/>
                        </a:spcBef>
                        <a:spcAft>
                          <a:spcPts val="300"/>
                        </a:spcAft>
                        <a:buClrTx/>
                        <a:buSzTx/>
                        <a:buFontTx/>
                        <a:buNone/>
                        <a:tabLst/>
                        <a:defRPr/>
                      </a:pPr>
                      <a:r>
                        <a:rPr lang="en-US" sz="1100" b="1" kern="1200" dirty="0">
                          <a:solidFill>
                            <a:schemeClr val="accent6">
                              <a:lumMod val="60000"/>
                              <a:lumOff val="40000"/>
                            </a:schemeClr>
                          </a:solidFill>
                          <a:latin typeface="+mn-lt"/>
                          <a:ea typeface="+mn-ea"/>
                          <a:cs typeface="+mn-cs"/>
                        </a:rPr>
                        <a:t>Ramgarh</a:t>
                      </a:r>
                    </a:p>
                    <a:p>
                      <a:pPr marL="117475" marR="0" lvl="0" indent="-11112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altLang="en-US" sz="800" b="0" i="0" u="none" strike="noStrike" kern="1200" cap="none" spc="0" normalizeH="0" baseline="0" noProof="0" dirty="0">
                          <a:ln>
                            <a:noFill/>
                          </a:ln>
                          <a:solidFill>
                            <a:srgbClr val="262626"/>
                          </a:solidFill>
                          <a:effectLst/>
                          <a:uLnTx/>
                          <a:uFillTx/>
                          <a:latin typeface="+mn-lt"/>
                          <a:ea typeface="+mn-ea"/>
                          <a:cs typeface="Arial" panose="020B0604020202020204" pitchFamily="34" charset="0"/>
                        </a:rPr>
                        <a:t>Digital media to raise awareness of COVID safety measures and precautions</a:t>
                      </a:r>
                    </a:p>
                    <a:p>
                      <a:pPr marL="117475" marR="0" lvl="0" indent="-11112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62626"/>
                          </a:solidFill>
                          <a:effectLst/>
                          <a:uLnTx/>
                          <a:uFillTx/>
                          <a:latin typeface="+mn-lt"/>
                          <a:ea typeface="+mn-ea"/>
                          <a:cs typeface="+mn-cs"/>
                        </a:rPr>
                        <a:t>Campaign to introduce clean energy alternatives in sewing cluster </a:t>
                      </a:r>
                    </a:p>
                    <a:p>
                      <a:pPr marL="117475" marR="0" lvl="0" indent="-11112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800" b="0" i="0" u="none" strike="noStrike" kern="1200" cap="none" spc="0" normalizeH="0" baseline="0" noProof="0" dirty="0">
                          <a:ln>
                            <a:noFill/>
                          </a:ln>
                          <a:solidFill>
                            <a:srgbClr val="262626"/>
                          </a:solidFill>
                          <a:effectLst/>
                          <a:uLnTx/>
                          <a:uFillTx/>
                          <a:latin typeface="+mn-lt"/>
                          <a:ea typeface="+mn-ea"/>
                          <a:cs typeface="+mn-cs"/>
                        </a:rPr>
                        <a:t>Raising awareness on the importance of regenerative and sustainable farming</a:t>
                      </a:r>
                    </a:p>
                  </a:txBody>
                  <a:tcPr marL="108000" marR="144000" marT="36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69374840"/>
                  </a:ext>
                </a:extLst>
              </a:tr>
            </a:tbl>
          </a:graphicData>
        </a:graphic>
      </p:graphicFrame>
      <p:sp>
        <p:nvSpPr>
          <p:cNvPr id="23" name="Slide Number Placeholder 23">
            <a:extLst>
              <a:ext uri="{FF2B5EF4-FFF2-40B4-BE49-F238E27FC236}">
                <a16:creationId xmlns:a16="http://schemas.microsoft.com/office/drawing/2014/main" id="{38658B18-14DE-4C7B-ACA4-4E00EF6ACEAE}"/>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16</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2358539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BA1C6A85-C100-0708-AFB4-0D7013CA85B1}"/>
              </a:ext>
            </a:extLst>
          </p:cNvPr>
          <p:cNvSpPr/>
          <p:nvPr/>
        </p:nvSpPr>
        <p:spPr>
          <a:xfrm>
            <a:off x="0" y="1600200"/>
            <a:ext cx="12192000" cy="4724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43" name="Rectangle: Rounded Corners 42">
            <a:extLst>
              <a:ext uri="{FF2B5EF4-FFF2-40B4-BE49-F238E27FC236}">
                <a16:creationId xmlns:a16="http://schemas.microsoft.com/office/drawing/2014/main" id="{1B61038A-C537-5C68-5BE3-C046B12DD51F}"/>
              </a:ext>
            </a:extLst>
          </p:cNvPr>
          <p:cNvSpPr/>
          <p:nvPr/>
        </p:nvSpPr>
        <p:spPr>
          <a:xfrm>
            <a:off x="387859" y="1595955"/>
            <a:ext cx="3444198" cy="2258463"/>
          </a:xfrm>
          <a:prstGeom prst="round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s-419" sz="14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Bogotá</a:t>
            </a:r>
            <a:r>
              <a:rPr kumimoji="0" lang="en-US" sz="14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 Colombia</a:t>
            </a:r>
          </a:p>
          <a:p>
            <a:pPr marL="169863" marR="0" lvl="0" indent="-111125"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Engaging Black and Afro-Colombian Opportunity Youth through arts</a:t>
            </a:r>
          </a:p>
          <a:p>
            <a:pPr marL="169863" marR="0" lvl="0" indent="-111125"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Public policy training for youth by youth</a:t>
            </a:r>
          </a:p>
          <a:p>
            <a:pPr marL="169863" marR="0" lvl="0" indent="-111125"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Women’s health and violence prevention</a:t>
            </a:r>
          </a:p>
          <a:p>
            <a:pPr marL="169863" marR="0" lvl="0" indent="-111125"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Advocacy for young women and migrant communities</a:t>
            </a:r>
          </a:p>
          <a:p>
            <a:pPr marL="117475" marR="0" lvl="0" indent="-58738"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11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endParaRPr>
          </a:p>
        </p:txBody>
      </p:sp>
      <p:sp>
        <p:nvSpPr>
          <p:cNvPr id="44" name="Rectangle: Rounded Corners 43">
            <a:extLst>
              <a:ext uri="{FF2B5EF4-FFF2-40B4-BE49-F238E27FC236}">
                <a16:creationId xmlns:a16="http://schemas.microsoft.com/office/drawing/2014/main" id="{3C3D0136-7A7B-DC27-5340-01DED0033138}"/>
              </a:ext>
            </a:extLst>
          </p:cNvPr>
          <p:cNvSpPr/>
          <p:nvPr/>
        </p:nvSpPr>
        <p:spPr>
          <a:xfrm>
            <a:off x="387860" y="4066138"/>
            <a:ext cx="3444197" cy="2258462"/>
          </a:xfrm>
          <a:prstGeom prst="round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ctr">
              <a:spcAft>
                <a:spcPts val="1200"/>
              </a:spcAft>
              <a:defRPr/>
            </a:pPr>
            <a:r>
              <a:rPr lang="en-US" sz="1400" b="1" dirty="0">
                <a:solidFill>
                  <a:schemeClr val="accent2"/>
                </a:solidFill>
                <a:latin typeface="Arial" panose="020B0604020202020204" pitchFamily="34" charset="0"/>
                <a:cs typeface="Arial" panose="020B0604020202020204" pitchFamily="34" charset="0"/>
              </a:rPr>
              <a:t>Sao Paulo, Brazil</a:t>
            </a:r>
          </a:p>
          <a:p>
            <a:pPr marL="169863" marR="0" lvl="0" indent="-111125"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Boost circular economy, conscious consumption, environmental education, and local production </a:t>
            </a:r>
          </a:p>
          <a:p>
            <a:pPr marL="169863" marR="0" lvl="0" indent="-111125"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Alternative source of local income through returnable collection and recycling residential waste</a:t>
            </a:r>
          </a:p>
          <a:p>
            <a:pPr marL="169863" marR="0" lvl="0" indent="-111125"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Decreasing social barriers for  historically marginalized groups</a:t>
            </a:r>
          </a:p>
        </p:txBody>
      </p:sp>
      <p:sp>
        <p:nvSpPr>
          <p:cNvPr id="45" name="Rectangle: Rounded Corners 44">
            <a:extLst>
              <a:ext uri="{FF2B5EF4-FFF2-40B4-BE49-F238E27FC236}">
                <a16:creationId xmlns:a16="http://schemas.microsoft.com/office/drawing/2014/main" id="{BD44C68D-4169-F9ED-089F-F9785740D533}"/>
              </a:ext>
            </a:extLst>
          </p:cNvPr>
          <p:cNvSpPr/>
          <p:nvPr/>
        </p:nvSpPr>
        <p:spPr>
          <a:xfrm>
            <a:off x="4380764" y="4066138"/>
            <a:ext cx="3444198" cy="2258463"/>
          </a:xfrm>
          <a:prstGeom prst="round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marR="0" lvl="0" indent="0" algn="ctr" fontAlgn="auto">
              <a:lnSpc>
                <a:spcPct val="100000"/>
              </a:lnSpc>
              <a:spcBef>
                <a:spcPts val="0"/>
              </a:spcBef>
              <a:spcAft>
                <a:spcPts val="1200"/>
              </a:spcAft>
              <a:buClrTx/>
              <a:buSzTx/>
              <a:buFontTx/>
              <a:buNone/>
              <a:tabLst/>
              <a:defRPr/>
            </a:pPr>
            <a:r>
              <a:rPr lang="en-US" sz="1400" b="1" dirty="0" err="1">
                <a:solidFill>
                  <a:schemeClr val="accent5"/>
                </a:solidFill>
                <a:latin typeface="Arial" panose="020B0604020202020204" pitchFamily="34" charset="0"/>
                <a:cs typeface="Arial" panose="020B0604020202020204" pitchFamily="34" charset="0"/>
              </a:rPr>
              <a:t>Ethekwini</a:t>
            </a:r>
            <a:r>
              <a:rPr lang="en-US" sz="1400" b="1" dirty="0">
                <a:solidFill>
                  <a:schemeClr val="accent5"/>
                </a:solidFill>
                <a:latin typeface="Arial" panose="020B0604020202020204" pitchFamily="34" charset="0"/>
                <a:cs typeface="Arial" panose="020B0604020202020204" pitchFamily="34" charset="0"/>
              </a:rPr>
              <a:t>, South Africa</a:t>
            </a:r>
          </a:p>
          <a:p>
            <a:pPr marL="120650" marR="0" lvl="0" indent="-1206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Raising awareness about gender-based violence</a:t>
            </a:r>
          </a:p>
          <a:p>
            <a:pPr marL="120650" marR="0" lvl="0" indent="-1206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Computer coding project for youth in Cato Manor region</a:t>
            </a:r>
          </a:p>
          <a:p>
            <a:pPr marL="120650" marR="0" lvl="0" indent="-1206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Education and promotion of indigenous plant biodiversity</a:t>
            </a:r>
          </a:p>
          <a:p>
            <a:pPr marL="120650" marR="0" lvl="0" indent="-1206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Mental health awareness and support for Opportunity Youth in Newlands West</a:t>
            </a:r>
          </a:p>
        </p:txBody>
      </p:sp>
      <p:sp>
        <p:nvSpPr>
          <p:cNvPr id="46" name="Rectangle: Rounded Corners 45">
            <a:extLst>
              <a:ext uri="{FF2B5EF4-FFF2-40B4-BE49-F238E27FC236}">
                <a16:creationId xmlns:a16="http://schemas.microsoft.com/office/drawing/2014/main" id="{203D81CA-A482-B62D-2905-2A6DBB51B096}"/>
              </a:ext>
            </a:extLst>
          </p:cNvPr>
          <p:cNvSpPr/>
          <p:nvPr/>
        </p:nvSpPr>
        <p:spPr>
          <a:xfrm>
            <a:off x="4380764" y="1595955"/>
            <a:ext cx="3444190" cy="2258458"/>
          </a:xfrm>
          <a:prstGeom prst="round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ctr">
              <a:spcAft>
                <a:spcPts val="1200"/>
              </a:spcAft>
              <a:defRPr/>
            </a:pPr>
            <a:r>
              <a:rPr lang="en-US" sz="1400" b="1" dirty="0">
                <a:solidFill>
                  <a:schemeClr val="accent6"/>
                </a:solidFill>
                <a:latin typeface="Arial" panose="020B0604020202020204" pitchFamily="34" charset="0"/>
                <a:cs typeface="Arial" panose="020B0604020202020204" pitchFamily="34" charset="0"/>
              </a:rPr>
              <a:t>Mombasa, Kenya</a:t>
            </a:r>
          </a:p>
          <a:p>
            <a:pPr marL="117475" marR="0" lvl="0" indent="-117475"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Restoring green spaces</a:t>
            </a:r>
          </a:p>
          <a:p>
            <a:pPr marL="117475" marR="0" lvl="0" indent="-117475"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Training on creation of sustainable re-usable sanitary pads</a:t>
            </a:r>
          </a:p>
          <a:p>
            <a:pPr marL="117475" marR="0" lvl="0" indent="-117475"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Health and gender-based violence workshops </a:t>
            </a:r>
          </a:p>
        </p:txBody>
      </p:sp>
      <p:sp>
        <p:nvSpPr>
          <p:cNvPr id="47" name="Rectangle: Rounded Corners 46">
            <a:extLst>
              <a:ext uri="{FF2B5EF4-FFF2-40B4-BE49-F238E27FC236}">
                <a16:creationId xmlns:a16="http://schemas.microsoft.com/office/drawing/2014/main" id="{2134836F-3DDA-C937-5325-B938D78096E2}"/>
              </a:ext>
            </a:extLst>
          </p:cNvPr>
          <p:cNvSpPr/>
          <p:nvPr/>
        </p:nvSpPr>
        <p:spPr>
          <a:xfrm>
            <a:off x="8373661" y="4066138"/>
            <a:ext cx="3444197" cy="2258462"/>
          </a:xfrm>
          <a:prstGeom prst="round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algn="ctr">
              <a:spcAft>
                <a:spcPts val="1200"/>
              </a:spcAft>
              <a:defRPr/>
            </a:pPr>
            <a:r>
              <a:rPr lang="en-US" sz="1400" b="1" dirty="0">
                <a:solidFill>
                  <a:schemeClr val="accent6">
                    <a:lumMod val="60000"/>
                    <a:lumOff val="40000"/>
                  </a:schemeClr>
                </a:solidFill>
                <a:latin typeface="Arial" panose="020B0604020202020204" pitchFamily="34" charset="0"/>
                <a:cs typeface="Arial" panose="020B0604020202020204" pitchFamily="34" charset="0"/>
              </a:rPr>
              <a:t>Ramgarh, India</a:t>
            </a:r>
          </a:p>
          <a:p>
            <a:pPr marL="117475" marR="0" lvl="0" indent="-111125"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altLang="en-US" sz="1100" b="0" i="0" u="none" strike="noStrike" kern="1200" cap="none" spc="0" normalizeH="0" baseline="0" noProof="0" dirty="0">
                <a:ln>
                  <a:noFill/>
                </a:ln>
                <a:solidFill>
                  <a:srgbClr val="262626"/>
                </a:solidFill>
                <a:effectLst/>
                <a:uLnTx/>
                <a:uFillTx/>
                <a:latin typeface="Arial" panose="020B0604020202020204" pitchFamily="34" charset="0"/>
                <a:ea typeface="+mn-ea"/>
                <a:cs typeface="Arial" panose="020B0604020202020204" pitchFamily="34" charset="0"/>
              </a:rPr>
              <a:t>Digital media to raise awareness of COVID safety measures and precautions</a:t>
            </a:r>
          </a:p>
          <a:p>
            <a:pPr marL="117475" marR="0" lvl="0" indent="-111125"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62626"/>
                </a:solidFill>
                <a:effectLst/>
                <a:uLnTx/>
                <a:uFillTx/>
                <a:latin typeface="Arial" panose="020B0604020202020204" pitchFamily="34" charset="0"/>
                <a:ea typeface="+mn-ea"/>
                <a:cs typeface="Arial" panose="020B0604020202020204" pitchFamily="34" charset="0"/>
              </a:rPr>
              <a:t>Campaign to introduce clean energy alternatives in sewing cluster </a:t>
            </a:r>
          </a:p>
          <a:p>
            <a:pPr marL="117475" marR="0" lvl="0" indent="-111125"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62626"/>
                </a:solidFill>
                <a:effectLst/>
                <a:uLnTx/>
                <a:uFillTx/>
                <a:latin typeface="Arial" panose="020B0604020202020204" pitchFamily="34" charset="0"/>
                <a:ea typeface="+mn-ea"/>
                <a:cs typeface="Arial" panose="020B0604020202020204" pitchFamily="34" charset="0"/>
              </a:rPr>
              <a:t>Raising awareness on the importance of regenerative and sustainable farming</a:t>
            </a:r>
          </a:p>
        </p:txBody>
      </p:sp>
      <p:sp>
        <p:nvSpPr>
          <p:cNvPr id="48" name="Rectangle: Rounded Corners 47">
            <a:extLst>
              <a:ext uri="{FF2B5EF4-FFF2-40B4-BE49-F238E27FC236}">
                <a16:creationId xmlns:a16="http://schemas.microsoft.com/office/drawing/2014/main" id="{1466E66F-4F31-88F3-A6C9-5F989B066780}"/>
              </a:ext>
            </a:extLst>
          </p:cNvPr>
          <p:cNvSpPr/>
          <p:nvPr/>
        </p:nvSpPr>
        <p:spPr>
          <a:xfrm>
            <a:off x="8373662" y="1595955"/>
            <a:ext cx="3444197" cy="2258462"/>
          </a:xfrm>
          <a:prstGeom prst="round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91440" rtlCol="0" anchor="t"/>
          <a:lstStyle/>
          <a:p>
            <a:pPr marR="0" lvl="0" indent="0" algn="ctr" fontAlgn="auto">
              <a:lnSpc>
                <a:spcPct val="100000"/>
              </a:lnSpc>
              <a:spcBef>
                <a:spcPts val="0"/>
              </a:spcBef>
              <a:spcAft>
                <a:spcPts val="1200"/>
              </a:spcAft>
              <a:buClrTx/>
              <a:buSzTx/>
              <a:buFontTx/>
              <a:buNone/>
              <a:tabLst/>
              <a:defRPr/>
            </a:pPr>
            <a:r>
              <a:rPr lang="en-US" sz="1400" b="1" dirty="0">
                <a:solidFill>
                  <a:schemeClr val="accent6">
                    <a:lumMod val="50000"/>
                  </a:schemeClr>
                </a:solidFill>
                <a:latin typeface="Arial" panose="020B0604020202020204" pitchFamily="34" charset="0"/>
                <a:cs typeface="Arial" panose="020B0604020202020204" pitchFamily="34" charset="0"/>
              </a:rPr>
              <a:t>Pune, India</a:t>
            </a:r>
          </a:p>
          <a:p>
            <a:pPr marL="117475" marR="0" lvl="0" indent="-111125"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Self-defense training for women and sensitization groups for men</a:t>
            </a:r>
          </a:p>
          <a:p>
            <a:pPr marL="117475" marR="0" lvl="0" indent="-111125"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Job skilling for young women through jewelry making and appliance repair</a:t>
            </a:r>
          </a:p>
          <a:p>
            <a:pPr marL="117475" marR="0" lvl="0" indent="-111125"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212121"/>
                </a:solidFill>
                <a:effectLst/>
                <a:uLnTx/>
                <a:uFillTx/>
                <a:latin typeface="Arial" panose="020B0604020202020204" pitchFamily="34" charset="0"/>
                <a:ea typeface="+mn-ea"/>
                <a:cs typeface="Arial" panose="020B0604020202020204" pitchFamily="34" charset="0"/>
              </a:rPr>
              <a:t>Education campaign related to the value of differently- abled Opportunity Youth</a:t>
            </a:r>
          </a:p>
        </p:txBody>
      </p:sp>
      <p:sp>
        <p:nvSpPr>
          <p:cNvPr id="2" name="Title 1">
            <a:extLst>
              <a:ext uri="{FF2B5EF4-FFF2-40B4-BE49-F238E27FC236}">
                <a16:creationId xmlns:a16="http://schemas.microsoft.com/office/drawing/2014/main" id="{33CCF674-9E50-4E5E-8B26-B8895DCC0BD5}"/>
              </a:ext>
            </a:extLst>
          </p:cNvPr>
          <p:cNvSpPr>
            <a:spLocks noGrp="1"/>
          </p:cNvSpPr>
          <p:nvPr>
            <p:ph type="title"/>
          </p:nvPr>
        </p:nvSpPr>
        <p:spPr/>
        <p:txBody>
          <a:bodyPr/>
          <a:lstStyle/>
          <a:p>
            <a:r>
              <a:rPr lang="en-US" noProof="0" dirty="0"/>
              <a:t>YIF: Round 1</a:t>
            </a:r>
            <a:endParaRPr lang="en-US" dirty="0"/>
          </a:p>
        </p:txBody>
      </p:sp>
      <p:grpSp>
        <p:nvGrpSpPr>
          <p:cNvPr id="41" name="Group 40">
            <a:extLst>
              <a:ext uri="{FF2B5EF4-FFF2-40B4-BE49-F238E27FC236}">
                <a16:creationId xmlns:a16="http://schemas.microsoft.com/office/drawing/2014/main" id="{B7F28B3C-1C48-D154-A34A-3134ACD6BEF7}"/>
              </a:ext>
            </a:extLst>
          </p:cNvPr>
          <p:cNvGrpSpPr/>
          <p:nvPr/>
        </p:nvGrpSpPr>
        <p:grpSpPr>
          <a:xfrm>
            <a:off x="387859" y="1584518"/>
            <a:ext cx="3600482" cy="2258465"/>
            <a:chOff x="387859" y="1584518"/>
            <a:chExt cx="3600482" cy="2258465"/>
          </a:xfrm>
        </p:grpSpPr>
        <p:pic>
          <p:nvPicPr>
            <p:cNvPr id="23" name="Graphic 22">
              <a:extLst>
                <a:ext uri="{FF2B5EF4-FFF2-40B4-BE49-F238E27FC236}">
                  <a16:creationId xmlns:a16="http://schemas.microsoft.com/office/drawing/2014/main" id="{59949752-72D9-7296-8806-E9FCE5D2824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7859" y="1584518"/>
              <a:ext cx="3528989" cy="2243725"/>
            </a:xfrm>
            <a:prstGeom prst="rect">
              <a:avLst/>
            </a:prstGeom>
          </p:spPr>
        </p:pic>
        <p:pic>
          <p:nvPicPr>
            <p:cNvPr id="22" name="Graphic 21">
              <a:extLst>
                <a:ext uri="{FF2B5EF4-FFF2-40B4-BE49-F238E27FC236}">
                  <a16:creationId xmlns:a16="http://schemas.microsoft.com/office/drawing/2014/main" id="{880EF6E6-D6F9-AAAF-9639-94F4501B1CE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9862" y="2451011"/>
              <a:ext cx="3338479" cy="1391972"/>
            </a:xfrm>
            <a:prstGeom prst="rect">
              <a:avLst/>
            </a:prstGeom>
          </p:spPr>
        </p:pic>
      </p:grpSp>
      <p:grpSp>
        <p:nvGrpSpPr>
          <p:cNvPr id="39" name="Group 38">
            <a:extLst>
              <a:ext uri="{FF2B5EF4-FFF2-40B4-BE49-F238E27FC236}">
                <a16:creationId xmlns:a16="http://schemas.microsoft.com/office/drawing/2014/main" id="{AF2C1FF3-F507-5617-6509-891D2A236C7C}"/>
              </a:ext>
            </a:extLst>
          </p:cNvPr>
          <p:cNvGrpSpPr/>
          <p:nvPr/>
        </p:nvGrpSpPr>
        <p:grpSpPr>
          <a:xfrm>
            <a:off x="4361446" y="1584517"/>
            <a:ext cx="3567618" cy="2258465"/>
            <a:chOff x="4361446" y="1584517"/>
            <a:chExt cx="3567618" cy="2258465"/>
          </a:xfrm>
        </p:grpSpPr>
        <p:pic>
          <p:nvPicPr>
            <p:cNvPr id="24" name="Graphic 23">
              <a:extLst>
                <a:ext uri="{FF2B5EF4-FFF2-40B4-BE49-F238E27FC236}">
                  <a16:creationId xmlns:a16="http://schemas.microsoft.com/office/drawing/2014/main" id="{42081014-95C0-BCE2-E115-ADBC1F96FEA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361446" y="1584517"/>
              <a:ext cx="3528989" cy="2243725"/>
            </a:xfrm>
            <a:prstGeom prst="rect">
              <a:avLst/>
            </a:prstGeom>
          </p:spPr>
        </p:pic>
        <p:pic>
          <p:nvPicPr>
            <p:cNvPr id="29" name="Graphic 28">
              <a:extLst>
                <a:ext uri="{FF2B5EF4-FFF2-40B4-BE49-F238E27FC236}">
                  <a16:creationId xmlns:a16="http://schemas.microsoft.com/office/drawing/2014/main" id="{83A04F8D-7761-C07B-583D-9A8430F8664B}"/>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t="49694"/>
            <a:stretch/>
          </p:blipFill>
          <p:spPr>
            <a:xfrm>
              <a:off x="4590585" y="3142741"/>
              <a:ext cx="3338479" cy="700241"/>
            </a:xfrm>
            <a:prstGeom prst="rect">
              <a:avLst/>
            </a:prstGeom>
          </p:spPr>
        </p:pic>
      </p:grpSp>
      <p:grpSp>
        <p:nvGrpSpPr>
          <p:cNvPr id="36" name="Group 35">
            <a:extLst>
              <a:ext uri="{FF2B5EF4-FFF2-40B4-BE49-F238E27FC236}">
                <a16:creationId xmlns:a16="http://schemas.microsoft.com/office/drawing/2014/main" id="{9C21344C-3BE0-7237-9659-5A5E292DC7AF}"/>
              </a:ext>
            </a:extLst>
          </p:cNvPr>
          <p:cNvGrpSpPr/>
          <p:nvPr/>
        </p:nvGrpSpPr>
        <p:grpSpPr>
          <a:xfrm>
            <a:off x="8335033" y="1584516"/>
            <a:ext cx="3534754" cy="2258466"/>
            <a:chOff x="8335033" y="1584516"/>
            <a:chExt cx="3534754" cy="2258466"/>
          </a:xfrm>
        </p:grpSpPr>
        <p:pic>
          <p:nvPicPr>
            <p:cNvPr id="25" name="Graphic 24">
              <a:extLst>
                <a:ext uri="{FF2B5EF4-FFF2-40B4-BE49-F238E27FC236}">
                  <a16:creationId xmlns:a16="http://schemas.microsoft.com/office/drawing/2014/main" id="{A3082A49-3BC0-BE79-1BEC-0F392837428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335033" y="1584516"/>
              <a:ext cx="3528989" cy="2243725"/>
            </a:xfrm>
            <a:prstGeom prst="rect">
              <a:avLst/>
            </a:prstGeom>
          </p:spPr>
        </p:pic>
        <p:pic>
          <p:nvPicPr>
            <p:cNvPr id="30" name="Graphic 29">
              <a:extLst>
                <a:ext uri="{FF2B5EF4-FFF2-40B4-BE49-F238E27FC236}">
                  <a16:creationId xmlns:a16="http://schemas.microsoft.com/office/drawing/2014/main" id="{8F99CD40-1572-D7DC-D720-9FA02BE981E6}"/>
                </a:ext>
              </a:extLst>
            </p:cNvPr>
            <p:cNvPicPr>
              <a:picLocks noChangeAspect="1"/>
            </p:cNvPicPr>
            <p:nvPr/>
          </p:nvPicPr>
          <p:blipFill rotWithShape="1">
            <a:blip r:embed="rId13">
              <a:extLst>
                <a:ext uri="{96DAC541-7B7A-43D3-8B79-37D633B846F1}">
                  <asvg:svgBlip xmlns:asvg="http://schemas.microsoft.com/office/drawing/2016/SVG/main" r:embed="rId14"/>
                </a:ext>
              </a:extLst>
            </a:blip>
            <a:srcRect t="53137"/>
            <a:stretch/>
          </p:blipFill>
          <p:spPr>
            <a:xfrm>
              <a:off x="8531308" y="3190671"/>
              <a:ext cx="3338479" cy="652311"/>
            </a:xfrm>
            <a:prstGeom prst="rect">
              <a:avLst/>
            </a:prstGeom>
          </p:spPr>
        </p:pic>
      </p:grpSp>
      <p:grpSp>
        <p:nvGrpSpPr>
          <p:cNvPr id="37" name="Group 36">
            <a:extLst>
              <a:ext uri="{FF2B5EF4-FFF2-40B4-BE49-F238E27FC236}">
                <a16:creationId xmlns:a16="http://schemas.microsoft.com/office/drawing/2014/main" id="{23F8FD5E-DB1D-C4FD-B682-D47207E53954}"/>
              </a:ext>
            </a:extLst>
          </p:cNvPr>
          <p:cNvGrpSpPr/>
          <p:nvPr/>
        </p:nvGrpSpPr>
        <p:grpSpPr>
          <a:xfrm>
            <a:off x="8314831" y="4066133"/>
            <a:ext cx="3587819" cy="2243725"/>
            <a:chOff x="8314831" y="4066133"/>
            <a:chExt cx="3587819" cy="2243725"/>
          </a:xfrm>
        </p:grpSpPr>
        <p:pic>
          <p:nvPicPr>
            <p:cNvPr id="28" name="Graphic 27">
              <a:extLst>
                <a:ext uri="{FF2B5EF4-FFF2-40B4-BE49-F238E27FC236}">
                  <a16:creationId xmlns:a16="http://schemas.microsoft.com/office/drawing/2014/main" id="{633E56C8-A797-9C57-43BC-4C7E4FB61915}"/>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14831" y="4066133"/>
              <a:ext cx="3528989" cy="2243725"/>
            </a:xfrm>
            <a:prstGeom prst="rect">
              <a:avLst/>
            </a:prstGeom>
          </p:spPr>
        </p:pic>
        <p:pic>
          <p:nvPicPr>
            <p:cNvPr id="31" name="Graphic 30">
              <a:extLst>
                <a:ext uri="{FF2B5EF4-FFF2-40B4-BE49-F238E27FC236}">
                  <a16:creationId xmlns:a16="http://schemas.microsoft.com/office/drawing/2014/main" id="{00B04A75-A2ED-FFA4-2217-ACDFA5E10D7D}"/>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8564171" y="4917886"/>
              <a:ext cx="3338479" cy="1391972"/>
            </a:xfrm>
            <a:prstGeom prst="rect">
              <a:avLst/>
            </a:prstGeom>
          </p:spPr>
        </p:pic>
      </p:grpSp>
      <p:grpSp>
        <p:nvGrpSpPr>
          <p:cNvPr id="38" name="Group 37">
            <a:extLst>
              <a:ext uri="{FF2B5EF4-FFF2-40B4-BE49-F238E27FC236}">
                <a16:creationId xmlns:a16="http://schemas.microsoft.com/office/drawing/2014/main" id="{83571BFE-A980-7563-3891-94158C853AF1}"/>
              </a:ext>
            </a:extLst>
          </p:cNvPr>
          <p:cNvGrpSpPr/>
          <p:nvPr/>
        </p:nvGrpSpPr>
        <p:grpSpPr>
          <a:xfrm>
            <a:off x="4341244" y="4066134"/>
            <a:ext cx="3558404" cy="2243725"/>
            <a:chOff x="4341244" y="4066134"/>
            <a:chExt cx="3558404" cy="2243725"/>
          </a:xfrm>
        </p:grpSpPr>
        <p:pic>
          <p:nvPicPr>
            <p:cNvPr id="27" name="Graphic 26">
              <a:extLst>
                <a:ext uri="{FF2B5EF4-FFF2-40B4-BE49-F238E27FC236}">
                  <a16:creationId xmlns:a16="http://schemas.microsoft.com/office/drawing/2014/main" id="{2012E4B4-0203-C1BA-77F9-32CB668BF80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4341244" y="4066134"/>
              <a:ext cx="3528989" cy="2243725"/>
            </a:xfrm>
            <a:prstGeom prst="rect">
              <a:avLst/>
            </a:prstGeom>
          </p:spPr>
        </p:pic>
        <p:pic>
          <p:nvPicPr>
            <p:cNvPr id="32" name="Graphic 31">
              <a:extLst>
                <a:ext uri="{FF2B5EF4-FFF2-40B4-BE49-F238E27FC236}">
                  <a16:creationId xmlns:a16="http://schemas.microsoft.com/office/drawing/2014/main" id="{66E182D2-275C-A312-0229-4E3F0B2EBE5A}"/>
                </a:ext>
              </a:extLst>
            </p:cNvPr>
            <p:cNvPicPr>
              <a:picLocks noChangeAspect="1"/>
            </p:cNvPicPr>
            <p:nvPr/>
          </p:nvPicPr>
          <p:blipFill rotWithShape="1">
            <a:blip r:embed="rId21">
              <a:extLst>
                <a:ext uri="{96DAC541-7B7A-43D3-8B79-37D633B846F1}">
                  <asvg:svgBlip xmlns:asvg="http://schemas.microsoft.com/office/drawing/2016/SVG/main" r:embed="rId22"/>
                </a:ext>
              </a:extLst>
            </a:blip>
            <a:srcRect t="49694"/>
            <a:stretch/>
          </p:blipFill>
          <p:spPr>
            <a:xfrm>
              <a:off x="4561169" y="5609616"/>
              <a:ext cx="3338479" cy="700241"/>
            </a:xfrm>
            <a:prstGeom prst="rect">
              <a:avLst/>
            </a:prstGeom>
          </p:spPr>
        </p:pic>
      </p:grpSp>
      <p:grpSp>
        <p:nvGrpSpPr>
          <p:cNvPr id="40" name="Group 39">
            <a:extLst>
              <a:ext uri="{FF2B5EF4-FFF2-40B4-BE49-F238E27FC236}">
                <a16:creationId xmlns:a16="http://schemas.microsoft.com/office/drawing/2014/main" id="{2AB0C044-9628-B680-CC62-85FB95B42575}"/>
              </a:ext>
            </a:extLst>
          </p:cNvPr>
          <p:cNvGrpSpPr/>
          <p:nvPr/>
        </p:nvGrpSpPr>
        <p:grpSpPr>
          <a:xfrm>
            <a:off x="367657" y="4066135"/>
            <a:ext cx="3528989" cy="2243725"/>
            <a:chOff x="367657" y="4066135"/>
            <a:chExt cx="3528989" cy="2243725"/>
          </a:xfrm>
        </p:grpSpPr>
        <p:pic>
          <p:nvPicPr>
            <p:cNvPr id="26" name="Graphic 25">
              <a:extLst>
                <a:ext uri="{FF2B5EF4-FFF2-40B4-BE49-F238E27FC236}">
                  <a16:creationId xmlns:a16="http://schemas.microsoft.com/office/drawing/2014/main" id="{C5EE854A-7022-AC8F-2B7C-858E43010B11}"/>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367657" y="4066135"/>
              <a:ext cx="3528989" cy="2243725"/>
            </a:xfrm>
            <a:prstGeom prst="rect">
              <a:avLst/>
            </a:prstGeom>
          </p:spPr>
        </p:pic>
        <p:pic>
          <p:nvPicPr>
            <p:cNvPr id="33" name="Graphic 32">
              <a:extLst>
                <a:ext uri="{FF2B5EF4-FFF2-40B4-BE49-F238E27FC236}">
                  <a16:creationId xmlns:a16="http://schemas.microsoft.com/office/drawing/2014/main" id="{CBABF75D-D4B1-3BA9-FA1A-AE57467E8F77}"/>
                </a:ext>
              </a:extLst>
            </p:cNvPr>
            <p:cNvPicPr>
              <a:picLocks noChangeAspect="1"/>
            </p:cNvPicPr>
            <p:nvPr/>
          </p:nvPicPr>
          <p:blipFill rotWithShape="1">
            <a:blip r:embed="rId25">
              <a:extLst>
                <a:ext uri="{96DAC541-7B7A-43D3-8B79-37D633B846F1}">
                  <asvg:svgBlip xmlns:asvg="http://schemas.microsoft.com/office/drawing/2016/SVG/main" r:embed="rId26"/>
                </a:ext>
              </a:extLst>
            </a:blip>
            <a:srcRect t="54819"/>
            <a:stretch/>
          </p:blipFill>
          <p:spPr>
            <a:xfrm>
              <a:off x="558167" y="5680952"/>
              <a:ext cx="3338479" cy="628905"/>
            </a:xfrm>
            <a:prstGeom prst="rect">
              <a:avLst/>
            </a:prstGeom>
          </p:spPr>
        </p:pic>
      </p:grpSp>
      <p:sp>
        <p:nvSpPr>
          <p:cNvPr id="35" name="Text Placeholder 3">
            <a:extLst>
              <a:ext uri="{FF2B5EF4-FFF2-40B4-BE49-F238E27FC236}">
                <a16:creationId xmlns:a16="http://schemas.microsoft.com/office/drawing/2014/main" id="{A321ED65-5148-440D-BC5D-A7F33F5F7EB8}"/>
              </a:ext>
            </a:extLst>
          </p:cNvPr>
          <p:cNvSpPr>
            <a:spLocks noGrp="1"/>
          </p:cNvSpPr>
          <p:nvPr>
            <p:ph type="body" sz="quarter" idx="20"/>
          </p:nvPr>
        </p:nvSpPr>
        <p:spPr>
          <a:xfrm>
            <a:off x="381000" y="899729"/>
            <a:ext cx="11430000" cy="268942"/>
          </a:xfrm>
        </p:spPr>
        <p:txBody>
          <a:bodyPr/>
          <a:lstStyle/>
          <a:p>
            <a:r>
              <a:rPr lang="en-US" noProof="0" dirty="0"/>
              <a:t>36 </a:t>
            </a:r>
            <a:r>
              <a:rPr lang="en-US" dirty="0"/>
              <a:t>youth-led projects</a:t>
            </a:r>
            <a:r>
              <a:rPr lang="en-US" noProof="0" dirty="0"/>
              <a:t> across six communities</a:t>
            </a:r>
          </a:p>
        </p:txBody>
      </p:sp>
      <p:sp>
        <p:nvSpPr>
          <p:cNvPr id="34" name="Slide Number Placeholder 23">
            <a:extLst>
              <a:ext uri="{FF2B5EF4-FFF2-40B4-BE49-F238E27FC236}">
                <a16:creationId xmlns:a16="http://schemas.microsoft.com/office/drawing/2014/main" id="{331DC5AD-6263-4961-83C1-5E573065AA1C}"/>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17</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843382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7FEE76AD-9F8F-A112-E8C4-DC4384334AD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4379" y="0"/>
            <a:ext cx="8598953" cy="6324600"/>
          </a:xfrm>
          <a:prstGeom prst="rect">
            <a:avLst/>
          </a:prstGeom>
        </p:spPr>
      </p:pic>
      <p:pic>
        <p:nvPicPr>
          <p:cNvPr id="8" name="Graphic 7">
            <a:extLst>
              <a:ext uri="{FF2B5EF4-FFF2-40B4-BE49-F238E27FC236}">
                <a16:creationId xmlns:a16="http://schemas.microsoft.com/office/drawing/2014/main" id="{164788C0-9F02-4C5E-B52C-AF2789AA190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640694">
            <a:off x="6443027" y="2010063"/>
            <a:ext cx="4035233" cy="5038340"/>
          </a:xfrm>
          <a:prstGeom prst="rect">
            <a:avLst/>
          </a:prstGeom>
        </p:spPr>
      </p:pic>
      <p:grpSp>
        <p:nvGrpSpPr>
          <p:cNvPr id="9" name="Group 8">
            <a:extLst>
              <a:ext uri="{FF2B5EF4-FFF2-40B4-BE49-F238E27FC236}">
                <a16:creationId xmlns:a16="http://schemas.microsoft.com/office/drawing/2014/main" id="{39469A45-52D9-CA24-242D-8A6F930C6F1D}"/>
              </a:ext>
            </a:extLst>
          </p:cNvPr>
          <p:cNvGrpSpPr/>
          <p:nvPr/>
        </p:nvGrpSpPr>
        <p:grpSpPr>
          <a:xfrm>
            <a:off x="87086" y="4805410"/>
            <a:ext cx="12192000" cy="234554"/>
            <a:chOff x="70757" y="4805410"/>
            <a:chExt cx="12192000" cy="234554"/>
          </a:xfrm>
          <a:effectLst/>
        </p:grpSpPr>
        <p:pic>
          <p:nvPicPr>
            <p:cNvPr id="10" name="Picture 9">
              <a:extLst>
                <a:ext uri="{FF2B5EF4-FFF2-40B4-BE49-F238E27FC236}">
                  <a16:creationId xmlns:a16="http://schemas.microsoft.com/office/drawing/2014/main" id="{12CDA924-3448-4E23-3599-0281301D74F0}"/>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pic>
          <p:nvPicPr>
            <p:cNvPr id="11" name="Picture 10">
              <a:extLst>
                <a:ext uri="{FF2B5EF4-FFF2-40B4-BE49-F238E27FC236}">
                  <a16:creationId xmlns:a16="http://schemas.microsoft.com/office/drawing/2014/main" id="{B9067836-DEE7-37FC-C68C-5B6226A707A3}"/>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grpSp>
      <p:pic>
        <p:nvPicPr>
          <p:cNvPr id="12" name="Graphic 11">
            <a:extLst>
              <a:ext uri="{FF2B5EF4-FFF2-40B4-BE49-F238E27FC236}">
                <a16:creationId xmlns:a16="http://schemas.microsoft.com/office/drawing/2014/main" id="{2A985077-50BF-48D9-A55B-938EC7B548D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7677366" y="1057564"/>
            <a:ext cx="3504606" cy="4043594"/>
          </a:xfrm>
          <a:prstGeom prst="rect">
            <a:avLst/>
          </a:prstGeom>
        </p:spPr>
      </p:pic>
      <p:sp>
        <p:nvSpPr>
          <p:cNvPr id="13" name="Text Box 2">
            <a:extLst>
              <a:ext uri="{FF2B5EF4-FFF2-40B4-BE49-F238E27FC236}">
                <a16:creationId xmlns:a16="http://schemas.microsoft.com/office/drawing/2014/main" id="{1D81BE43-92F2-B32C-A8FB-A8F179CF8B36}"/>
              </a:ext>
            </a:extLst>
          </p:cNvPr>
          <p:cNvSpPr txBox="1">
            <a:spLocks noChangeArrowheads="1"/>
          </p:cNvSpPr>
          <p:nvPr/>
        </p:nvSpPr>
        <p:spPr bwMode="auto">
          <a:xfrm>
            <a:off x="311150" y="1115408"/>
            <a:ext cx="6723559" cy="2101537"/>
          </a:xfrm>
          <a:prstGeom prst="rect">
            <a:avLst/>
          </a:prstGeom>
          <a:noFill/>
          <a:ln w="9525">
            <a:noFill/>
            <a:miter lim="800000"/>
            <a:headEnd/>
            <a:tailEnd/>
          </a:ln>
        </p:spPr>
        <p:txBody>
          <a:bodyPr rot="0" vert="horz" wrap="square" lIns="0" tIns="0" rIns="0" bIns="0" anchor="t" anchorCtr="0">
            <a:spAutoFit/>
          </a:bodyPr>
          <a:lstStyle/>
          <a:p>
            <a:pPr>
              <a:lnSpc>
                <a:spcPct val="85000"/>
              </a:lnSpc>
              <a:defRPr/>
            </a:pPr>
            <a:r>
              <a:rPr lang="en-GB" sz="8000">
                <a:solidFill>
                  <a:srgbClr val="000000"/>
                </a:solidFill>
                <a:latin typeface="Arial Black" panose="020B0A04020102020204" pitchFamily="34" charset="0"/>
              </a:rPr>
              <a:t>Mombasa,</a:t>
            </a:r>
          </a:p>
          <a:p>
            <a:pPr>
              <a:lnSpc>
                <a:spcPct val="85000"/>
              </a:lnSpc>
              <a:defRPr/>
            </a:pPr>
            <a:r>
              <a:rPr lang="en-GB" sz="8000">
                <a:solidFill>
                  <a:srgbClr val="000000"/>
                </a:solidFill>
                <a:latin typeface="Arial Black" panose="020B0A04020102020204" pitchFamily="34" charset="0"/>
              </a:rPr>
              <a:t>Kenya</a:t>
            </a:r>
          </a:p>
        </p:txBody>
      </p:sp>
      <p:sp>
        <p:nvSpPr>
          <p:cNvPr id="14" name="Oval 13">
            <a:extLst>
              <a:ext uri="{FF2B5EF4-FFF2-40B4-BE49-F238E27FC236}">
                <a16:creationId xmlns:a16="http://schemas.microsoft.com/office/drawing/2014/main" id="{66E4A2EF-C4DA-A613-2E3C-9E28F41F4D09}"/>
              </a:ext>
            </a:extLst>
          </p:cNvPr>
          <p:cNvSpPr/>
          <p:nvPr/>
        </p:nvSpPr>
        <p:spPr>
          <a:xfrm>
            <a:off x="7437808" y="3025324"/>
            <a:ext cx="2885162" cy="2767836"/>
          </a:xfrm>
          <a:prstGeom prst="ellipse">
            <a:avLst/>
          </a:prstGeom>
          <a:solidFill>
            <a:schemeClr val="bg1"/>
          </a:solidFill>
          <a:ln w="139700">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pic>
        <p:nvPicPr>
          <p:cNvPr id="15" name="Picture 14" descr="A group of women sitting on the floor&#10;&#10;Description automatically generated with medium confidence">
            <a:extLst>
              <a:ext uri="{FF2B5EF4-FFF2-40B4-BE49-F238E27FC236}">
                <a16:creationId xmlns:a16="http://schemas.microsoft.com/office/drawing/2014/main" id="{ECE97469-F4DD-30F7-4543-05EA93459949}"/>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5824" t="2669" r="24788" b="8056"/>
          <a:stretch/>
        </p:blipFill>
        <p:spPr>
          <a:xfrm>
            <a:off x="4908213" y="3867005"/>
            <a:ext cx="1764475" cy="1768505"/>
          </a:xfrm>
          <a:prstGeom prst="ellipse">
            <a:avLst/>
          </a:prstGeom>
          <a:blipFill dpi="0" rotWithShape="1">
            <a:blip r:embed="rId10" cstate="print">
              <a:extLst>
                <a:ext uri="{28A0092B-C50C-407E-A947-70E740481C1C}">
                  <a14:useLocalDpi xmlns:a14="http://schemas.microsoft.com/office/drawing/2010/main" val="0"/>
                </a:ext>
              </a:extLst>
            </a:blip>
            <a:srcRect/>
            <a:stretch>
              <a:fillRect l="-4958" t="-1301" r="-36100" b="1301"/>
            </a:stretch>
          </a:blipFill>
          <a:ln w="101600">
            <a:solidFill>
              <a:schemeClr val="accent1"/>
            </a:solidFill>
          </a:ln>
        </p:spPr>
      </p:pic>
      <p:pic>
        <p:nvPicPr>
          <p:cNvPr id="16" name="Picture 15" descr="A group of women sitting at a table&#10;&#10;Description automatically generated with low confidence">
            <a:extLst>
              <a:ext uri="{FF2B5EF4-FFF2-40B4-BE49-F238E27FC236}">
                <a16:creationId xmlns:a16="http://schemas.microsoft.com/office/drawing/2014/main" id="{669BAA5D-7961-9E99-4D47-79D196AE3EEA}"/>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0180" t="19507" r="36875" b="905"/>
          <a:stretch/>
        </p:blipFill>
        <p:spPr>
          <a:xfrm>
            <a:off x="2703209" y="3867005"/>
            <a:ext cx="1764475" cy="1768505"/>
          </a:xfrm>
          <a:prstGeom prst="ellipse">
            <a:avLst/>
          </a:prstGeom>
          <a:blipFill dpi="0" rotWithShape="1">
            <a:blip r:embed="rId10" cstate="print">
              <a:extLst>
                <a:ext uri="{28A0092B-C50C-407E-A947-70E740481C1C}">
                  <a14:useLocalDpi xmlns:a14="http://schemas.microsoft.com/office/drawing/2010/main" val="0"/>
                </a:ext>
              </a:extLst>
            </a:blip>
            <a:srcRect/>
            <a:stretch>
              <a:fillRect l="-4958" t="-1301" r="-36100" b="1301"/>
            </a:stretch>
          </a:blipFill>
          <a:ln w="101600">
            <a:solidFill>
              <a:schemeClr val="accent1"/>
            </a:solidFill>
          </a:ln>
        </p:spPr>
      </p:pic>
      <p:pic>
        <p:nvPicPr>
          <p:cNvPr id="17" name="Picture 16" descr="A group of women holding a sign&#10;&#10;Description automatically generated with medium confidence">
            <a:extLst>
              <a:ext uri="{FF2B5EF4-FFF2-40B4-BE49-F238E27FC236}">
                <a16:creationId xmlns:a16="http://schemas.microsoft.com/office/drawing/2014/main" id="{423B9F53-B1AE-15DF-C00B-1E3E94F7E23D}"/>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5601" t="849" r="19007" b="851"/>
          <a:stretch/>
        </p:blipFill>
        <p:spPr>
          <a:xfrm>
            <a:off x="498204" y="3867005"/>
            <a:ext cx="1764475" cy="1768505"/>
          </a:xfrm>
          <a:prstGeom prst="ellipse">
            <a:avLst/>
          </a:prstGeom>
          <a:blipFill dpi="0" rotWithShape="1">
            <a:blip r:embed="rId10" cstate="print">
              <a:extLst>
                <a:ext uri="{28A0092B-C50C-407E-A947-70E740481C1C}">
                  <a14:useLocalDpi xmlns:a14="http://schemas.microsoft.com/office/drawing/2010/main" val="0"/>
                </a:ext>
              </a:extLst>
            </a:blip>
            <a:srcRect/>
            <a:stretch>
              <a:fillRect l="-4958" t="-1301" r="-36100" b="1301"/>
            </a:stretch>
          </a:blipFill>
          <a:ln w="101600">
            <a:solidFill>
              <a:schemeClr val="accent1"/>
            </a:solidFill>
          </a:ln>
        </p:spPr>
      </p:pic>
      <p:pic>
        <p:nvPicPr>
          <p:cNvPr id="20" name="Graphic 19">
            <a:extLst>
              <a:ext uri="{FF2B5EF4-FFF2-40B4-BE49-F238E27FC236}">
                <a16:creationId xmlns:a16="http://schemas.microsoft.com/office/drawing/2014/main" id="{139DAC03-0862-47EF-590A-5B80940F88E2}"/>
              </a:ext>
            </a:extLst>
          </p:cNvPr>
          <p:cNvPicPr>
            <a:picLocks noChangeAspect="1"/>
          </p:cNvPicPr>
          <p:nvPr/>
        </p:nvPicPr>
        <p:blipFill rotWithShape="1">
          <a:blip r:embed="rId13">
            <a:extLst>
              <a:ext uri="{96DAC541-7B7A-43D3-8B79-37D633B846F1}">
                <asvg:svgBlip xmlns:asvg="http://schemas.microsoft.com/office/drawing/2016/SVG/main" r:embed="rId14"/>
              </a:ext>
            </a:extLst>
          </a:blip>
          <a:srcRect l="23789" t="-5009" r="27027" b="-1"/>
          <a:stretch/>
        </p:blipFill>
        <p:spPr>
          <a:xfrm>
            <a:off x="7429059" y="2924192"/>
            <a:ext cx="2796826" cy="2800603"/>
          </a:xfrm>
          <a:prstGeom prst="ellipse">
            <a:avLst/>
          </a:prstGeom>
        </p:spPr>
      </p:pic>
      <p:pic>
        <p:nvPicPr>
          <p:cNvPr id="21" name="Graphic 20">
            <a:extLst>
              <a:ext uri="{FF2B5EF4-FFF2-40B4-BE49-F238E27FC236}">
                <a16:creationId xmlns:a16="http://schemas.microsoft.com/office/drawing/2014/main" id="{EC819C5A-4359-62C8-2537-CEB89DFF6191}"/>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858217" y="4417450"/>
            <a:ext cx="193980" cy="387960"/>
          </a:xfrm>
          <a:prstGeom prst="rect">
            <a:avLst/>
          </a:prstGeom>
        </p:spPr>
      </p:pic>
      <p:sp>
        <p:nvSpPr>
          <p:cNvPr id="18" name="Slide Number Placeholder 23">
            <a:extLst>
              <a:ext uri="{FF2B5EF4-FFF2-40B4-BE49-F238E27FC236}">
                <a16:creationId xmlns:a16="http://schemas.microsoft.com/office/drawing/2014/main" id="{74445EEC-866B-4DDC-B664-2A8136D807E4}"/>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18</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637185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3F827C7-B2B0-DD77-019A-85C7CDA285B8}"/>
              </a:ext>
            </a:extLst>
          </p:cNvPr>
          <p:cNvSpPr/>
          <p:nvPr/>
        </p:nvSpPr>
        <p:spPr>
          <a:xfrm>
            <a:off x="0" y="1834148"/>
            <a:ext cx="12192000" cy="44904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grpSp>
        <p:nvGrpSpPr>
          <p:cNvPr id="24" name="Group 23">
            <a:extLst>
              <a:ext uri="{FF2B5EF4-FFF2-40B4-BE49-F238E27FC236}">
                <a16:creationId xmlns:a16="http://schemas.microsoft.com/office/drawing/2014/main" id="{B6F6A7AA-FA4E-EEEB-002C-09B6EFB78120}"/>
              </a:ext>
            </a:extLst>
          </p:cNvPr>
          <p:cNvGrpSpPr/>
          <p:nvPr/>
        </p:nvGrpSpPr>
        <p:grpSpPr>
          <a:xfrm>
            <a:off x="371001" y="3253014"/>
            <a:ext cx="5625662" cy="1429625"/>
            <a:chOff x="371001" y="3251282"/>
            <a:chExt cx="5625662" cy="1429625"/>
          </a:xfrm>
        </p:grpSpPr>
        <p:pic>
          <p:nvPicPr>
            <p:cNvPr id="25" name="Graphic 24">
              <a:extLst>
                <a:ext uri="{FF2B5EF4-FFF2-40B4-BE49-F238E27FC236}">
                  <a16:creationId xmlns:a16="http://schemas.microsoft.com/office/drawing/2014/main" id="{5C2A1E7D-F305-3632-CF0F-FA17C9ADD6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1001" y="3377161"/>
              <a:ext cx="5625662" cy="1303746"/>
            </a:xfrm>
            <a:prstGeom prst="rect">
              <a:avLst/>
            </a:prstGeom>
          </p:spPr>
        </p:pic>
        <p:sp>
          <p:nvSpPr>
            <p:cNvPr id="26" name="Rectangle 25">
              <a:extLst>
                <a:ext uri="{FF2B5EF4-FFF2-40B4-BE49-F238E27FC236}">
                  <a16:creationId xmlns:a16="http://schemas.microsoft.com/office/drawing/2014/main" id="{605D0214-8459-BFF1-DECA-79809E4FE85F}"/>
                </a:ext>
              </a:extLst>
            </p:cNvPr>
            <p:cNvSpPr/>
            <p:nvPr/>
          </p:nvSpPr>
          <p:spPr>
            <a:xfrm>
              <a:off x="629529" y="3668082"/>
              <a:ext cx="5133767" cy="78459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dirty="0">
                  <a:solidFill>
                    <a:schemeClr val="tx1"/>
                  </a:solidFill>
                  <a:latin typeface="+mj-lt"/>
                </a:rPr>
                <a:t>The team conducted waste management training targeting 118 community members. The community members were sensitized to different waste disposal, sorting, and recycling during the training.</a:t>
              </a:r>
            </a:p>
          </p:txBody>
        </p:sp>
        <p:sp>
          <p:nvSpPr>
            <p:cNvPr id="27" name="Rectangle 26">
              <a:extLst>
                <a:ext uri="{FF2B5EF4-FFF2-40B4-BE49-F238E27FC236}">
                  <a16:creationId xmlns:a16="http://schemas.microsoft.com/office/drawing/2014/main" id="{71ED5B12-2FC4-C705-CA16-B3EB5140EC73}"/>
                </a:ext>
              </a:extLst>
            </p:cNvPr>
            <p:cNvSpPr/>
            <p:nvPr/>
          </p:nvSpPr>
          <p:spPr>
            <a:xfrm>
              <a:off x="607702" y="3251282"/>
              <a:ext cx="1987593" cy="279983"/>
            </a:xfrm>
            <a:prstGeom prst="rect">
              <a:avLst/>
            </a:prstGeom>
            <a:solidFill>
              <a:srgbClr val="F2F2F2"/>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accent2"/>
                  </a:solidFill>
                  <a:latin typeface="+mj-lt"/>
                </a:rPr>
                <a:t>What the team did:</a:t>
              </a:r>
              <a:endParaRPr kumimoji="0" lang="en-US" sz="1600" b="1" i="0" u="none" strike="noStrike" kern="0" cap="none" spc="0" normalizeH="0" baseline="0" noProof="0">
                <a:ln>
                  <a:noFill/>
                </a:ln>
                <a:solidFill>
                  <a:schemeClr val="accent2"/>
                </a:solidFill>
                <a:effectLst/>
                <a:uLnTx/>
                <a:uFillTx/>
                <a:latin typeface="+mj-lt"/>
                <a:ea typeface="+mn-ea"/>
                <a:cs typeface="+mn-cs"/>
              </a:endParaRPr>
            </a:p>
          </p:txBody>
        </p:sp>
      </p:grpSp>
      <p:grpSp>
        <p:nvGrpSpPr>
          <p:cNvPr id="28" name="Group 27">
            <a:extLst>
              <a:ext uri="{FF2B5EF4-FFF2-40B4-BE49-F238E27FC236}">
                <a16:creationId xmlns:a16="http://schemas.microsoft.com/office/drawing/2014/main" id="{581D356A-2F62-6123-3EA8-7D29AFAA8069}"/>
              </a:ext>
            </a:extLst>
          </p:cNvPr>
          <p:cNvGrpSpPr/>
          <p:nvPr/>
        </p:nvGrpSpPr>
        <p:grpSpPr>
          <a:xfrm>
            <a:off x="374334" y="1834148"/>
            <a:ext cx="5625662" cy="1169294"/>
            <a:chOff x="374334" y="1834148"/>
            <a:chExt cx="5625662" cy="1169294"/>
          </a:xfrm>
        </p:grpSpPr>
        <p:pic>
          <p:nvPicPr>
            <p:cNvPr id="29" name="Graphic 28">
              <a:extLst>
                <a:ext uri="{FF2B5EF4-FFF2-40B4-BE49-F238E27FC236}">
                  <a16:creationId xmlns:a16="http://schemas.microsoft.com/office/drawing/2014/main" id="{ACE4417A-213A-E85A-06C9-9FC8F28DCF3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4334" y="1940592"/>
              <a:ext cx="5625662" cy="1062850"/>
            </a:xfrm>
            <a:prstGeom prst="rect">
              <a:avLst/>
            </a:prstGeom>
          </p:spPr>
        </p:pic>
        <p:sp>
          <p:nvSpPr>
            <p:cNvPr id="30" name="Rectangle 29">
              <a:extLst>
                <a:ext uri="{FF2B5EF4-FFF2-40B4-BE49-F238E27FC236}">
                  <a16:creationId xmlns:a16="http://schemas.microsoft.com/office/drawing/2014/main" id="{E8CE028B-9214-2F3F-BCEE-B29C460FF100}"/>
                </a:ext>
              </a:extLst>
            </p:cNvPr>
            <p:cNvSpPr/>
            <p:nvPr/>
          </p:nvSpPr>
          <p:spPr>
            <a:xfrm>
              <a:off x="645535" y="2250348"/>
              <a:ext cx="5115000" cy="53861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a:solidFill>
                    <a:schemeClr val="tx1"/>
                  </a:solidFill>
                  <a:latin typeface="+mj-lt"/>
                </a:rPr>
                <a:t>To increase awareness of appropriate waste management strategies amongst the inhabitants of Moroto slums in Mombasa. </a:t>
              </a:r>
            </a:p>
          </p:txBody>
        </p:sp>
        <p:sp>
          <p:nvSpPr>
            <p:cNvPr id="32" name="Rectangle 31">
              <a:extLst>
                <a:ext uri="{FF2B5EF4-FFF2-40B4-BE49-F238E27FC236}">
                  <a16:creationId xmlns:a16="http://schemas.microsoft.com/office/drawing/2014/main" id="{AB7A42FD-9381-9020-1DE4-04B0D5A5E008}"/>
                </a:ext>
              </a:extLst>
            </p:cNvPr>
            <p:cNvSpPr/>
            <p:nvPr/>
          </p:nvSpPr>
          <p:spPr>
            <a:xfrm>
              <a:off x="604941" y="1834148"/>
              <a:ext cx="1342200" cy="257575"/>
            </a:xfrm>
            <a:prstGeom prst="rect">
              <a:avLst/>
            </a:prstGeom>
            <a:solidFill>
              <a:srgbClr val="F2F2F2"/>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chemeClr val="accent4"/>
                  </a:solidFill>
                  <a:effectLst/>
                  <a:uLnTx/>
                  <a:uFillTx/>
                  <a:latin typeface="+mj-lt"/>
                  <a:ea typeface="+mn-ea"/>
                  <a:cs typeface="+mn-cs"/>
                </a:rPr>
                <a:t>Project Aim:</a:t>
              </a:r>
            </a:p>
          </p:txBody>
        </p:sp>
      </p:grpSp>
      <p:grpSp>
        <p:nvGrpSpPr>
          <p:cNvPr id="37" name="Group 36">
            <a:extLst>
              <a:ext uri="{FF2B5EF4-FFF2-40B4-BE49-F238E27FC236}">
                <a16:creationId xmlns:a16="http://schemas.microsoft.com/office/drawing/2014/main" id="{34528BD6-1C74-A48E-31EB-5536D38922EA}"/>
              </a:ext>
            </a:extLst>
          </p:cNvPr>
          <p:cNvGrpSpPr/>
          <p:nvPr/>
        </p:nvGrpSpPr>
        <p:grpSpPr>
          <a:xfrm>
            <a:off x="381000" y="4932211"/>
            <a:ext cx="5625662" cy="1392389"/>
            <a:chOff x="381000" y="4932211"/>
            <a:chExt cx="5625662" cy="1392389"/>
          </a:xfrm>
        </p:grpSpPr>
        <p:pic>
          <p:nvPicPr>
            <p:cNvPr id="39" name="Graphic 38">
              <a:extLst>
                <a:ext uri="{FF2B5EF4-FFF2-40B4-BE49-F238E27FC236}">
                  <a16:creationId xmlns:a16="http://schemas.microsoft.com/office/drawing/2014/main" id="{2A4EE094-1BAD-EE89-3BA6-540B9F4104D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1000" y="5020854"/>
              <a:ext cx="5625662" cy="1303746"/>
            </a:xfrm>
            <a:prstGeom prst="rect">
              <a:avLst/>
            </a:prstGeom>
          </p:spPr>
        </p:pic>
        <p:sp>
          <p:nvSpPr>
            <p:cNvPr id="42" name="Rectangle 41">
              <a:extLst>
                <a:ext uri="{FF2B5EF4-FFF2-40B4-BE49-F238E27FC236}">
                  <a16:creationId xmlns:a16="http://schemas.microsoft.com/office/drawing/2014/main" id="{47CE7B86-2B41-CAC8-E1C9-86695991BBF0}"/>
                </a:ext>
              </a:extLst>
            </p:cNvPr>
            <p:cNvSpPr/>
            <p:nvPr/>
          </p:nvSpPr>
          <p:spPr>
            <a:xfrm>
              <a:off x="611607" y="5181646"/>
              <a:ext cx="5155594" cy="629189"/>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dirty="0">
                  <a:solidFill>
                    <a:schemeClr val="tx1"/>
                  </a:solidFill>
                  <a:latin typeface="+mj-lt"/>
                </a:rPr>
                <a:t>The community has revived some forgotten waste collection sites and set up weekly cleaning exercises. The team has further established a mangrove trees nursery that has currency over 10,000 trees and targets 100,000 trees over the next six months.</a:t>
              </a:r>
            </a:p>
          </p:txBody>
        </p:sp>
        <p:sp>
          <p:nvSpPr>
            <p:cNvPr id="43" name="Rectangle 42">
              <a:extLst>
                <a:ext uri="{FF2B5EF4-FFF2-40B4-BE49-F238E27FC236}">
                  <a16:creationId xmlns:a16="http://schemas.microsoft.com/office/drawing/2014/main" id="{6FE860C9-1784-94C7-DEC3-29DB7F43A82E}"/>
                </a:ext>
              </a:extLst>
            </p:cNvPr>
            <p:cNvSpPr/>
            <p:nvPr/>
          </p:nvSpPr>
          <p:spPr>
            <a:xfrm>
              <a:off x="558600" y="4932211"/>
              <a:ext cx="2040600" cy="232830"/>
            </a:xfrm>
            <a:prstGeom prst="rect">
              <a:avLst/>
            </a:prstGeom>
            <a:solidFill>
              <a:srgbClr val="F2F2F2"/>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accent6"/>
                  </a:solidFill>
                  <a:latin typeface="+mj-lt"/>
                </a:rPr>
                <a:t>Project Outcomes:</a:t>
              </a:r>
              <a:endParaRPr kumimoji="0" lang="en-US" sz="1600" b="1" i="0" u="none" strike="noStrike" kern="0" cap="none" spc="0" normalizeH="0" baseline="0" noProof="0">
                <a:ln>
                  <a:noFill/>
                </a:ln>
                <a:solidFill>
                  <a:schemeClr val="accent6"/>
                </a:solidFill>
                <a:effectLst/>
                <a:uLnTx/>
                <a:uFillTx/>
                <a:latin typeface="+mj-lt"/>
                <a:ea typeface="+mn-ea"/>
                <a:cs typeface="+mn-cs"/>
              </a:endParaRPr>
            </a:p>
          </p:txBody>
        </p:sp>
      </p:grpSp>
      <p:sp>
        <p:nvSpPr>
          <p:cNvPr id="58" name="Oval 57">
            <a:extLst>
              <a:ext uri="{FF2B5EF4-FFF2-40B4-BE49-F238E27FC236}">
                <a16:creationId xmlns:a16="http://schemas.microsoft.com/office/drawing/2014/main" id="{75078D97-8D25-94B2-A729-D7926A018541}"/>
              </a:ext>
            </a:extLst>
          </p:cNvPr>
          <p:cNvSpPr/>
          <p:nvPr/>
        </p:nvSpPr>
        <p:spPr>
          <a:xfrm flipH="1">
            <a:off x="7551874" y="1501392"/>
            <a:ext cx="3499262" cy="34992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grpSp>
        <p:nvGrpSpPr>
          <p:cNvPr id="59" name="Group 58">
            <a:extLst>
              <a:ext uri="{FF2B5EF4-FFF2-40B4-BE49-F238E27FC236}">
                <a16:creationId xmlns:a16="http://schemas.microsoft.com/office/drawing/2014/main" id="{6882528A-F838-405A-9D93-169CC12B82B5}"/>
              </a:ext>
            </a:extLst>
          </p:cNvPr>
          <p:cNvGrpSpPr/>
          <p:nvPr/>
        </p:nvGrpSpPr>
        <p:grpSpPr>
          <a:xfrm>
            <a:off x="6237269" y="4916870"/>
            <a:ext cx="5625662" cy="1392389"/>
            <a:chOff x="6237269" y="4916870"/>
            <a:chExt cx="5625662" cy="1392389"/>
          </a:xfrm>
        </p:grpSpPr>
        <p:grpSp>
          <p:nvGrpSpPr>
            <p:cNvPr id="60" name="Group 59">
              <a:extLst>
                <a:ext uri="{FF2B5EF4-FFF2-40B4-BE49-F238E27FC236}">
                  <a16:creationId xmlns:a16="http://schemas.microsoft.com/office/drawing/2014/main" id="{D715F71B-13BF-430B-EF8A-4A7BC3EA74F8}"/>
                </a:ext>
              </a:extLst>
            </p:cNvPr>
            <p:cNvGrpSpPr/>
            <p:nvPr/>
          </p:nvGrpSpPr>
          <p:grpSpPr>
            <a:xfrm>
              <a:off x="6237269" y="5005513"/>
              <a:ext cx="5625662" cy="1303746"/>
              <a:chOff x="381000" y="5020854"/>
              <a:chExt cx="5625662" cy="1303746"/>
            </a:xfrm>
          </p:grpSpPr>
          <p:pic>
            <p:nvPicPr>
              <p:cNvPr id="62" name="Graphic 61">
                <a:extLst>
                  <a:ext uri="{FF2B5EF4-FFF2-40B4-BE49-F238E27FC236}">
                    <a16:creationId xmlns:a16="http://schemas.microsoft.com/office/drawing/2014/main" id="{17A6086A-67E6-45A6-1982-BA6E753D993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81000" y="5020854"/>
                <a:ext cx="5625662" cy="1303746"/>
              </a:xfrm>
              <a:prstGeom prst="rect">
                <a:avLst/>
              </a:prstGeom>
            </p:spPr>
          </p:pic>
          <p:sp>
            <p:nvSpPr>
              <p:cNvPr id="63" name="Rectangle 62">
                <a:extLst>
                  <a:ext uri="{FF2B5EF4-FFF2-40B4-BE49-F238E27FC236}">
                    <a16:creationId xmlns:a16="http://schemas.microsoft.com/office/drawing/2014/main" id="{2EE23DD4-0AF0-3DB1-2637-32D82BF8788E}"/>
                  </a:ext>
                </a:extLst>
              </p:cNvPr>
              <p:cNvSpPr/>
              <p:nvPr/>
            </p:nvSpPr>
            <p:spPr>
              <a:xfrm>
                <a:off x="611607" y="5181646"/>
                <a:ext cx="5155594" cy="629189"/>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dirty="0">
                    <a:solidFill>
                      <a:schemeClr val="tx1"/>
                    </a:solidFill>
                    <a:latin typeface="+mj-lt"/>
                  </a:rPr>
                  <a:t>The mangrove trees will be distributed to the community members for planting and as an income generation activity. </a:t>
                </a:r>
              </a:p>
            </p:txBody>
          </p:sp>
        </p:grpSp>
        <p:sp>
          <p:nvSpPr>
            <p:cNvPr id="61" name="Rectangle 60">
              <a:extLst>
                <a:ext uri="{FF2B5EF4-FFF2-40B4-BE49-F238E27FC236}">
                  <a16:creationId xmlns:a16="http://schemas.microsoft.com/office/drawing/2014/main" id="{5C28B87E-188A-B167-2B8B-089998D34757}"/>
                </a:ext>
              </a:extLst>
            </p:cNvPr>
            <p:cNvSpPr/>
            <p:nvPr/>
          </p:nvSpPr>
          <p:spPr>
            <a:xfrm>
              <a:off x="6414869" y="4916870"/>
              <a:ext cx="1368331" cy="180730"/>
            </a:xfrm>
            <a:prstGeom prst="rect">
              <a:avLst/>
            </a:prstGeom>
            <a:solidFill>
              <a:srgbClr val="F2F2F2"/>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bg2"/>
                  </a:solidFill>
                  <a:latin typeface="+mj-lt"/>
                </a:rPr>
                <a:t>Next Steps:</a:t>
              </a:r>
              <a:endParaRPr kumimoji="0" lang="en-US" sz="1600" b="1" i="0" u="none" strike="noStrike" kern="0" cap="none" spc="0" normalizeH="0" baseline="0" noProof="0">
                <a:ln>
                  <a:noFill/>
                </a:ln>
                <a:solidFill>
                  <a:schemeClr val="bg2"/>
                </a:solidFill>
                <a:effectLst/>
                <a:uLnTx/>
                <a:uFillTx/>
                <a:latin typeface="+mj-lt"/>
                <a:ea typeface="+mn-ea"/>
                <a:cs typeface="+mn-cs"/>
              </a:endParaRPr>
            </a:p>
          </p:txBody>
        </p:sp>
      </p:grpSp>
      <p:sp>
        <p:nvSpPr>
          <p:cNvPr id="3" name="Title 2">
            <a:extLst>
              <a:ext uri="{FF2B5EF4-FFF2-40B4-BE49-F238E27FC236}">
                <a16:creationId xmlns:a16="http://schemas.microsoft.com/office/drawing/2014/main" id="{9992128E-E6D0-48AE-BEC8-E421A92552F9}"/>
              </a:ext>
            </a:extLst>
          </p:cNvPr>
          <p:cNvSpPr>
            <a:spLocks noGrp="1"/>
          </p:cNvSpPr>
          <p:nvPr>
            <p:ph type="title"/>
          </p:nvPr>
        </p:nvSpPr>
        <p:spPr>
          <a:xfrm>
            <a:off x="381000" y="314092"/>
            <a:ext cx="11430000" cy="762000"/>
          </a:xfrm>
        </p:spPr>
        <p:txBody>
          <a:bodyPr/>
          <a:lstStyle/>
          <a:p>
            <a:r>
              <a:rPr lang="en-GB" dirty="0"/>
              <a:t>Project spotlight: Green spaces</a:t>
            </a:r>
          </a:p>
        </p:txBody>
      </p:sp>
      <p:sp>
        <p:nvSpPr>
          <p:cNvPr id="48" name="Content Placeholder 2">
            <a:extLst>
              <a:ext uri="{FF2B5EF4-FFF2-40B4-BE49-F238E27FC236}">
                <a16:creationId xmlns:a16="http://schemas.microsoft.com/office/drawing/2014/main" id="{D7500251-CF4C-48EC-B353-117B92FD693A}"/>
              </a:ext>
            </a:extLst>
          </p:cNvPr>
          <p:cNvSpPr txBox="1">
            <a:spLocks/>
          </p:cNvSpPr>
          <p:nvPr/>
        </p:nvSpPr>
        <p:spPr>
          <a:xfrm>
            <a:off x="381000" y="881628"/>
            <a:ext cx="11430000" cy="413090"/>
          </a:xfrm>
          <a:prstGeom prst="rect">
            <a:avLst/>
          </a:prstGeom>
        </p:spPr>
        <p:txBody>
          <a:bodyPr/>
          <a:lstStyle>
            <a:lvl1pPr marL="0" indent="0" algn="l" defTabSz="228600" rtl="0" eaLnBrk="1" latinLnBrk="0" hangingPunct="1">
              <a:lnSpc>
                <a:spcPct val="100000"/>
              </a:lnSpc>
              <a:spcBef>
                <a:spcPts val="1200"/>
              </a:spcBef>
              <a:spcAft>
                <a:spcPts val="600"/>
              </a:spcAft>
              <a:buFontTx/>
              <a:buNone/>
              <a:defRPr lang="en-US" sz="22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18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2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r>
              <a:rPr lang="en-GB" sz="1800" dirty="0">
                <a:solidFill>
                  <a:srgbClr val="201F1E"/>
                </a:solidFill>
                <a:latin typeface="Calibri" panose="020F0502020204030204" pitchFamily="34" charset="0"/>
                <a:ea typeface="Times New Roman" panose="02020603050405020304" pitchFamily="18" charset="0"/>
                <a:cs typeface="Calibri" panose="020F0502020204030204" pitchFamily="34" charset="0"/>
              </a:rPr>
              <a:t>Project Community: Mombasa, Kenya</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pic>
        <p:nvPicPr>
          <p:cNvPr id="65" name="Graphic 64">
            <a:extLst>
              <a:ext uri="{FF2B5EF4-FFF2-40B4-BE49-F238E27FC236}">
                <a16:creationId xmlns:a16="http://schemas.microsoft.com/office/drawing/2014/main" id="{CB905F51-3BEC-7116-3F1A-698A4D46F20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8815905">
            <a:off x="6395671" y="1404899"/>
            <a:ext cx="3504606" cy="4043594"/>
          </a:xfrm>
          <a:prstGeom prst="rect">
            <a:avLst/>
          </a:prstGeom>
        </p:spPr>
      </p:pic>
      <p:grpSp>
        <p:nvGrpSpPr>
          <p:cNvPr id="31" name="Group 30">
            <a:extLst>
              <a:ext uri="{FF2B5EF4-FFF2-40B4-BE49-F238E27FC236}">
                <a16:creationId xmlns:a16="http://schemas.microsoft.com/office/drawing/2014/main" id="{B59DF0B7-5E28-4306-9244-E3859BACAC47}"/>
              </a:ext>
            </a:extLst>
          </p:cNvPr>
          <p:cNvGrpSpPr/>
          <p:nvPr/>
        </p:nvGrpSpPr>
        <p:grpSpPr>
          <a:xfrm>
            <a:off x="7748172" y="2043568"/>
            <a:ext cx="3230199" cy="2410839"/>
            <a:chOff x="21301886" y="1560400"/>
            <a:chExt cx="3867184" cy="2862447"/>
          </a:xfrm>
        </p:grpSpPr>
        <p:pic>
          <p:nvPicPr>
            <p:cNvPr id="33" name="Picture 32" descr="Logo&#10;&#10;Description automatically generated">
              <a:extLst>
                <a:ext uri="{FF2B5EF4-FFF2-40B4-BE49-F238E27FC236}">
                  <a16:creationId xmlns:a16="http://schemas.microsoft.com/office/drawing/2014/main" id="{450F60ED-DECC-4115-A818-3920352A8D9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2428867" y="1937020"/>
              <a:ext cx="1216865" cy="2424073"/>
            </a:xfrm>
            <a:prstGeom prst="rect">
              <a:avLst/>
            </a:prstGeom>
          </p:spPr>
        </p:pic>
        <p:pic>
          <p:nvPicPr>
            <p:cNvPr id="34" name="Picture 33" descr="A picture containing vector graphics&#10;&#10;Description automatically generated">
              <a:extLst>
                <a:ext uri="{FF2B5EF4-FFF2-40B4-BE49-F238E27FC236}">
                  <a16:creationId xmlns:a16="http://schemas.microsoft.com/office/drawing/2014/main" id="{2ED3498D-58D3-42C1-BDFD-26A6A0DE1FC2}"/>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26054"/>
            <a:stretch/>
          </p:blipFill>
          <p:spPr>
            <a:xfrm>
              <a:off x="21301886" y="1560400"/>
              <a:ext cx="1501184" cy="2862447"/>
            </a:xfrm>
            <a:prstGeom prst="rect">
              <a:avLst/>
            </a:prstGeom>
          </p:spPr>
        </p:pic>
        <p:pic>
          <p:nvPicPr>
            <p:cNvPr id="35" name="Graphic 34">
              <a:extLst>
                <a:ext uri="{FF2B5EF4-FFF2-40B4-BE49-F238E27FC236}">
                  <a16:creationId xmlns:a16="http://schemas.microsoft.com/office/drawing/2014/main" id="{CC4BF2CD-18FD-4293-91CC-A902C406E0F2}"/>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3397891" y="1727563"/>
              <a:ext cx="1771179" cy="2660061"/>
            </a:xfrm>
            <a:prstGeom prst="rect">
              <a:avLst/>
            </a:prstGeom>
          </p:spPr>
        </p:pic>
      </p:grpSp>
      <p:sp>
        <p:nvSpPr>
          <p:cNvPr id="36" name="Slide Number Placeholder 23">
            <a:extLst>
              <a:ext uri="{FF2B5EF4-FFF2-40B4-BE49-F238E27FC236}">
                <a16:creationId xmlns:a16="http://schemas.microsoft.com/office/drawing/2014/main" id="{99A72FF1-C39E-45A0-94D6-81396E42E78A}"/>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19</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497611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FC1A9206-8DDF-E980-D869-DA2A612A62DC}"/>
              </a:ext>
            </a:extLst>
          </p:cNvPr>
          <p:cNvGrpSpPr/>
          <p:nvPr/>
        </p:nvGrpSpPr>
        <p:grpSpPr>
          <a:xfrm>
            <a:off x="371001" y="3251282"/>
            <a:ext cx="5625662" cy="1429625"/>
            <a:chOff x="371001" y="3251282"/>
            <a:chExt cx="5625662" cy="1429625"/>
          </a:xfrm>
        </p:grpSpPr>
        <p:pic>
          <p:nvPicPr>
            <p:cNvPr id="21" name="Graphic 20">
              <a:extLst>
                <a:ext uri="{FF2B5EF4-FFF2-40B4-BE49-F238E27FC236}">
                  <a16:creationId xmlns:a16="http://schemas.microsoft.com/office/drawing/2014/main" id="{57250EA3-0732-EA91-7295-18FE4BA71F3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1001" y="3377161"/>
              <a:ext cx="5625662" cy="1303746"/>
            </a:xfrm>
            <a:prstGeom prst="rect">
              <a:avLst/>
            </a:prstGeom>
          </p:spPr>
        </p:pic>
        <p:sp>
          <p:nvSpPr>
            <p:cNvPr id="22" name="Rectangle 21">
              <a:extLst>
                <a:ext uri="{FF2B5EF4-FFF2-40B4-BE49-F238E27FC236}">
                  <a16:creationId xmlns:a16="http://schemas.microsoft.com/office/drawing/2014/main" id="{D559FF43-FD93-B14B-8D7A-D1E951EE684B}"/>
                </a:ext>
              </a:extLst>
            </p:cNvPr>
            <p:cNvSpPr/>
            <p:nvPr/>
          </p:nvSpPr>
          <p:spPr>
            <a:xfrm>
              <a:off x="629529" y="3625465"/>
              <a:ext cx="5133767" cy="78459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200" dirty="0">
                  <a:solidFill>
                    <a:schemeClr val="tx1"/>
                  </a:solidFill>
                  <a:latin typeface="+mj-lt"/>
                </a:rPr>
                <a:t>The team conducted waste management training targeting 118 community members. The community members were sensitized to different waste disposal, sorting, and recycling during the training.</a:t>
              </a:r>
            </a:p>
          </p:txBody>
        </p:sp>
        <p:sp>
          <p:nvSpPr>
            <p:cNvPr id="23" name="Rectangle 22">
              <a:extLst>
                <a:ext uri="{FF2B5EF4-FFF2-40B4-BE49-F238E27FC236}">
                  <a16:creationId xmlns:a16="http://schemas.microsoft.com/office/drawing/2014/main" id="{99DBA178-CF2D-F1AC-E2BA-EC60CD7357C2}"/>
                </a:ext>
              </a:extLst>
            </p:cNvPr>
            <p:cNvSpPr/>
            <p:nvPr/>
          </p:nvSpPr>
          <p:spPr>
            <a:xfrm>
              <a:off x="607702" y="3251282"/>
              <a:ext cx="1987593" cy="279983"/>
            </a:xfrm>
            <a:prstGeom prst="rect">
              <a:avLst/>
            </a:prstGeom>
            <a:solidFill>
              <a:schemeClr val="bg1"/>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accent2"/>
                  </a:solidFill>
                  <a:latin typeface="+mj-lt"/>
                </a:rPr>
                <a:t>What the team did:</a:t>
              </a:r>
              <a:endParaRPr kumimoji="0" lang="en-US" sz="1600" b="1" i="0" u="none" strike="noStrike" kern="0" cap="none" spc="0" normalizeH="0" baseline="0" noProof="0">
                <a:ln>
                  <a:noFill/>
                </a:ln>
                <a:solidFill>
                  <a:schemeClr val="accent2"/>
                </a:solidFill>
                <a:effectLst/>
                <a:uLnTx/>
                <a:uFillTx/>
                <a:latin typeface="+mj-lt"/>
                <a:ea typeface="+mn-ea"/>
                <a:cs typeface="+mn-cs"/>
              </a:endParaRPr>
            </a:p>
          </p:txBody>
        </p:sp>
      </p:grpSp>
      <p:grpSp>
        <p:nvGrpSpPr>
          <p:cNvPr id="24" name="Group 23">
            <a:extLst>
              <a:ext uri="{FF2B5EF4-FFF2-40B4-BE49-F238E27FC236}">
                <a16:creationId xmlns:a16="http://schemas.microsoft.com/office/drawing/2014/main" id="{EDB20D55-2409-CC2E-A9D3-A70F9D14D6C7}"/>
              </a:ext>
            </a:extLst>
          </p:cNvPr>
          <p:cNvGrpSpPr/>
          <p:nvPr/>
        </p:nvGrpSpPr>
        <p:grpSpPr>
          <a:xfrm>
            <a:off x="374334" y="1711984"/>
            <a:ext cx="5625662" cy="1291458"/>
            <a:chOff x="374334" y="1711984"/>
            <a:chExt cx="5625662" cy="1291458"/>
          </a:xfrm>
        </p:grpSpPr>
        <p:pic>
          <p:nvPicPr>
            <p:cNvPr id="25" name="Graphic 24">
              <a:extLst>
                <a:ext uri="{FF2B5EF4-FFF2-40B4-BE49-F238E27FC236}">
                  <a16:creationId xmlns:a16="http://schemas.microsoft.com/office/drawing/2014/main" id="{C2BFD9A4-0699-C59B-9BE9-31D6A6263AB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4334" y="1940592"/>
              <a:ext cx="5625662" cy="1062850"/>
            </a:xfrm>
            <a:prstGeom prst="rect">
              <a:avLst/>
            </a:prstGeom>
          </p:spPr>
        </p:pic>
        <p:sp>
          <p:nvSpPr>
            <p:cNvPr id="26" name="Rectangle 25">
              <a:extLst>
                <a:ext uri="{FF2B5EF4-FFF2-40B4-BE49-F238E27FC236}">
                  <a16:creationId xmlns:a16="http://schemas.microsoft.com/office/drawing/2014/main" id="{3E918041-27AF-253B-7DD4-2D2313CABE01}"/>
                </a:ext>
              </a:extLst>
            </p:cNvPr>
            <p:cNvSpPr/>
            <p:nvPr/>
          </p:nvSpPr>
          <p:spPr>
            <a:xfrm>
              <a:off x="645534" y="2141001"/>
              <a:ext cx="5208065" cy="53861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200">
                  <a:solidFill>
                    <a:schemeClr val="tx1"/>
                  </a:solidFill>
                  <a:latin typeface="+mj-lt"/>
                </a:rPr>
                <a:t>To increase awareness of appropriate waste management strategies amongst the inhabitants of Moroto slums in Mombasa. </a:t>
              </a:r>
            </a:p>
          </p:txBody>
        </p:sp>
        <p:sp>
          <p:nvSpPr>
            <p:cNvPr id="27" name="Rectangle 26">
              <a:extLst>
                <a:ext uri="{FF2B5EF4-FFF2-40B4-BE49-F238E27FC236}">
                  <a16:creationId xmlns:a16="http://schemas.microsoft.com/office/drawing/2014/main" id="{92A0FE7A-B58C-2120-4944-586242297B5A}"/>
                </a:ext>
              </a:extLst>
            </p:cNvPr>
            <p:cNvSpPr/>
            <p:nvPr/>
          </p:nvSpPr>
          <p:spPr>
            <a:xfrm>
              <a:off x="604941" y="1711984"/>
              <a:ext cx="1342200" cy="414556"/>
            </a:xfrm>
            <a:prstGeom prst="rect">
              <a:avLst/>
            </a:prstGeom>
            <a:solidFill>
              <a:schemeClr val="bg1"/>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chemeClr val="accent4"/>
                  </a:solidFill>
                  <a:effectLst/>
                  <a:uLnTx/>
                  <a:uFillTx/>
                  <a:latin typeface="+mj-lt"/>
                  <a:ea typeface="+mn-ea"/>
                  <a:cs typeface="+mn-cs"/>
                </a:rPr>
                <a:t>Project Aim:</a:t>
              </a:r>
            </a:p>
          </p:txBody>
        </p:sp>
      </p:grpSp>
      <p:grpSp>
        <p:nvGrpSpPr>
          <p:cNvPr id="28" name="Group 27">
            <a:extLst>
              <a:ext uri="{FF2B5EF4-FFF2-40B4-BE49-F238E27FC236}">
                <a16:creationId xmlns:a16="http://schemas.microsoft.com/office/drawing/2014/main" id="{92E79F29-368C-A9F7-1138-69A09C543D04}"/>
              </a:ext>
            </a:extLst>
          </p:cNvPr>
          <p:cNvGrpSpPr/>
          <p:nvPr/>
        </p:nvGrpSpPr>
        <p:grpSpPr>
          <a:xfrm>
            <a:off x="381000" y="4932211"/>
            <a:ext cx="5625662" cy="1392389"/>
            <a:chOff x="381000" y="4932211"/>
            <a:chExt cx="5625662" cy="1392389"/>
          </a:xfrm>
        </p:grpSpPr>
        <p:pic>
          <p:nvPicPr>
            <p:cNvPr id="29" name="Graphic 28">
              <a:extLst>
                <a:ext uri="{FF2B5EF4-FFF2-40B4-BE49-F238E27FC236}">
                  <a16:creationId xmlns:a16="http://schemas.microsoft.com/office/drawing/2014/main" id="{EA065D5C-FEAA-518C-83E8-FDBA986ED26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1000" y="5020854"/>
              <a:ext cx="5625662" cy="1303746"/>
            </a:xfrm>
            <a:prstGeom prst="rect">
              <a:avLst/>
            </a:prstGeom>
          </p:spPr>
        </p:pic>
        <p:sp>
          <p:nvSpPr>
            <p:cNvPr id="30" name="Rectangle 29">
              <a:extLst>
                <a:ext uri="{FF2B5EF4-FFF2-40B4-BE49-F238E27FC236}">
                  <a16:creationId xmlns:a16="http://schemas.microsoft.com/office/drawing/2014/main" id="{BDBC1B57-46CD-5206-8890-30E0D624DA57}"/>
                </a:ext>
              </a:extLst>
            </p:cNvPr>
            <p:cNvSpPr/>
            <p:nvPr/>
          </p:nvSpPr>
          <p:spPr>
            <a:xfrm>
              <a:off x="611607" y="5215628"/>
              <a:ext cx="5241992" cy="629189"/>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200">
                  <a:solidFill>
                    <a:schemeClr val="tx1"/>
                  </a:solidFill>
                  <a:latin typeface="+mj-lt"/>
                </a:rPr>
                <a:t>The </a:t>
              </a:r>
              <a:r>
                <a:rPr lang="en-GB" sz="1200" err="1">
                  <a:solidFill>
                    <a:schemeClr val="tx1"/>
                  </a:solidFill>
                  <a:latin typeface="+mj-lt"/>
                </a:rPr>
                <a:t>Bahari</a:t>
              </a:r>
              <a:r>
                <a:rPr lang="en-GB" sz="1200">
                  <a:solidFill>
                    <a:schemeClr val="tx1"/>
                  </a:solidFill>
                  <a:latin typeface="+mj-lt"/>
                </a:rPr>
                <a:t> team has been allocated an office at their local chief's office to run their activities more smoothly. The team has also received several other partnership requests from other organizations, with Tech Bridge, an incubation hub providing a three-month incubation of the initiative. In addition, it will see them receive three sewing machines to support the young mothers with skills building. </a:t>
              </a:r>
            </a:p>
          </p:txBody>
        </p:sp>
        <p:sp>
          <p:nvSpPr>
            <p:cNvPr id="32" name="Rectangle 31">
              <a:extLst>
                <a:ext uri="{FF2B5EF4-FFF2-40B4-BE49-F238E27FC236}">
                  <a16:creationId xmlns:a16="http://schemas.microsoft.com/office/drawing/2014/main" id="{F1CEF2C2-71D2-A9A1-1254-11562AE62831}"/>
                </a:ext>
              </a:extLst>
            </p:cNvPr>
            <p:cNvSpPr/>
            <p:nvPr/>
          </p:nvSpPr>
          <p:spPr>
            <a:xfrm>
              <a:off x="558600" y="4932211"/>
              <a:ext cx="2040600" cy="232830"/>
            </a:xfrm>
            <a:prstGeom prst="rect">
              <a:avLst/>
            </a:prstGeom>
            <a:solidFill>
              <a:schemeClr val="bg1"/>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accent6"/>
                  </a:solidFill>
                  <a:latin typeface="+mj-lt"/>
                </a:rPr>
                <a:t>Project Outcomes:</a:t>
              </a:r>
              <a:endParaRPr kumimoji="0" lang="en-US" sz="1600" b="1" i="0" u="none" strike="noStrike" kern="0" cap="none" spc="0" normalizeH="0" baseline="0" noProof="0">
                <a:ln>
                  <a:noFill/>
                </a:ln>
                <a:solidFill>
                  <a:schemeClr val="accent6"/>
                </a:solidFill>
                <a:effectLst/>
                <a:uLnTx/>
                <a:uFillTx/>
                <a:latin typeface="+mj-lt"/>
                <a:ea typeface="+mn-ea"/>
                <a:cs typeface="+mn-cs"/>
              </a:endParaRPr>
            </a:p>
          </p:txBody>
        </p:sp>
      </p:grpSp>
      <p:pic>
        <p:nvPicPr>
          <p:cNvPr id="39" name="Graphic 38">
            <a:extLst>
              <a:ext uri="{FF2B5EF4-FFF2-40B4-BE49-F238E27FC236}">
                <a16:creationId xmlns:a16="http://schemas.microsoft.com/office/drawing/2014/main" id="{CA04D8BD-CD01-F4A2-08D7-341884BEC90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0800000" flipH="1" flipV="1">
            <a:off x="4808042" y="2695350"/>
            <a:ext cx="7363976" cy="3629250"/>
          </a:xfrm>
          <a:prstGeom prst="rect">
            <a:avLst/>
          </a:prstGeom>
        </p:spPr>
      </p:pic>
      <p:sp>
        <p:nvSpPr>
          <p:cNvPr id="42" name="Oval 41">
            <a:extLst>
              <a:ext uri="{FF2B5EF4-FFF2-40B4-BE49-F238E27FC236}">
                <a16:creationId xmlns:a16="http://schemas.microsoft.com/office/drawing/2014/main" id="{321C0599-7C4C-68AB-BCDC-CC4DD71BC32B}"/>
              </a:ext>
            </a:extLst>
          </p:cNvPr>
          <p:cNvSpPr/>
          <p:nvPr/>
        </p:nvSpPr>
        <p:spPr>
          <a:xfrm flipH="1">
            <a:off x="7398842" y="2173044"/>
            <a:ext cx="3905026" cy="39050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pic>
        <p:nvPicPr>
          <p:cNvPr id="43" name="Graphic 42">
            <a:extLst>
              <a:ext uri="{FF2B5EF4-FFF2-40B4-BE49-F238E27FC236}">
                <a16:creationId xmlns:a16="http://schemas.microsoft.com/office/drawing/2014/main" id="{C2B1F428-79F3-B2D7-B6BB-9AF59D74093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8815905">
            <a:off x="6059507" y="1270426"/>
            <a:ext cx="3504606" cy="4043594"/>
          </a:xfrm>
          <a:prstGeom prst="rect">
            <a:avLst/>
          </a:prstGeom>
        </p:spPr>
      </p:pic>
      <p:grpSp>
        <p:nvGrpSpPr>
          <p:cNvPr id="44" name="Group 43">
            <a:extLst>
              <a:ext uri="{FF2B5EF4-FFF2-40B4-BE49-F238E27FC236}">
                <a16:creationId xmlns:a16="http://schemas.microsoft.com/office/drawing/2014/main" id="{8E799634-6EEC-7B48-4E06-DEA870CBB5E9}"/>
              </a:ext>
            </a:extLst>
          </p:cNvPr>
          <p:cNvGrpSpPr/>
          <p:nvPr/>
        </p:nvGrpSpPr>
        <p:grpSpPr>
          <a:xfrm>
            <a:off x="8020226" y="2861184"/>
            <a:ext cx="3710309" cy="2746330"/>
            <a:chOff x="21301886" y="1560400"/>
            <a:chExt cx="3867184" cy="2862447"/>
          </a:xfrm>
        </p:grpSpPr>
        <p:pic>
          <p:nvPicPr>
            <p:cNvPr id="45" name="Picture 44" descr="Logo&#10;&#10;Description automatically generated">
              <a:extLst>
                <a:ext uri="{FF2B5EF4-FFF2-40B4-BE49-F238E27FC236}">
                  <a16:creationId xmlns:a16="http://schemas.microsoft.com/office/drawing/2014/main" id="{65EBE4D7-9DBD-FE9E-FD7E-1ABB7268D5B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2428867" y="1937020"/>
              <a:ext cx="1216865" cy="2424073"/>
            </a:xfrm>
            <a:prstGeom prst="rect">
              <a:avLst/>
            </a:prstGeom>
          </p:spPr>
        </p:pic>
        <p:pic>
          <p:nvPicPr>
            <p:cNvPr id="49" name="Picture 48" descr="A picture containing vector graphics&#10;&#10;Description automatically generated">
              <a:extLst>
                <a:ext uri="{FF2B5EF4-FFF2-40B4-BE49-F238E27FC236}">
                  <a16:creationId xmlns:a16="http://schemas.microsoft.com/office/drawing/2014/main" id="{3AFF529B-75FD-E9FB-8919-4CA5388D98DE}"/>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26054"/>
            <a:stretch/>
          </p:blipFill>
          <p:spPr>
            <a:xfrm>
              <a:off x="21301886" y="1560400"/>
              <a:ext cx="1501184" cy="2862447"/>
            </a:xfrm>
            <a:prstGeom prst="rect">
              <a:avLst/>
            </a:prstGeom>
          </p:spPr>
        </p:pic>
        <p:pic>
          <p:nvPicPr>
            <p:cNvPr id="50" name="Graphic 49">
              <a:extLst>
                <a:ext uri="{FF2B5EF4-FFF2-40B4-BE49-F238E27FC236}">
                  <a16:creationId xmlns:a16="http://schemas.microsoft.com/office/drawing/2014/main" id="{6E064125-29D1-EB4B-4098-B41804652A75}"/>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3397891" y="1727563"/>
              <a:ext cx="1771179" cy="2660061"/>
            </a:xfrm>
            <a:prstGeom prst="rect">
              <a:avLst/>
            </a:prstGeom>
          </p:spPr>
        </p:pic>
      </p:grpSp>
      <p:sp>
        <p:nvSpPr>
          <p:cNvPr id="3" name="Title 2">
            <a:extLst>
              <a:ext uri="{FF2B5EF4-FFF2-40B4-BE49-F238E27FC236}">
                <a16:creationId xmlns:a16="http://schemas.microsoft.com/office/drawing/2014/main" id="{9992128E-E6D0-48AE-BEC8-E421A92552F9}"/>
              </a:ext>
            </a:extLst>
          </p:cNvPr>
          <p:cNvSpPr>
            <a:spLocks noGrp="1"/>
          </p:cNvSpPr>
          <p:nvPr>
            <p:ph type="title"/>
          </p:nvPr>
        </p:nvSpPr>
        <p:spPr>
          <a:xfrm>
            <a:off x="381000" y="314092"/>
            <a:ext cx="11430000" cy="762000"/>
          </a:xfrm>
        </p:spPr>
        <p:txBody>
          <a:bodyPr/>
          <a:lstStyle/>
          <a:p>
            <a:r>
              <a:rPr lang="en-GB" dirty="0"/>
              <a:t>Project spotlight: </a:t>
            </a:r>
            <a:r>
              <a:rPr lang="en-GB" dirty="0" err="1"/>
              <a:t>Bahari</a:t>
            </a:r>
            <a:r>
              <a:rPr lang="en-GB" dirty="0"/>
              <a:t> community hub</a:t>
            </a:r>
          </a:p>
        </p:txBody>
      </p:sp>
      <p:sp>
        <p:nvSpPr>
          <p:cNvPr id="48" name="Content Placeholder 2">
            <a:extLst>
              <a:ext uri="{FF2B5EF4-FFF2-40B4-BE49-F238E27FC236}">
                <a16:creationId xmlns:a16="http://schemas.microsoft.com/office/drawing/2014/main" id="{D7500251-CF4C-48EC-B353-117B92FD693A}"/>
              </a:ext>
            </a:extLst>
          </p:cNvPr>
          <p:cNvSpPr txBox="1">
            <a:spLocks/>
          </p:cNvSpPr>
          <p:nvPr/>
        </p:nvSpPr>
        <p:spPr>
          <a:xfrm>
            <a:off x="381000" y="881628"/>
            <a:ext cx="11430000" cy="413090"/>
          </a:xfrm>
          <a:prstGeom prst="rect">
            <a:avLst/>
          </a:prstGeom>
        </p:spPr>
        <p:txBody>
          <a:bodyPr/>
          <a:lstStyle>
            <a:lvl1pPr marL="0" indent="0" algn="l" defTabSz="228600" rtl="0" eaLnBrk="1" latinLnBrk="0" hangingPunct="1">
              <a:lnSpc>
                <a:spcPct val="100000"/>
              </a:lnSpc>
              <a:spcBef>
                <a:spcPts val="1200"/>
              </a:spcBef>
              <a:spcAft>
                <a:spcPts val="600"/>
              </a:spcAft>
              <a:buFontTx/>
              <a:buNone/>
              <a:defRPr lang="en-US" sz="22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18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2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r>
              <a:rPr lang="en-GB" sz="1800">
                <a:solidFill>
                  <a:srgbClr val="201F1E"/>
                </a:solidFill>
                <a:latin typeface="Calibri" panose="020F0502020204030204" pitchFamily="34" charset="0"/>
                <a:ea typeface="Times New Roman" panose="02020603050405020304" pitchFamily="18" charset="0"/>
                <a:cs typeface="Calibri" panose="020F0502020204030204" pitchFamily="34" charset="0"/>
              </a:rPr>
              <a:t>Project Community: Mombasa, Kenya</a:t>
            </a:r>
            <a:endParaRPr lang="en-GB" sz="1800">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31" name="Slide Number Placeholder 23">
            <a:extLst>
              <a:ext uri="{FF2B5EF4-FFF2-40B4-BE49-F238E27FC236}">
                <a16:creationId xmlns:a16="http://schemas.microsoft.com/office/drawing/2014/main" id="{189042FF-E1C4-4391-91D2-0C1A04DE0F23}"/>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20</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7521617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38B78B44-8B21-8173-0F7B-AF39D6D8F43B}"/>
              </a:ext>
            </a:extLst>
          </p:cNvPr>
          <p:cNvGrpSpPr/>
          <p:nvPr/>
        </p:nvGrpSpPr>
        <p:grpSpPr>
          <a:xfrm>
            <a:off x="371001" y="3251282"/>
            <a:ext cx="5625662" cy="1429625"/>
            <a:chOff x="371001" y="3251282"/>
            <a:chExt cx="5625662" cy="1429625"/>
          </a:xfrm>
        </p:grpSpPr>
        <p:pic>
          <p:nvPicPr>
            <p:cNvPr id="28" name="Graphic 27">
              <a:extLst>
                <a:ext uri="{FF2B5EF4-FFF2-40B4-BE49-F238E27FC236}">
                  <a16:creationId xmlns:a16="http://schemas.microsoft.com/office/drawing/2014/main" id="{3846E40E-B9C0-AFCD-2071-BEB706DF5EE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1001" y="3377161"/>
              <a:ext cx="5625662" cy="1303746"/>
            </a:xfrm>
            <a:prstGeom prst="rect">
              <a:avLst/>
            </a:prstGeom>
          </p:spPr>
        </p:pic>
        <p:sp>
          <p:nvSpPr>
            <p:cNvPr id="29" name="Rectangle 28">
              <a:extLst>
                <a:ext uri="{FF2B5EF4-FFF2-40B4-BE49-F238E27FC236}">
                  <a16:creationId xmlns:a16="http://schemas.microsoft.com/office/drawing/2014/main" id="{42142E25-2D6B-52BB-DA60-43F461272186}"/>
                </a:ext>
              </a:extLst>
            </p:cNvPr>
            <p:cNvSpPr/>
            <p:nvPr/>
          </p:nvSpPr>
          <p:spPr>
            <a:xfrm>
              <a:off x="629529" y="3668082"/>
              <a:ext cx="5133767" cy="78459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a:solidFill>
                    <a:schemeClr val="tx1"/>
                  </a:solidFill>
                  <a:latin typeface="+mj-lt"/>
                </a:rPr>
                <a:t>The team supported 20 girls with training on making reusable towels and, in turn, produced 200 pieces of reusable towels. </a:t>
              </a:r>
            </a:p>
          </p:txBody>
        </p:sp>
        <p:sp>
          <p:nvSpPr>
            <p:cNvPr id="30" name="Rectangle 29">
              <a:extLst>
                <a:ext uri="{FF2B5EF4-FFF2-40B4-BE49-F238E27FC236}">
                  <a16:creationId xmlns:a16="http://schemas.microsoft.com/office/drawing/2014/main" id="{28F7ADA0-1624-17B1-B2EA-67AA62239699}"/>
                </a:ext>
              </a:extLst>
            </p:cNvPr>
            <p:cNvSpPr/>
            <p:nvPr/>
          </p:nvSpPr>
          <p:spPr>
            <a:xfrm>
              <a:off x="607702" y="3251282"/>
              <a:ext cx="1987593" cy="279983"/>
            </a:xfrm>
            <a:prstGeom prst="rect">
              <a:avLst/>
            </a:prstGeom>
            <a:solidFill>
              <a:schemeClr val="bg1"/>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accent2"/>
                  </a:solidFill>
                  <a:latin typeface="+mj-lt"/>
                </a:rPr>
                <a:t>What the team did:</a:t>
              </a:r>
              <a:endParaRPr kumimoji="0" lang="en-US" sz="1600" b="1" i="0" u="none" strike="noStrike" kern="0" cap="none" spc="0" normalizeH="0" baseline="0" noProof="0">
                <a:ln>
                  <a:noFill/>
                </a:ln>
                <a:solidFill>
                  <a:schemeClr val="accent2"/>
                </a:solidFill>
                <a:effectLst/>
                <a:uLnTx/>
                <a:uFillTx/>
                <a:latin typeface="+mj-lt"/>
                <a:ea typeface="+mn-ea"/>
                <a:cs typeface="+mn-cs"/>
              </a:endParaRPr>
            </a:p>
          </p:txBody>
        </p:sp>
      </p:grpSp>
      <p:grpSp>
        <p:nvGrpSpPr>
          <p:cNvPr id="32" name="Group 31">
            <a:extLst>
              <a:ext uri="{FF2B5EF4-FFF2-40B4-BE49-F238E27FC236}">
                <a16:creationId xmlns:a16="http://schemas.microsoft.com/office/drawing/2014/main" id="{B5F754EB-CD37-E4D2-6EEC-37B03C1E9F35}"/>
              </a:ext>
            </a:extLst>
          </p:cNvPr>
          <p:cNvGrpSpPr/>
          <p:nvPr/>
        </p:nvGrpSpPr>
        <p:grpSpPr>
          <a:xfrm>
            <a:off x="374334" y="1711984"/>
            <a:ext cx="5625662" cy="1291458"/>
            <a:chOff x="374334" y="1711984"/>
            <a:chExt cx="5625662" cy="1291458"/>
          </a:xfrm>
        </p:grpSpPr>
        <p:pic>
          <p:nvPicPr>
            <p:cNvPr id="37" name="Graphic 36">
              <a:extLst>
                <a:ext uri="{FF2B5EF4-FFF2-40B4-BE49-F238E27FC236}">
                  <a16:creationId xmlns:a16="http://schemas.microsoft.com/office/drawing/2014/main" id="{3AA44BBB-1523-D28A-D335-B8CA055EC3F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4334" y="1940592"/>
              <a:ext cx="5625662" cy="1062850"/>
            </a:xfrm>
            <a:prstGeom prst="rect">
              <a:avLst/>
            </a:prstGeom>
          </p:spPr>
        </p:pic>
        <p:sp>
          <p:nvSpPr>
            <p:cNvPr id="39" name="Rectangle 38">
              <a:extLst>
                <a:ext uri="{FF2B5EF4-FFF2-40B4-BE49-F238E27FC236}">
                  <a16:creationId xmlns:a16="http://schemas.microsoft.com/office/drawing/2014/main" id="{3FA28C02-40D2-718F-3C08-226E9AB170CB}"/>
                </a:ext>
              </a:extLst>
            </p:cNvPr>
            <p:cNvSpPr/>
            <p:nvPr/>
          </p:nvSpPr>
          <p:spPr>
            <a:xfrm>
              <a:off x="645534" y="2099149"/>
              <a:ext cx="5208065" cy="53861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dirty="0">
                  <a:solidFill>
                    <a:schemeClr val="tx1"/>
                  </a:solidFill>
                  <a:latin typeface="+mj-lt"/>
                </a:rPr>
                <a:t>To enhance girls' access to and knowledge of reusable sanitary towels and improve menstrual hygiene practices to improve sanitation, hygiene, and dignity amongst girls in </a:t>
              </a:r>
              <a:r>
                <a:rPr lang="en-GB" sz="1400" dirty="0" err="1">
                  <a:solidFill>
                    <a:schemeClr val="tx1"/>
                  </a:solidFill>
                  <a:latin typeface="+mj-lt"/>
                </a:rPr>
                <a:t>Changamwe</a:t>
              </a:r>
              <a:r>
                <a:rPr lang="en-GB" sz="1400" dirty="0">
                  <a:solidFill>
                    <a:schemeClr val="tx1"/>
                  </a:solidFill>
                  <a:latin typeface="+mj-lt"/>
                </a:rPr>
                <a:t> Sub County.</a:t>
              </a:r>
            </a:p>
          </p:txBody>
        </p:sp>
        <p:sp>
          <p:nvSpPr>
            <p:cNvPr id="42" name="Rectangle 41">
              <a:extLst>
                <a:ext uri="{FF2B5EF4-FFF2-40B4-BE49-F238E27FC236}">
                  <a16:creationId xmlns:a16="http://schemas.microsoft.com/office/drawing/2014/main" id="{96A13FB4-A462-C19E-879D-0534598FB152}"/>
                </a:ext>
              </a:extLst>
            </p:cNvPr>
            <p:cNvSpPr/>
            <p:nvPr/>
          </p:nvSpPr>
          <p:spPr>
            <a:xfrm>
              <a:off x="604941" y="1711984"/>
              <a:ext cx="1342200" cy="414556"/>
            </a:xfrm>
            <a:prstGeom prst="rect">
              <a:avLst/>
            </a:prstGeom>
            <a:solidFill>
              <a:schemeClr val="bg1"/>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chemeClr val="accent4"/>
                  </a:solidFill>
                  <a:effectLst/>
                  <a:uLnTx/>
                  <a:uFillTx/>
                  <a:latin typeface="+mj-lt"/>
                  <a:ea typeface="+mn-ea"/>
                  <a:cs typeface="+mn-cs"/>
                </a:rPr>
                <a:t>Project Aim:</a:t>
              </a:r>
            </a:p>
          </p:txBody>
        </p:sp>
      </p:grpSp>
      <p:grpSp>
        <p:nvGrpSpPr>
          <p:cNvPr id="43" name="Group 42">
            <a:extLst>
              <a:ext uri="{FF2B5EF4-FFF2-40B4-BE49-F238E27FC236}">
                <a16:creationId xmlns:a16="http://schemas.microsoft.com/office/drawing/2014/main" id="{5617D609-CE07-70BF-E89F-DE9E1C0CE521}"/>
              </a:ext>
            </a:extLst>
          </p:cNvPr>
          <p:cNvGrpSpPr/>
          <p:nvPr/>
        </p:nvGrpSpPr>
        <p:grpSpPr>
          <a:xfrm>
            <a:off x="381000" y="4932211"/>
            <a:ext cx="5625662" cy="1392389"/>
            <a:chOff x="381000" y="4932211"/>
            <a:chExt cx="5625662" cy="1392389"/>
          </a:xfrm>
        </p:grpSpPr>
        <p:pic>
          <p:nvPicPr>
            <p:cNvPr id="44" name="Graphic 43">
              <a:extLst>
                <a:ext uri="{FF2B5EF4-FFF2-40B4-BE49-F238E27FC236}">
                  <a16:creationId xmlns:a16="http://schemas.microsoft.com/office/drawing/2014/main" id="{8BEE2DD5-839F-5987-C0B9-C6C35D5F3DA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1000" y="5020854"/>
              <a:ext cx="5625662" cy="1303746"/>
            </a:xfrm>
            <a:prstGeom prst="rect">
              <a:avLst/>
            </a:prstGeom>
          </p:spPr>
        </p:pic>
        <p:sp>
          <p:nvSpPr>
            <p:cNvPr id="45" name="Rectangle 44">
              <a:extLst>
                <a:ext uri="{FF2B5EF4-FFF2-40B4-BE49-F238E27FC236}">
                  <a16:creationId xmlns:a16="http://schemas.microsoft.com/office/drawing/2014/main" id="{D8826874-16F6-8EAD-B94E-0E14A4C231FA}"/>
                </a:ext>
              </a:extLst>
            </p:cNvPr>
            <p:cNvSpPr/>
            <p:nvPr/>
          </p:nvSpPr>
          <p:spPr>
            <a:xfrm>
              <a:off x="611607" y="5181646"/>
              <a:ext cx="5241992" cy="629189"/>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a:solidFill>
                    <a:schemeClr val="tx1"/>
                  </a:solidFill>
                  <a:latin typeface="+mj-lt"/>
                </a:rPr>
                <a:t>In collaboration with the local administration, the group further mapped out 150 marginalized girls who received the sanitary towels. Through this collaboration, the team provided sensitization to over 200 girls on menstrual hygiene practices, a practice that they continue delivering beyond the project's life. </a:t>
              </a:r>
            </a:p>
          </p:txBody>
        </p:sp>
        <p:sp>
          <p:nvSpPr>
            <p:cNvPr id="49" name="Rectangle 48">
              <a:extLst>
                <a:ext uri="{FF2B5EF4-FFF2-40B4-BE49-F238E27FC236}">
                  <a16:creationId xmlns:a16="http://schemas.microsoft.com/office/drawing/2014/main" id="{C5BB3124-4214-1B1B-50BD-07F0E6215A69}"/>
                </a:ext>
              </a:extLst>
            </p:cNvPr>
            <p:cNvSpPr/>
            <p:nvPr/>
          </p:nvSpPr>
          <p:spPr>
            <a:xfrm>
              <a:off x="558600" y="4932211"/>
              <a:ext cx="2040600" cy="232830"/>
            </a:xfrm>
            <a:prstGeom prst="rect">
              <a:avLst/>
            </a:prstGeom>
            <a:solidFill>
              <a:schemeClr val="bg1"/>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accent6"/>
                  </a:solidFill>
                  <a:latin typeface="+mj-lt"/>
                </a:rPr>
                <a:t>Project Outcomes:</a:t>
              </a:r>
              <a:endParaRPr kumimoji="0" lang="en-US" sz="1600" b="1" i="0" u="none" strike="noStrike" kern="0" cap="none" spc="0" normalizeH="0" baseline="0" noProof="0">
                <a:ln>
                  <a:noFill/>
                </a:ln>
                <a:solidFill>
                  <a:schemeClr val="accent6"/>
                </a:solidFill>
                <a:effectLst/>
                <a:uLnTx/>
                <a:uFillTx/>
                <a:latin typeface="+mj-lt"/>
                <a:ea typeface="+mn-ea"/>
                <a:cs typeface="+mn-cs"/>
              </a:endParaRPr>
            </a:p>
          </p:txBody>
        </p:sp>
      </p:grpSp>
      <p:sp>
        <p:nvSpPr>
          <p:cNvPr id="3" name="Title 2">
            <a:extLst>
              <a:ext uri="{FF2B5EF4-FFF2-40B4-BE49-F238E27FC236}">
                <a16:creationId xmlns:a16="http://schemas.microsoft.com/office/drawing/2014/main" id="{9992128E-E6D0-48AE-BEC8-E421A92552F9}"/>
              </a:ext>
            </a:extLst>
          </p:cNvPr>
          <p:cNvSpPr>
            <a:spLocks noGrp="1"/>
          </p:cNvSpPr>
          <p:nvPr>
            <p:ph type="title"/>
          </p:nvPr>
        </p:nvSpPr>
        <p:spPr>
          <a:xfrm>
            <a:off x="381000" y="314092"/>
            <a:ext cx="11430000" cy="762000"/>
          </a:xfrm>
        </p:spPr>
        <p:txBody>
          <a:bodyPr/>
          <a:lstStyle/>
          <a:p>
            <a:r>
              <a:rPr lang="en-GB" dirty="0"/>
              <a:t>Project spotlight: Reusable sanitary towels</a:t>
            </a:r>
          </a:p>
        </p:txBody>
      </p:sp>
      <p:sp>
        <p:nvSpPr>
          <p:cNvPr id="48" name="Content Placeholder 2">
            <a:extLst>
              <a:ext uri="{FF2B5EF4-FFF2-40B4-BE49-F238E27FC236}">
                <a16:creationId xmlns:a16="http://schemas.microsoft.com/office/drawing/2014/main" id="{D7500251-CF4C-48EC-B353-117B92FD693A}"/>
              </a:ext>
            </a:extLst>
          </p:cNvPr>
          <p:cNvSpPr txBox="1">
            <a:spLocks/>
          </p:cNvSpPr>
          <p:nvPr/>
        </p:nvSpPr>
        <p:spPr>
          <a:xfrm>
            <a:off x="381000" y="875883"/>
            <a:ext cx="11430000" cy="413090"/>
          </a:xfrm>
          <a:prstGeom prst="rect">
            <a:avLst/>
          </a:prstGeom>
        </p:spPr>
        <p:txBody>
          <a:bodyPr/>
          <a:lstStyle>
            <a:lvl1pPr marL="0" indent="0" algn="l" defTabSz="228600" rtl="0" eaLnBrk="1" latinLnBrk="0" hangingPunct="1">
              <a:lnSpc>
                <a:spcPct val="100000"/>
              </a:lnSpc>
              <a:spcBef>
                <a:spcPts val="1200"/>
              </a:spcBef>
              <a:spcAft>
                <a:spcPts val="600"/>
              </a:spcAft>
              <a:buFontTx/>
              <a:buNone/>
              <a:defRPr lang="en-US" sz="22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18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2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r>
              <a:rPr lang="en-GB" sz="1800">
                <a:solidFill>
                  <a:srgbClr val="201F1E"/>
                </a:solidFill>
                <a:latin typeface="Calibri" panose="020F0502020204030204" pitchFamily="34" charset="0"/>
                <a:ea typeface="Times New Roman" panose="02020603050405020304" pitchFamily="18" charset="0"/>
                <a:cs typeface="Calibri" panose="020F0502020204030204" pitchFamily="34" charset="0"/>
              </a:rPr>
              <a:t>Project Community: Mombasa, Kenya</a:t>
            </a:r>
            <a:endParaRPr lang="en-GB" sz="1800">
              <a:latin typeface="Calibri" panose="020F0502020204030204" pitchFamily="34" charset="0"/>
              <a:ea typeface="Calibri" panose="020F0502020204030204" pitchFamily="34" charset="0"/>
              <a:cs typeface="Times New Roman" panose="02020603050405020304" pitchFamily="18" charset="0"/>
            </a:endParaRPr>
          </a:p>
          <a:p>
            <a:endParaRPr lang="en-GB"/>
          </a:p>
        </p:txBody>
      </p:sp>
      <p:pic>
        <p:nvPicPr>
          <p:cNvPr id="20" name="Graphic 19">
            <a:extLst>
              <a:ext uri="{FF2B5EF4-FFF2-40B4-BE49-F238E27FC236}">
                <a16:creationId xmlns:a16="http://schemas.microsoft.com/office/drawing/2014/main" id="{6B3B2CF6-D326-10A4-A7FF-4BE0B34A8AF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0800000" flipH="1" flipV="1">
            <a:off x="4808042" y="2695350"/>
            <a:ext cx="7363976" cy="3629250"/>
          </a:xfrm>
          <a:prstGeom prst="rect">
            <a:avLst/>
          </a:prstGeom>
        </p:spPr>
      </p:pic>
      <p:sp>
        <p:nvSpPr>
          <p:cNvPr id="21" name="Oval 20">
            <a:extLst>
              <a:ext uri="{FF2B5EF4-FFF2-40B4-BE49-F238E27FC236}">
                <a16:creationId xmlns:a16="http://schemas.microsoft.com/office/drawing/2014/main" id="{0BF56B78-155D-8025-9820-2DE521D3491C}"/>
              </a:ext>
            </a:extLst>
          </p:cNvPr>
          <p:cNvSpPr/>
          <p:nvPr/>
        </p:nvSpPr>
        <p:spPr>
          <a:xfrm flipH="1">
            <a:off x="7398842" y="2173044"/>
            <a:ext cx="3905026" cy="39050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pic>
        <p:nvPicPr>
          <p:cNvPr id="22" name="Graphic 21">
            <a:extLst>
              <a:ext uri="{FF2B5EF4-FFF2-40B4-BE49-F238E27FC236}">
                <a16:creationId xmlns:a16="http://schemas.microsoft.com/office/drawing/2014/main" id="{B45E2B44-26F3-EAB6-8DD8-DFA2F85DD63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8815905">
            <a:off x="6059507" y="1270426"/>
            <a:ext cx="3504606" cy="4043594"/>
          </a:xfrm>
          <a:prstGeom prst="rect">
            <a:avLst/>
          </a:prstGeom>
        </p:spPr>
      </p:pic>
      <p:grpSp>
        <p:nvGrpSpPr>
          <p:cNvPr id="23" name="Group 22">
            <a:extLst>
              <a:ext uri="{FF2B5EF4-FFF2-40B4-BE49-F238E27FC236}">
                <a16:creationId xmlns:a16="http://schemas.microsoft.com/office/drawing/2014/main" id="{603BF6E5-5468-5E3A-A090-BC0010DB0F34}"/>
              </a:ext>
            </a:extLst>
          </p:cNvPr>
          <p:cNvGrpSpPr/>
          <p:nvPr/>
        </p:nvGrpSpPr>
        <p:grpSpPr>
          <a:xfrm>
            <a:off x="8020226" y="2861184"/>
            <a:ext cx="3710309" cy="2746330"/>
            <a:chOff x="21301886" y="1560400"/>
            <a:chExt cx="3867184" cy="2862447"/>
          </a:xfrm>
        </p:grpSpPr>
        <p:pic>
          <p:nvPicPr>
            <p:cNvPr id="24" name="Picture 23" descr="Logo&#10;&#10;Description automatically generated">
              <a:extLst>
                <a:ext uri="{FF2B5EF4-FFF2-40B4-BE49-F238E27FC236}">
                  <a16:creationId xmlns:a16="http://schemas.microsoft.com/office/drawing/2014/main" id="{A22176BD-7E73-7547-8507-3BB6489D124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2428867" y="1937020"/>
              <a:ext cx="1216865" cy="2424073"/>
            </a:xfrm>
            <a:prstGeom prst="rect">
              <a:avLst/>
            </a:prstGeom>
          </p:spPr>
        </p:pic>
        <p:pic>
          <p:nvPicPr>
            <p:cNvPr id="25" name="Picture 24" descr="A picture containing vector graphics&#10;&#10;Description automatically generated">
              <a:extLst>
                <a:ext uri="{FF2B5EF4-FFF2-40B4-BE49-F238E27FC236}">
                  <a16:creationId xmlns:a16="http://schemas.microsoft.com/office/drawing/2014/main" id="{80983082-1E42-94A5-F53E-30EDD2DFF987}"/>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26054"/>
            <a:stretch/>
          </p:blipFill>
          <p:spPr>
            <a:xfrm>
              <a:off x="21301886" y="1560400"/>
              <a:ext cx="1501184" cy="2862447"/>
            </a:xfrm>
            <a:prstGeom prst="rect">
              <a:avLst/>
            </a:prstGeom>
          </p:spPr>
        </p:pic>
        <p:pic>
          <p:nvPicPr>
            <p:cNvPr id="26" name="Graphic 25">
              <a:extLst>
                <a:ext uri="{FF2B5EF4-FFF2-40B4-BE49-F238E27FC236}">
                  <a16:creationId xmlns:a16="http://schemas.microsoft.com/office/drawing/2014/main" id="{570BB64D-EAF7-66A8-008D-84D723FCBA22}"/>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3397891" y="1727563"/>
              <a:ext cx="1771179" cy="2660061"/>
            </a:xfrm>
            <a:prstGeom prst="rect">
              <a:avLst/>
            </a:prstGeom>
          </p:spPr>
        </p:pic>
      </p:grpSp>
      <p:sp>
        <p:nvSpPr>
          <p:cNvPr id="31" name="Slide Number Placeholder 23">
            <a:extLst>
              <a:ext uri="{FF2B5EF4-FFF2-40B4-BE49-F238E27FC236}">
                <a16:creationId xmlns:a16="http://schemas.microsoft.com/office/drawing/2014/main" id="{B6ED44DC-D74B-4DAA-9085-36705C1B27B7}"/>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21</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4056561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Graphic 49">
            <a:extLst>
              <a:ext uri="{FF2B5EF4-FFF2-40B4-BE49-F238E27FC236}">
                <a16:creationId xmlns:a16="http://schemas.microsoft.com/office/drawing/2014/main" id="{9063709A-A9EA-8B05-2380-8D88AA53EC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H="1" flipV="1">
            <a:off x="4808042" y="2695350"/>
            <a:ext cx="7363976" cy="3629250"/>
          </a:xfrm>
          <a:prstGeom prst="rect">
            <a:avLst/>
          </a:prstGeom>
        </p:spPr>
      </p:pic>
      <p:sp>
        <p:nvSpPr>
          <p:cNvPr id="51" name="Oval 50">
            <a:extLst>
              <a:ext uri="{FF2B5EF4-FFF2-40B4-BE49-F238E27FC236}">
                <a16:creationId xmlns:a16="http://schemas.microsoft.com/office/drawing/2014/main" id="{19955D6F-4426-3055-2030-7042EDB1EF58}"/>
              </a:ext>
            </a:extLst>
          </p:cNvPr>
          <p:cNvSpPr/>
          <p:nvPr/>
        </p:nvSpPr>
        <p:spPr>
          <a:xfrm flipH="1">
            <a:off x="7398842" y="2173044"/>
            <a:ext cx="3905026" cy="39050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pic>
        <p:nvPicPr>
          <p:cNvPr id="52" name="Graphic 51">
            <a:extLst>
              <a:ext uri="{FF2B5EF4-FFF2-40B4-BE49-F238E27FC236}">
                <a16:creationId xmlns:a16="http://schemas.microsoft.com/office/drawing/2014/main" id="{CC7B73B1-BD9F-5BF9-12DF-859E741A079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8815905">
            <a:off x="6059507" y="1270426"/>
            <a:ext cx="3504606" cy="4043594"/>
          </a:xfrm>
          <a:prstGeom prst="rect">
            <a:avLst/>
          </a:prstGeom>
        </p:spPr>
      </p:pic>
      <p:grpSp>
        <p:nvGrpSpPr>
          <p:cNvPr id="57" name="Group 56">
            <a:extLst>
              <a:ext uri="{FF2B5EF4-FFF2-40B4-BE49-F238E27FC236}">
                <a16:creationId xmlns:a16="http://schemas.microsoft.com/office/drawing/2014/main" id="{A70029F7-CBFF-D7CE-70FD-652D82A3B8F5}"/>
              </a:ext>
            </a:extLst>
          </p:cNvPr>
          <p:cNvGrpSpPr/>
          <p:nvPr/>
        </p:nvGrpSpPr>
        <p:grpSpPr>
          <a:xfrm>
            <a:off x="8020226" y="2861184"/>
            <a:ext cx="3710309" cy="2746330"/>
            <a:chOff x="21301886" y="1560400"/>
            <a:chExt cx="3867184" cy="2862447"/>
          </a:xfrm>
        </p:grpSpPr>
        <p:pic>
          <p:nvPicPr>
            <p:cNvPr id="58" name="Picture 57" descr="Logo&#10;&#10;Description automatically generated">
              <a:extLst>
                <a:ext uri="{FF2B5EF4-FFF2-40B4-BE49-F238E27FC236}">
                  <a16:creationId xmlns:a16="http://schemas.microsoft.com/office/drawing/2014/main" id="{B1A97C53-B27B-3A69-636D-26C369B9CA5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2428867" y="1937020"/>
              <a:ext cx="1216865" cy="2424073"/>
            </a:xfrm>
            <a:prstGeom prst="rect">
              <a:avLst/>
            </a:prstGeom>
          </p:spPr>
        </p:pic>
        <p:pic>
          <p:nvPicPr>
            <p:cNvPr id="59" name="Picture 58" descr="A picture containing vector graphics&#10;&#10;Description automatically generated">
              <a:extLst>
                <a:ext uri="{FF2B5EF4-FFF2-40B4-BE49-F238E27FC236}">
                  <a16:creationId xmlns:a16="http://schemas.microsoft.com/office/drawing/2014/main" id="{2F05E929-4485-FBBA-63D1-C036797398A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6054"/>
            <a:stretch/>
          </p:blipFill>
          <p:spPr>
            <a:xfrm>
              <a:off x="21301886" y="1560400"/>
              <a:ext cx="1501184" cy="2862447"/>
            </a:xfrm>
            <a:prstGeom prst="rect">
              <a:avLst/>
            </a:prstGeom>
          </p:spPr>
        </p:pic>
        <p:pic>
          <p:nvPicPr>
            <p:cNvPr id="60" name="Graphic 59">
              <a:extLst>
                <a:ext uri="{FF2B5EF4-FFF2-40B4-BE49-F238E27FC236}">
                  <a16:creationId xmlns:a16="http://schemas.microsoft.com/office/drawing/2014/main" id="{0AD20BB4-B2CC-C97E-7503-04FE4A35878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3397891" y="1727563"/>
              <a:ext cx="1771179" cy="2660061"/>
            </a:xfrm>
            <a:prstGeom prst="rect">
              <a:avLst/>
            </a:prstGeom>
          </p:spPr>
        </p:pic>
      </p:grpSp>
      <p:grpSp>
        <p:nvGrpSpPr>
          <p:cNvPr id="21" name="Group 20">
            <a:extLst>
              <a:ext uri="{FF2B5EF4-FFF2-40B4-BE49-F238E27FC236}">
                <a16:creationId xmlns:a16="http://schemas.microsoft.com/office/drawing/2014/main" id="{499D14F5-7456-4F99-102B-7D873488992E}"/>
              </a:ext>
            </a:extLst>
          </p:cNvPr>
          <p:cNvGrpSpPr/>
          <p:nvPr/>
        </p:nvGrpSpPr>
        <p:grpSpPr>
          <a:xfrm>
            <a:off x="371001" y="3251282"/>
            <a:ext cx="5625662" cy="1429625"/>
            <a:chOff x="371001" y="3251282"/>
            <a:chExt cx="5625662" cy="1429625"/>
          </a:xfrm>
        </p:grpSpPr>
        <p:pic>
          <p:nvPicPr>
            <p:cNvPr id="22" name="Graphic 21">
              <a:extLst>
                <a:ext uri="{FF2B5EF4-FFF2-40B4-BE49-F238E27FC236}">
                  <a16:creationId xmlns:a16="http://schemas.microsoft.com/office/drawing/2014/main" id="{79B0E7F0-821C-935F-E141-6AD2D248DA9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71001" y="3377161"/>
              <a:ext cx="5625662" cy="1303746"/>
            </a:xfrm>
            <a:prstGeom prst="rect">
              <a:avLst/>
            </a:prstGeom>
          </p:spPr>
        </p:pic>
        <p:sp>
          <p:nvSpPr>
            <p:cNvPr id="23" name="Rectangle 22">
              <a:extLst>
                <a:ext uri="{FF2B5EF4-FFF2-40B4-BE49-F238E27FC236}">
                  <a16:creationId xmlns:a16="http://schemas.microsoft.com/office/drawing/2014/main" id="{60551946-72B3-F55B-1018-C82491AC7EFF}"/>
                </a:ext>
              </a:extLst>
            </p:cNvPr>
            <p:cNvSpPr/>
            <p:nvPr/>
          </p:nvSpPr>
          <p:spPr>
            <a:xfrm>
              <a:off x="629529" y="3668082"/>
              <a:ext cx="5133767" cy="78459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dirty="0">
                  <a:solidFill>
                    <a:schemeClr val="tx1"/>
                  </a:solidFill>
                  <a:latin typeface="+mj-lt"/>
                </a:rPr>
                <a:t>The team facilitated several awareness creation forums through this project, reaching over 127 PWDs and caretakers. The session focused on sexual reproductive health and rights and contraceptives. </a:t>
              </a:r>
            </a:p>
          </p:txBody>
        </p:sp>
        <p:sp>
          <p:nvSpPr>
            <p:cNvPr id="24" name="Rectangle 23">
              <a:extLst>
                <a:ext uri="{FF2B5EF4-FFF2-40B4-BE49-F238E27FC236}">
                  <a16:creationId xmlns:a16="http://schemas.microsoft.com/office/drawing/2014/main" id="{4308FBED-D948-F7B5-D7F9-922D487B41B2}"/>
                </a:ext>
              </a:extLst>
            </p:cNvPr>
            <p:cNvSpPr/>
            <p:nvPr/>
          </p:nvSpPr>
          <p:spPr>
            <a:xfrm>
              <a:off x="607702" y="3251282"/>
              <a:ext cx="1987593" cy="279983"/>
            </a:xfrm>
            <a:prstGeom prst="rect">
              <a:avLst/>
            </a:prstGeom>
            <a:solidFill>
              <a:schemeClr val="bg1"/>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accent2"/>
                  </a:solidFill>
                  <a:latin typeface="+mj-lt"/>
                </a:rPr>
                <a:t>What the team did:</a:t>
              </a:r>
              <a:endParaRPr kumimoji="0" lang="en-US" sz="1600" b="1" i="0" u="none" strike="noStrike" kern="0" cap="none" spc="0" normalizeH="0" baseline="0" noProof="0">
                <a:ln>
                  <a:noFill/>
                </a:ln>
                <a:solidFill>
                  <a:schemeClr val="accent2"/>
                </a:solidFill>
                <a:effectLst/>
                <a:uLnTx/>
                <a:uFillTx/>
                <a:latin typeface="+mj-lt"/>
                <a:ea typeface="+mn-ea"/>
                <a:cs typeface="+mn-cs"/>
              </a:endParaRPr>
            </a:p>
          </p:txBody>
        </p:sp>
      </p:grpSp>
      <p:grpSp>
        <p:nvGrpSpPr>
          <p:cNvPr id="25" name="Group 24">
            <a:extLst>
              <a:ext uri="{FF2B5EF4-FFF2-40B4-BE49-F238E27FC236}">
                <a16:creationId xmlns:a16="http://schemas.microsoft.com/office/drawing/2014/main" id="{30BB4C75-0A26-1B0A-37F8-3AB8320C1FE0}"/>
              </a:ext>
            </a:extLst>
          </p:cNvPr>
          <p:cNvGrpSpPr/>
          <p:nvPr/>
        </p:nvGrpSpPr>
        <p:grpSpPr>
          <a:xfrm>
            <a:off x="374334" y="1711984"/>
            <a:ext cx="5625662" cy="1291458"/>
            <a:chOff x="374334" y="1711984"/>
            <a:chExt cx="5625662" cy="1291458"/>
          </a:xfrm>
        </p:grpSpPr>
        <p:pic>
          <p:nvPicPr>
            <p:cNvPr id="26" name="Graphic 25">
              <a:extLst>
                <a:ext uri="{FF2B5EF4-FFF2-40B4-BE49-F238E27FC236}">
                  <a16:creationId xmlns:a16="http://schemas.microsoft.com/office/drawing/2014/main" id="{C95A095A-2C16-BA71-9CC7-046F9EC5A2D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74334" y="1940592"/>
              <a:ext cx="5625662" cy="1062850"/>
            </a:xfrm>
            <a:prstGeom prst="rect">
              <a:avLst/>
            </a:prstGeom>
          </p:spPr>
        </p:pic>
        <p:sp>
          <p:nvSpPr>
            <p:cNvPr id="27" name="Rectangle 26">
              <a:extLst>
                <a:ext uri="{FF2B5EF4-FFF2-40B4-BE49-F238E27FC236}">
                  <a16:creationId xmlns:a16="http://schemas.microsoft.com/office/drawing/2014/main" id="{004AF653-4125-41CE-C615-A599CCE6130F}"/>
                </a:ext>
              </a:extLst>
            </p:cNvPr>
            <p:cNvSpPr/>
            <p:nvPr/>
          </p:nvSpPr>
          <p:spPr>
            <a:xfrm>
              <a:off x="645535" y="2250348"/>
              <a:ext cx="5115000" cy="53861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dirty="0">
                  <a:solidFill>
                    <a:schemeClr val="tx1"/>
                  </a:solidFill>
                  <a:latin typeface="+mj-lt"/>
                </a:rPr>
                <a:t>To provide training on sexual and reproductive health, and the right to enable PWDs to address their sexuality and reproductive concerns.</a:t>
              </a:r>
            </a:p>
          </p:txBody>
        </p:sp>
        <p:sp>
          <p:nvSpPr>
            <p:cNvPr id="28" name="Rectangle 27">
              <a:extLst>
                <a:ext uri="{FF2B5EF4-FFF2-40B4-BE49-F238E27FC236}">
                  <a16:creationId xmlns:a16="http://schemas.microsoft.com/office/drawing/2014/main" id="{749E303D-AB6E-B88B-A4A2-177DDE1F3991}"/>
                </a:ext>
              </a:extLst>
            </p:cNvPr>
            <p:cNvSpPr/>
            <p:nvPr/>
          </p:nvSpPr>
          <p:spPr>
            <a:xfrm>
              <a:off x="604941" y="1711984"/>
              <a:ext cx="1342200" cy="414556"/>
            </a:xfrm>
            <a:prstGeom prst="rect">
              <a:avLst/>
            </a:prstGeom>
            <a:solidFill>
              <a:schemeClr val="bg1"/>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chemeClr val="accent4"/>
                  </a:solidFill>
                  <a:effectLst/>
                  <a:uLnTx/>
                  <a:uFillTx/>
                  <a:latin typeface="+mj-lt"/>
                  <a:ea typeface="+mn-ea"/>
                  <a:cs typeface="+mn-cs"/>
                </a:rPr>
                <a:t>Project Aim:</a:t>
              </a:r>
            </a:p>
          </p:txBody>
        </p:sp>
      </p:grpSp>
      <p:grpSp>
        <p:nvGrpSpPr>
          <p:cNvPr id="29" name="Group 28">
            <a:extLst>
              <a:ext uri="{FF2B5EF4-FFF2-40B4-BE49-F238E27FC236}">
                <a16:creationId xmlns:a16="http://schemas.microsoft.com/office/drawing/2014/main" id="{F827BF94-48B4-3B59-D655-21BE61CE4856}"/>
              </a:ext>
            </a:extLst>
          </p:cNvPr>
          <p:cNvGrpSpPr/>
          <p:nvPr/>
        </p:nvGrpSpPr>
        <p:grpSpPr>
          <a:xfrm>
            <a:off x="381000" y="4932211"/>
            <a:ext cx="5625662" cy="1392389"/>
            <a:chOff x="381000" y="4932211"/>
            <a:chExt cx="5625662" cy="1392389"/>
          </a:xfrm>
        </p:grpSpPr>
        <p:pic>
          <p:nvPicPr>
            <p:cNvPr id="30" name="Graphic 29">
              <a:extLst>
                <a:ext uri="{FF2B5EF4-FFF2-40B4-BE49-F238E27FC236}">
                  <a16:creationId xmlns:a16="http://schemas.microsoft.com/office/drawing/2014/main" id="{C394C6D7-B37B-0669-8184-FF7C11CE627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81000" y="5020854"/>
              <a:ext cx="5625662" cy="1303746"/>
            </a:xfrm>
            <a:prstGeom prst="rect">
              <a:avLst/>
            </a:prstGeom>
          </p:spPr>
        </p:pic>
        <p:sp>
          <p:nvSpPr>
            <p:cNvPr id="32" name="Rectangle 31">
              <a:extLst>
                <a:ext uri="{FF2B5EF4-FFF2-40B4-BE49-F238E27FC236}">
                  <a16:creationId xmlns:a16="http://schemas.microsoft.com/office/drawing/2014/main" id="{6F1D60A3-CAFC-251C-289E-3F3695B8B1D3}"/>
                </a:ext>
              </a:extLst>
            </p:cNvPr>
            <p:cNvSpPr/>
            <p:nvPr/>
          </p:nvSpPr>
          <p:spPr>
            <a:xfrm>
              <a:off x="611607" y="5261830"/>
              <a:ext cx="5155594" cy="629189"/>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dirty="0">
                  <a:solidFill>
                    <a:schemeClr val="tx1"/>
                  </a:solidFill>
                  <a:latin typeface="+mj-lt"/>
                </a:rPr>
                <a:t>Participants were further linked with other service providers to access the services. This initiative is expected to reduce physical, emotional, sexual violence, gender-based violence, and mental health issues amongst the PWDs.</a:t>
              </a:r>
            </a:p>
          </p:txBody>
        </p:sp>
        <p:sp>
          <p:nvSpPr>
            <p:cNvPr id="37" name="Rectangle 36">
              <a:extLst>
                <a:ext uri="{FF2B5EF4-FFF2-40B4-BE49-F238E27FC236}">
                  <a16:creationId xmlns:a16="http://schemas.microsoft.com/office/drawing/2014/main" id="{4B4831C4-45B6-86D6-594F-109C0EC6FB68}"/>
                </a:ext>
              </a:extLst>
            </p:cNvPr>
            <p:cNvSpPr/>
            <p:nvPr/>
          </p:nvSpPr>
          <p:spPr>
            <a:xfrm>
              <a:off x="558600" y="4932211"/>
              <a:ext cx="2040600" cy="232830"/>
            </a:xfrm>
            <a:prstGeom prst="rect">
              <a:avLst/>
            </a:prstGeom>
            <a:solidFill>
              <a:schemeClr val="bg1"/>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accent6"/>
                  </a:solidFill>
                  <a:latin typeface="+mj-lt"/>
                </a:rPr>
                <a:t>Project Outcomes:</a:t>
              </a:r>
              <a:endParaRPr kumimoji="0" lang="en-US" sz="1600" b="1" i="0" u="none" strike="noStrike" kern="0" cap="none" spc="0" normalizeH="0" baseline="0" noProof="0">
                <a:ln>
                  <a:noFill/>
                </a:ln>
                <a:solidFill>
                  <a:schemeClr val="accent6"/>
                </a:solidFill>
                <a:effectLst/>
                <a:uLnTx/>
                <a:uFillTx/>
                <a:latin typeface="+mj-lt"/>
                <a:ea typeface="+mn-ea"/>
                <a:cs typeface="+mn-cs"/>
              </a:endParaRPr>
            </a:p>
          </p:txBody>
        </p:sp>
      </p:grpSp>
      <p:sp>
        <p:nvSpPr>
          <p:cNvPr id="3" name="Title 2">
            <a:extLst>
              <a:ext uri="{FF2B5EF4-FFF2-40B4-BE49-F238E27FC236}">
                <a16:creationId xmlns:a16="http://schemas.microsoft.com/office/drawing/2014/main" id="{9992128E-E6D0-48AE-BEC8-E421A92552F9}"/>
              </a:ext>
            </a:extLst>
          </p:cNvPr>
          <p:cNvSpPr>
            <a:spLocks noGrp="1"/>
          </p:cNvSpPr>
          <p:nvPr>
            <p:ph type="title"/>
          </p:nvPr>
        </p:nvSpPr>
        <p:spPr>
          <a:xfrm>
            <a:off x="381000" y="314092"/>
            <a:ext cx="11430000" cy="762000"/>
          </a:xfrm>
        </p:spPr>
        <p:txBody>
          <a:bodyPr/>
          <a:lstStyle/>
          <a:p>
            <a:r>
              <a:rPr lang="en-GB" dirty="0"/>
              <a:t>Project spotlight: Amazing people with disabilities</a:t>
            </a:r>
          </a:p>
        </p:txBody>
      </p:sp>
      <p:sp>
        <p:nvSpPr>
          <p:cNvPr id="33" name="Content Placeholder 2">
            <a:extLst>
              <a:ext uri="{FF2B5EF4-FFF2-40B4-BE49-F238E27FC236}">
                <a16:creationId xmlns:a16="http://schemas.microsoft.com/office/drawing/2014/main" id="{C0BAE03B-1D28-4EEC-84EC-4ECD92E93AE6}"/>
              </a:ext>
            </a:extLst>
          </p:cNvPr>
          <p:cNvSpPr txBox="1">
            <a:spLocks/>
          </p:cNvSpPr>
          <p:nvPr/>
        </p:nvSpPr>
        <p:spPr>
          <a:xfrm>
            <a:off x="381000" y="881628"/>
            <a:ext cx="11430000" cy="413090"/>
          </a:xfrm>
          <a:prstGeom prst="rect">
            <a:avLst/>
          </a:prstGeom>
        </p:spPr>
        <p:txBody>
          <a:bodyPr/>
          <a:lstStyle>
            <a:lvl1pPr marL="0" indent="0" algn="l" defTabSz="228600" rtl="0" eaLnBrk="1" latinLnBrk="0" hangingPunct="1">
              <a:lnSpc>
                <a:spcPct val="100000"/>
              </a:lnSpc>
              <a:spcBef>
                <a:spcPts val="1200"/>
              </a:spcBef>
              <a:spcAft>
                <a:spcPts val="600"/>
              </a:spcAft>
              <a:buFontTx/>
              <a:buNone/>
              <a:defRPr lang="en-US" sz="22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18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2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r>
              <a:rPr lang="en-GB" sz="1800" dirty="0">
                <a:solidFill>
                  <a:srgbClr val="201F1E"/>
                </a:solidFill>
                <a:latin typeface="Calibri" panose="020F0502020204030204" pitchFamily="34" charset="0"/>
                <a:ea typeface="Times New Roman" panose="02020603050405020304" pitchFamily="18" charset="0"/>
                <a:cs typeface="Calibri" panose="020F0502020204030204" pitchFamily="34" charset="0"/>
              </a:rPr>
              <a:t>Project Community: Mombasa, Kenya</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31" name="Slide Number Placeholder 23">
            <a:extLst>
              <a:ext uri="{FF2B5EF4-FFF2-40B4-BE49-F238E27FC236}">
                <a16:creationId xmlns:a16="http://schemas.microsoft.com/office/drawing/2014/main" id="{F0DE0679-5CDA-44F1-9F33-B6D79DC2FF34}"/>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22</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484655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92128E-E6D0-48AE-BEC8-E421A92552F9}"/>
              </a:ext>
            </a:extLst>
          </p:cNvPr>
          <p:cNvSpPr>
            <a:spLocks noGrp="1"/>
          </p:cNvSpPr>
          <p:nvPr>
            <p:ph type="title"/>
          </p:nvPr>
        </p:nvSpPr>
        <p:spPr>
          <a:xfrm>
            <a:off x="381000" y="314092"/>
            <a:ext cx="11430000" cy="762000"/>
          </a:xfrm>
        </p:spPr>
        <p:txBody>
          <a:bodyPr/>
          <a:lstStyle/>
          <a:p>
            <a:r>
              <a:rPr lang="en-GB" sz="2800" dirty="0"/>
              <a:t>Project spotlight: </a:t>
            </a:r>
            <a:r>
              <a:rPr lang="en-GB" sz="2800" dirty="0" err="1"/>
              <a:t>Kadzandani</a:t>
            </a:r>
            <a:r>
              <a:rPr lang="en-GB" sz="2800" dirty="0"/>
              <a:t> creative youth organization</a:t>
            </a:r>
          </a:p>
        </p:txBody>
      </p:sp>
      <p:pic>
        <p:nvPicPr>
          <p:cNvPr id="20" name="Graphic 19">
            <a:extLst>
              <a:ext uri="{FF2B5EF4-FFF2-40B4-BE49-F238E27FC236}">
                <a16:creationId xmlns:a16="http://schemas.microsoft.com/office/drawing/2014/main" id="{61326F54-84C5-6440-3615-76C680A3A9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H="1" flipV="1">
            <a:off x="4808042" y="2695350"/>
            <a:ext cx="7363976" cy="3629250"/>
          </a:xfrm>
          <a:prstGeom prst="rect">
            <a:avLst/>
          </a:prstGeom>
        </p:spPr>
      </p:pic>
      <p:grpSp>
        <p:nvGrpSpPr>
          <p:cNvPr id="22" name="Group 21">
            <a:extLst>
              <a:ext uri="{FF2B5EF4-FFF2-40B4-BE49-F238E27FC236}">
                <a16:creationId xmlns:a16="http://schemas.microsoft.com/office/drawing/2014/main" id="{DBE2A99E-5B29-2178-E84E-5C1594D468A7}"/>
              </a:ext>
            </a:extLst>
          </p:cNvPr>
          <p:cNvGrpSpPr/>
          <p:nvPr/>
        </p:nvGrpSpPr>
        <p:grpSpPr>
          <a:xfrm>
            <a:off x="371001" y="3251282"/>
            <a:ext cx="5625662" cy="1429625"/>
            <a:chOff x="371001" y="3251282"/>
            <a:chExt cx="5625662" cy="1429625"/>
          </a:xfrm>
        </p:grpSpPr>
        <p:pic>
          <p:nvPicPr>
            <p:cNvPr id="23" name="Graphic 22">
              <a:extLst>
                <a:ext uri="{FF2B5EF4-FFF2-40B4-BE49-F238E27FC236}">
                  <a16:creationId xmlns:a16="http://schemas.microsoft.com/office/drawing/2014/main" id="{25B2197E-0639-BE4D-F2A2-0C9CC203B9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1001" y="3377161"/>
              <a:ext cx="5625662" cy="1303746"/>
            </a:xfrm>
            <a:prstGeom prst="rect">
              <a:avLst/>
            </a:prstGeom>
          </p:spPr>
        </p:pic>
        <p:sp>
          <p:nvSpPr>
            <p:cNvPr id="24" name="Rectangle 23">
              <a:extLst>
                <a:ext uri="{FF2B5EF4-FFF2-40B4-BE49-F238E27FC236}">
                  <a16:creationId xmlns:a16="http://schemas.microsoft.com/office/drawing/2014/main" id="{D116412E-9779-49D9-E62A-3CAD306CB803}"/>
                </a:ext>
              </a:extLst>
            </p:cNvPr>
            <p:cNvSpPr/>
            <p:nvPr/>
          </p:nvSpPr>
          <p:spPr>
            <a:xfrm>
              <a:off x="629529" y="3668082"/>
              <a:ext cx="5133767" cy="78459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dirty="0">
                  <a:solidFill>
                    <a:schemeClr val="tx1"/>
                  </a:solidFill>
                  <a:latin typeface="+mj-lt"/>
                </a:rPr>
                <a:t>The team conducted five Twitter chats reaching over 12,000 impressions. In addition, the group led a physical roundtable discussion with girls, boys, and duty bearers involved in GBV prevention to identify strategies to put the vice to an end. </a:t>
              </a:r>
            </a:p>
          </p:txBody>
        </p:sp>
        <p:sp>
          <p:nvSpPr>
            <p:cNvPr id="25" name="Rectangle 24">
              <a:extLst>
                <a:ext uri="{FF2B5EF4-FFF2-40B4-BE49-F238E27FC236}">
                  <a16:creationId xmlns:a16="http://schemas.microsoft.com/office/drawing/2014/main" id="{CB69951C-F9A8-63FC-5523-570F40C4AAD5}"/>
                </a:ext>
              </a:extLst>
            </p:cNvPr>
            <p:cNvSpPr/>
            <p:nvPr/>
          </p:nvSpPr>
          <p:spPr>
            <a:xfrm>
              <a:off x="607702" y="3251282"/>
              <a:ext cx="1987593" cy="279983"/>
            </a:xfrm>
            <a:prstGeom prst="rect">
              <a:avLst/>
            </a:prstGeom>
            <a:solidFill>
              <a:schemeClr val="bg1"/>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accent2"/>
                  </a:solidFill>
                  <a:latin typeface="+mj-lt"/>
                </a:rPr>
                <a:t>What the team did:</a:t>
              </a:r>
              <a:endParaRPr kumimoji="0" lang="en-US" sz="1600" b="1" i="0" u="none" strike="noStrike" kern="0" cap="none" spc="0" normalizeH="0" baseline="0" noProof="0">
                <a:ln>
                  <a:noFill/>
                </a:ln>
                <a:solidFill>
                  <a:schemeClr val="accent2"/>
                </a:solidFill>
                <a:effectLst/>
                <a:uLnTx/>
                <a:uFillTx/>
                <a:latin typeface="+mj-lt"/>
                <a:ea typeface="+mn-ea"/>
                <a:cs typeface="+mn-cs"/>
              </a:endParaRPr>
            </a:p>
          </p:txBody>
        </p:sp>
      </p:grpSp>
      <p:grpSp>
        <p:nvGrpSpPr>
          <p:cNvPr id="26" name="Group 25">
            <a:extLst>
              <a:ext uri="{FF2B5EF4-FFF2-40B4-BE49-F238E27FC236}">
                <a16:creationId xmlns:a16="http://schemas.microsoft.com/office/drawing/2014/main" id="{C86A9BE2-2097-ADE9-D290-CAA925377BF8}"/>
              </a:ext>
            </a:extLst>
          </p:cNvPr>
          <p:cNvGrpSpPr/>
          <p:nvPr/>
        </p:nvGrpSpPr>
        <p:grpSpPr>
          <a:xfrm>
            <a:off x="374334" y="1711984"/>
            <a:ext cx="5625662" cy="1291458"/>
            <a:chOff x="374334" y="1711984"/>
            <a:chExt cx="5625662" cy="1291458"/>
          </a:xfrm>
        </p:grpSpPr>
        <p:pic>
          <p:nvPicPr>
            <p:cNvPr id="27" name="Graphic 26">
              <a:extLst>
                <a:ext uri="{FF2B5EF4-FFF2-40B4-BE49-F238E27FC236}">
                  <a16:creationId xmlns:a16="http://schemas.microsoft.com/office/drawing/2014/main" id="{FA9F8590-B728-1823-99DA-649FB6152D6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4334" y="1940592"/>
              <a:ext cx="5625662" cy="1062850"/>
            </a:xfrm>
            <a:prstGeom prst="rect">
              <a:avLst/>
            </a:prstGeom>
          </p:spPr>
        </p:pic>
        <p:sp>
          <p:nvSpPr>
            <p:cNvPr id="28" name="Rectangle 27">
              <a:extLst>
                <a:ext uri="{FF2B5EF4-FFF2-40B4-BE49-F238E27FC236}">
                  <a16:creationId xmlns:a16="http://schemas.microsoft.com/office/drawing/2014/main" id="{FCBEE020-46C1-33C2-700E-07D015C2E263}"/>
                </a:ext>
              </a:extLst>
            </p:cNvPr>
            <p:cNvSpPr/>
            <p:nvPr/>
          </p:nvSpPr>
          <p:spPr>
            <a:xfrm>
              <a:off x="645535" y="2250348"/>
              <a:ext cx="5115000" cy="53861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dirty="0">
                  <a:solidFill>
                    <a:schemeClr val="tx1"/>
                  </a:solidFill>
                  <a:latin typeface="+mj-lt"/>
                </a:rPr>
                <a:t>To increase awareness through training and social media campaigns on gender-based violence. </a:t>
              </a:r>
            </a:p>
          </p:txBody>
        </p:sp>
        <p:sp>
          <p:nvSpPr>
            <p:cNvPr id="29" name="Rectangle 28">
              <a:extLst>
                <a:ext uri="{FF2B5EF4-FFF2-40B4-BE49-F238E27FC236}">
                  <a16:creationId xmlns:a16="http://schemas.microsoft.com/office/drawing/2014/main" id="{B1436374-4207-C053-5B67-2DBFBBABFB62}"/>
                </a:ext>
              </a:extLst>
            </p:cNvPr>
            <p:cNvSpPr/>
            <p:nvPr/>
          </p:nvSpPr>
          <p:spPr>
            <a:xfrm>
              <a:off x="604941" y="1711984"/>
              <a:ext cx="1342200" cy="414556"/>
            </a:xfrm>
            <a:prstGeom prst="rect">
              <a:avLst/>
            </a:prstGeom>
            <a:solidFill>
              <a:schemeClr val="bg1"/>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chemeClr val="accent4"/>
                  </a:solidFill>
                  <a:effectLst/>
                  <a:uLnTx/>
                  <a:uFillTx/>
                  <a:latin typeface="+mj-lt"/>
                  <a:ea typeface="+mn-ea"/>
                  <a:cs typeface="+mn-cs"/>
                </a:rPr>
                <a:t>Project Aim:</a:t>
              </a:r>
            </a:p>
          </p:txBody>
        </p:sp>
      </p:grpSp>
      <p:grpSp>
        <p:nvGrpSpPr>
          <p:cNvPr id="30" name="Group 29">
            <a:extLst>
              <a:ext uri="{FF2B5EF4-FFF2-40B4-BE49-F238E27FC236}">
                <a16:creationId xmlns:a16="http://schemas.microsoft.com/office/drawing/2014/main" id="{30C75A3E-3B0C-4EAF-B899-54A83E69B94B}"/>
              </a:ext>
            </a:extLst>
          </p:cNvPr>
          <p:cNvGrpSpPr/>
          <p:nvPr/>
        </p:nvGrpSpPr>
        <p:grpSpPr>
          <a:xfrm>
            <a:off x="381000" y="4932211"/>
            <a:ext cx="5625662" cy="1392389"/>
            <a:chOff x="381000" y="4932211"/>
            <a:chExt cx="5625662" cy="1392389"/>
          </a:xfrm>
        </p:grpSpPr>
        <p:pic>
          <p:nvPicPr>
            <p:cNvPr id="32" name="Graphic 31">
              <a:extLst>
                <a:ext uri="{FF2B5EF4-FFF2-40B4-BE49-F238E27FC236}">
                  <a16:creationId xmlns:a16="http://schemas.microsoft.com/office/drawing/2014/main" id="{7C5C5F9D-B040-601E-3A3F-201729F363D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81000" y="5020854"/>
              <a:ext cx="5625662" cy="1303746"/>
            </a:xfrm>
            <a:prstGeom prst="rect">
              <a:avLst/>
            </a:prstGeom>
          </p:spPr>
        </p:pic>
        <p:sp>
          <p:nvSpPr>
            <p:cNvPr id="37" name="Rectangle 36">
              <a:extLst>
                <a:ext uri="{FF2B5EF4-FFF2-40B4-BE49-F238E27FC236}">
                  <a16:creationId xmlns:a16="http://schemas.microsoft.com/office/drawing/2014/main" id="{E4B96EBC-D9ED-7FA6-16F0-323D8D53271B}"/>
                </a:ext>
              </a:extLst>
            </p:cNvPr>
            <p:cNvSpPr/>
            <p:nvPr/>
          </p:nvSpPr>
          <p:spPr>
            <a:xfrm>
              <a:off x="611607" y="5341964"/>
              <a:ext cx="5155594" cy="629189"/>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a:solidFill>
                    <a:schemeClr val="tx1"/>
                  </a:solidFill>
                  <a:latin typeface="+mj-lt"/>
                </a:rPr>
                <a:t>The sessions further aimed to strengthen the network's collaboration to respond to GBV related cases across the County.</a:t>
              </a:r>
            </a:p>
          </p:txBody>
        </p:sp>
        <p:sp>
          <p:nvSpPr>
            <p:cNvPr id="39" name="Rectangle 38">
              <a:extLst>
                <a:ext uri="{FF2B5EF4-FFF2-40B4-BE49-F238E27FC236}">
                  <a16:creationId xmlns:a16="http://schemas.microsoft.com/office/drawing/2014/main" id="{C74F7209-2DC5-AFEE-5608-425CB27C546E}"/>
                </a:ext>
              </a:extLst>
            </p:cNvPr>
            <p:cNvSpPr/>
            <p:nvPr/>
          </p:nvSpPr>
          <p:spPr>
            <a:xfrm>
              <a:off x="558600" y="4932211"/>
              <a:ext cx="2040600" cy="232830"/>
            </a:xfrm>
            <a:prstGeom prst="rect">
              <a:avLst/>
            </a:prstGeom>
            <a:solidFill>
              <a:schemeClr val="bg1"/>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accent6"/>
                  </a:solidFill>
                  <a:latin typeface="+mj-lt"/>
                </a:rPr>
                <a:t>Project Outcomes:</a:t>
              </a:r>
              <a:endParaRPr kumimoji="0" lang="en-US" sz="1600" b="1" i="0" u="none" strike="noStrike" kern="0" cap="none" spc="0" normalizeH="0" baseline="0" noProof="0">
                <a:ln>
                  <a:noFill/>
                </a:ln>
                <a:solidFill>
                  <a:schemeClr val="accent6"/>
                </a:solidFill>
                <a:effectLst/>
                <a:uLnTx/>
                <a:uFillTx/>
                <a:latin typeface="+mj-lt"/>
                <a:ea typeface="+mn-ea"/>
                <a:cs typeface="+mn-cs"/>
              </a:endParaRPr>
            </a:p>
          </p:txBody>
        </p:sp>
      </p:grpSp>
      <p:sp>
        <p:nvSpPr>
          <p:cNvPr id="43" name="Oval 42">
            <a:extLst>
              <a:ext uri="{FF2B5EF4-FFF2-40B4-BE49-F238E27FC236}">
                <a16:creationId xmlns:a16="http://schemas.microsoft.com/office/drawing/2014/main" id="{05BFD669-FE1C-33B9-A4AC-D6BAD3CDE67F}"/>
              </a:ext>
            </a:extLst>
          </p:cNvPr>
          <p:cNvSpPr/>
          <p:nvPr/>
        </p:nvSpPr>
        <p:spPr>
          <a:xfrm flipH="1">
            <a:off x="7398842" y="2173044"/>
            <a:ext cx="3905026" cy="39050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pic>
        <p:nvPicPr>
          <p:cNvPr id="52" name="Graphic 51">
            <a:extLst>
              <a:ext uri="{FF2B5EF4-FFF2-40B4-BE49-F238E27FC236}">
                <a16:creationId xmlns:a16="http://schemas.microsoft.com/office/drawing/2014/main" id="{6585DC2F-6345-F96A-96CA-80C8DF32EA2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8815905">
            <a:off x="6059507" y="1270426"/>
            <a:ext cx="3504606" cy="4043594"/>
          </a:xfrm>
          <a:prstGeom prst="rect">
            <a:avLst/>
          </a:prstGeom>
        </p:spPr>
      </p:pic>
      <p:grpSp>
        <p:nvGrpSpPr>
          <p:cNvPr id="57" name="Group 56">
            <a:extLst>
              <a:ext uri="{FF2B5EF4-FFF2-40B4-BE49-F238E27FC236}">
                <a16:creationId xmlns:a16="http://schemas.microsoft.com/office/drawing/2014/main" id="{B44E549F-89AD-5F50-2EFE-334D81A697DC}"/>
              </a:ext>
            </a:extLst>
          </p:cNvPr>
          <p:cNvGrpSpPr/>
          <p:nvPr/>
        </p:nvGrpSpPr>
        <p:grpSpPr>
          <a:xfrm>
            <a:off x="8020226" y="2861184"/>
            <a:ext cx="3710309" cy="2746330"/>
            <a:chOff x="21301886" y="1560400"/>
            <a:chExt cx="3867184" cy="2862447"/>
          </a:xfrm>
        </p:grpSpPr>
        <p:pic>
          <p:nvPicPr>
            <p:cNvPr id="58" name="Picture 57" descr="Logo&#10;&#10;Description automatically generated">
              <a:extLst>
                <a:ext uri="{FF2B5EF4-FFF2-40B4-BE49-F238E27FC236}">
                  <a16:creationId xmlns:a16="http://schemas.microsoft.com/office/drawing/2014/main" id="{6C0E273C-6E79-4D03-914A-B3059C43E3F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22428867" y="1937020"/>
              <a:ext cx="1216865" cy="2424073"/>
            </a:xfrm>
            <a:prstGeom prst="rect">
              <a:avLst/>
            </a:prstGeom>
          </p:spPr>
        </p:pic>
        <p:pic>
          <p:nvPicPr>
            <p:cNvPr id="59" name="Picture 58" descr="A picture containing vector graphics&#10;&#10;Description automatically generated">
              <a:extLst>
                <a:ext uri="{FF2B5EF4-FFF2-40B4-BE49-F238E27FC236}">
                  <a16:creationId xmlns:a16="http://schemas.microsoft.com/office/drawing/2014/main" id="{12754A21-829F-BDFD-6B9D-7CE9E4652924}"/>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26054"/>
            <a:stretch/>
          </p:blipFill>
          <p:spPr>
            <a:xfrm>
              <a:off x="21301886" y="1560400"/>
              <a:ext cx="1501184" cy="2862447"/>
            </a:xfrm>
            <a:prstGeom prst="rect">
              <a:avLst/>
            </a:prstGeom>
          </p:spPr>
        </p:pic>
        <p:pic>
          <p:nvPicPr>
            <p:cNvPr id="60" name="Graphic 59">
              <a:extLst>
                <a:ext uri="{FF2B5EF4-FFF2-40B4-BE49-F238E27FC236}">
                  <a16:creationId xmlns:a16="http://schemas.microsoft.com/office/drawing/2014/main" id="{50283BE8-F9B7-3D0B-9910-F21608FE2374}"/>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23397891" y="1727563"/>
              <a:ext cx="1771179" cy="2660061"/>
            </a:xfrm>
            <a:prstGeom prst="rect">
              <a:avLst/>
            </a:prstGeom>
          </p:spPr>
        </p:pic>
      </p:grpSp>
      <p:sp>
        <p:nvSpPr>
          <p:cNvPr id="31" name="Content Placeholder 2">
            <a:extLst>
              <a:ext uri="{FF2B5EF4-FFF2-40B4-BE49-F238E27FC236}">
                <a16:creationId xmlns:a16="http://schemas.microsoft.com/office/drawing/2014/main" id="{40C4909A-4685-4169-A4FA-EEE0665AD32A}"/>
              </a:ext>
            </a:extLst>
          </p:cNvPr>
          <p:cNvSpPr txBox="1">
            <a:spLocks/>
          </p:cNvSpPr>
          <p:nvPr/>
        </p:nvSpPr>
        <p:spPr>
          <a:xfrm>
            <a:off x="381000" y="881628"/>
            <a:ext cx="11430000" cy="413090"/>
          </a:xfrm>
          <a:prstGeom prst="rect">
            <a:avLst/>
          </a:prstGeom>
        </p:spPr>
        <p:txBody>
          <a:bodyPr/>
          <a:lstStyle>
            <a:lvl1pPr marL="0" indent="0" algn="l" defTabSz="228600" rtl="0" eaLnBrk="1" latinLnBrk="0" hangingPunct="1">
              <a:lnSpc>
                <a:spcPct val="100000"/>
              </a:lnSpc>
              <a:spcBef>
                <a:spcPts val="1200"/>
              </a:spcBef>
              <a:spcAft>
                <a:spcPts val="600"/>
              </a:spcAft>
              <a:buFontTx/>
              <a:buNone/>
              <a:defRPr lang="en-US" sz="22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18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2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r>
              <a:rPr lang="en-GB" sz="1800" dirty="0">
                <a:solidFill>
                  <a:srgbClr val="201F1E"/>
                </a:solidFill>
                <a:latin typeface="Calibri" panose="020F0502020204030204" pitchFamily="34" charset="0"/>
                <a:ea typeface="Times New Roman" panose="02020603050405020304" pitchFamily="18" charset="0"/>
                <a:cs typeface="Calibri" panose="020F0502020204030204" pitchFamily="34" charset="0"/>
              </a:rPr>
              <a:t>Project Community: Mombasa, Kenya</a:t>
            </a:r>
            <a:endParaRPr lang="en-GB" sz="1800" dirty="0">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33" name="Slide Number Placeholder 23">
            <a:extLst>
              <a:ext uri="{FF2B5EF4-FFF2-40B4-BE49-F238E27FC236}">
                <a16:creationId xmlns:a16="http://schemas.microsoft.com/office/drawing/2014/main" id="{D9C3D194-60B1-48C5-8948-A83BB92EB024}"/>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23</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0948158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6CED3FA2-BDC9-9D88-87E8-90C8487D148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4379" y="0"/>
            <a:ext cx="8598953" cy="6324600"/>
          </a:xfrm>
          <a:prstGeom prst="rect">
            <a:avLst/>
          </a:prstGeom>
        </p:spPr>
      </p:pic>
      <p:pic>
        <p:nvPicPr>
          <p:cNvPr id="13" name="Graphic 12">
            <a:extLst>
              <a:ext uri="{FF2B5EF4-FFF2-40B4-BE49-F238E27FC236}">
                <a16:creationId xmlns:a16="http://schemas.microsoft.com/office/drawing/2014/main" id="{29969C3C-B7DD-76C6-B525-40EFE8334A1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640694">
            <a:off x="6443027" y="2010063"/>
            <a:ext cx="4035233" cy="5038340"/>
          </a:xfrm>
          <a:prstGeom prst="rect">
            <a:avLst/>
          </a:prstGeom>
        </p:spPr>
      </p:pic>
      <p:grpSp>
        <p:nvGrpSpPr>
          <p:cNvPr id="14" name="Group 13">
            <a:extLst>
              <a:ext uri="{FF2B5EF4-FFF2-40B4-BE49-F238E27FC236}">
                <a16:creationId xmlns:a16="http://schemas.microsoft.com/office/drawing/2014/main" id="{30D5FD6A-1E66-066A-B52D-BD6A35CD102F}"/>
              </a:ext>
            </a:extLst>
          </p:cNvPr>
          <p:cNvGrpSpPr/>
          <p:nvPr/>
        </p:nvGrpSpPr>
        <p:grpSpPr>
          <a:xfrm>
            <a:off x="87086" y="4805410"/>
            <a:ext cx="12192000" cy="234554"/>
            <a:chOff x="70757" y="4805410"/>
            <a:chExt cx="12192000" cy="234554"/>
          </a:xfrm>
          <a:effectLst/>
        </p:grpSpPr>
        <p:pic>
          <p:nvPicPr>
            <p:cNvPr id="15" name="Picture 14">
              <a:extLst>
                <a:ext uri="{FF2B5EF4-FFF2-40B4-BE49-F238E27FC236}">
                  <a16:creationId xmlns:a16="http://schemas.microsoft.com/office/drawing/2014/main" id="{DBED36E3-6BF7-ECF2-0917-A4F2CC8E79E5}"/>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pic>
          <p:nvPicPr>
            <p:cNvPr id="16" name="Picture 15">
              <a:extLst>
                <a:ext uri="{FF2B5EF4-FFF2-40B4-BE49-F238E27FC236}">
                  <a16:creationId xmlns:a16="http://schemas.microsoft.com/office/drawing/2014/main" id="{5C065DFE-C710-8D64-BB6A-544659D9ADA3}"/>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grpSp>
      <p:pic>
        <p:nvPicPr>
          <p:cNvPr id="17" name="Graphic 16">
            <a:extLst>
              <a:ext uri="{FF2B5EF4-FFF2-40B4-BE49-F238E27FC236}">
                <a16:creationId xmlns:a16="http://schemas.microsoft.com/office/drawing/2014/main" id="{D0731390-B12E-379B-829F-E98A71FE299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7677366" y="1057564"/>
            <a:ext cx="3504606" cy="4043594"/>
          </a:xfrm>
          <a:prstGeom prst="rect">
            <a:avLst/>
          </a:prstGeom>
        </p:spPr>
      </p:pic>
      <p:sp>
        <p:nvSpPr>
          <p:cNvPr id="18" name="Text Box 2">
            <a:extLst>
              <a:ext uri="{FF2B5EF4-FFF2-40B4-BE49-F238E27FC236}">
                <a16:creationId xmlns:a16="http://schemas.microsoft.com/office/drawing/2014/main" id="{ADF00389-01D0-9EC6-3378-79F2EF7DC067}"/>
              </a:ext>
            </a:extLst>
          </p:cNvPr>
          <p:cNvSpPr txBox="1">
            <a:spLocks noChangeArrowheads="1"/>
          </p:cNvSpPr>
          <p:nvPr/>
        </p:nvSpPr>
        <p:spPr bwMode="auto">
          <a:xfrm>
            <a:off x="311150" y="1115408"/>
            <a:ext cx="6723559" cy="2101537"/>
          </a:xfrm>
          <a:prstGeom prst="rect">
            <a:avLst/>
          </a:prstGeom>
          <a:noFill/>
          <a:ln w="9525">
            <a:noFill/>
            <a:miter lim="800000"/>
            <a:headEnd/>
            <a:tailEnd/>
          </a:ln>
        </p:spPr>
        <p:txBody>
          <a:bodyPr rot="0" vert="horz" wrap="square" lIns="0" tIns="0" rIns="0" bIns="0" anchor="t" anchorCtr="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8000" b="0" i="0" u="none" strike="noStrike" kern="1200" cap="none" spc="0" normalizeH="0" baseline="0" noProof="0">
                <a:ln>
                  <a:noFill/>
                </a:ln>
                <a:solidFill>
                  <a:srgbClr val="000000"/>
                </a:solidFill>
                <a:effectLst/>
                <a:uLnTx/>
                <a:uFillTx/>
                <a:latin typeface="Arial Black" panose="020B0A04020102020204" pitchFamily="34" charset="0"/>
                <a:ea typeface="+mn-ea"/>
                <a:cs typeface="+mn-cs"/>
              </a:rPr>
              <a:t>Pune,</a:t>
            </a:r>
          </a:p>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8000" b="0" i="0" u="none" strike="noStrike" kern="1200" cap="none" spc="0" normalizeH="0" baseline="0" noProof="0">
                <a:ln>
                  <a:noFill/>
                </a:ln>
                <a:solidFill>
                  <a:srgbClr val="000000"/>
                </a:solidFill>
                <a:effectLst/>
                <a:uLnTx/>
                <a:uFillTx/>
                <a:latin typeface="Arial Black" panose="020B0A04020102020204" pitchFamily="34" charset="0"/>
                <a:ea typeface="+mn-ea"/>
                <a:cs typeface="+mn-cs"/>
              </a:rPr>
              <a:t>India</a:t>
            </a:r>
          </a:p>
        </p:txBody>
      </p:sp>
      <p:sp>
        <p:nvSpPr>
          <p:cNvPr id="19" name="Oval 18">
            <a:extLst>
              <a:ext uri="{FF2B5EF4-FFF2-40B4-BE49-F238E27FC236}">
                <a16:creationId xmlns:a16="http://schemas.microsoft.com/office/drawing/2014/main" id="{6CA51925-7368-F75C-373B-0038B16214B7}"/>
              </a:ext>
            </a:extLst>
          </p:cNvPr>
          <p:cNvSpPr/>
          <p:nvPr/>
        </p:nvSpPr>
        <p:spPr>
          <a:xfrm>
            <a:off x="7437808" y="3025324"/>
            <a:ext cx="2885162" cy="2767836"/>
          </a:xfrm>
          <a:prstGeom prst="ellipse">
            <a:avLst/>
          </a:prstGeom>
          <a:solidFill>
            <a:schemeClr val="bg1"/>
          </a:solidFill>
          <a:ln w="139700">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pic>
        <p:nvPicPr>
          <p:cNvPr id="3" name="Picture 2" descr="A group of women sitting on the floor&#10;&#10;Description automatically generated with medium confidence">
            <a:extLst>
              <a:ext uri="{FF2B5EF4-FFF2-40B4-BE49-F238E27FC236}">
                <a16:creationId xmlns:a16="http://schemas.microsoft.com/office/drawing/2014/main" id="{6E21DA2C-B6C4-4BFE-B515-54060310FE05}"/>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5824" t="2669" r="24788" b="8056"/>
          <a:stretch/>
        </p:blipFill>
        <p:spPr>
          <a:xfrm>
            <a:off x="4908213" y="3867005"/>
            <a:ext cx="1764475" cy="1768505"/>
          </a:xfrm>
          <a:prstGeom prst="ellipse">
            <a:avLst/>
          </a:prstGeom>
          <a:blipFill dpi="0" rotWithShape="1">
            <a:blip r:embed="rId10" cstate="print">
              <a:extLst>
                <a:ext uri="{28A0092B-C50C-407E-A947-70E740481C1C}">
                  <a14:useLocalDpi xmlns:a14="http://schemas.microsoft.com/office/drawing/2010/main" val="0"/>
                </a:ext>
              </a:extLst>
            </a:blip>
            <a:srcRect/>
            <a:stretch>
              <a:fillRect l="-4958" t="-1301" r="-36100" b="1301"/>
            </a:stretch>
          </a:blipFill>
          <a:ln w="101600">
            <a:solidFill>
              <a:schemeClr val="accent1"/>
            </a:solidFill>
          </a:ln>
        </p:spPr>
      </p:pic>
      <p:pic>
        <p:nvPicPr>
          <p:cNvPr id="6" name="Picture 5" descr="A group of women sitting at a table&#10;&#10;Description automatically generated with low confidence">
            <a:extLst>
              <a:ext uri="{FF2B5EF4-FFF2-40B4-BE49-F238E27FC236}">
                <a16:creationId xmlns:a16="http://schemas.microsoft.com/office/drawing/2014/main" id="{9E6DB724-0FC7-41CE-BE09-67204EB6828D}"/>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10180" t="19507" r="36875" b="905"/>
          <a:stretch/>
        </p:blipFill>
        <p:spPr>
          <a:xfrm>
            <a:off x="2703209" y="3867005"/>
            <a:ext cx="1764475" cy="1768505"/>
          </a:xfrm>
          <a:prstGeom prst="ellipse">
            <a:avLst/>
          </a:prstGeom>
          <a:blipFill dpi="0" rotWithShape="1">
            <a:blip r:embed="rId10" cstate="print">
              <a:extLst>
                <a:ext uri="{28A0092B-C50C-407E-A947-70E740481C1C}">
                  <a14:useLocalDpi xmlns:a14="http://schemas.microsoft.com/office/drawing/2010/main" val="0"/>
                </a:ext>
              </a:extLst>
            </a:blip>
            <a:srcRect/>
            <a:stretch>
              <a:fillRect l="-4958" t="-1301" r="-36100" b="1301"/>
            </a:stretch>
          </a:blipFill>
          <a:ln w="101600">
            <a:solidFill>
              <a:schemeClr val="accent1"/>
            </a:solidFill>
          </a:ln>
        </p:spPr>
      </p:pic>
      <p:pic>
        <p:nvPicPr>
          <p:cNvPr id="8" name="Picture 7" descr="A group of women holding a sign&#10;&#10;Description automatically generated with medium confidence">
            <a:extLst>
              <a:ext uri="{FF2B5EF4-FFF2-40B4-BE49-F238E27FC236}">
                <a16:creationId xmlns:a16="http://schemas.microsoft.com/office/drawing/2014/main" id="{47DE23FD-867F-4AD3-BCD4-DE62229EDA3E}"/>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5601" t="849" r="19007" b="851"/>
          <a:stretch/>
        </p:blipFill>
        <p:spPr>
          <a:xfrm>
            <a:off x="498204" y="3867005"/>
            <a:ext cx="1764475" cy="1768505"/>
          </a:xfrm>
          <a:prstGeom prst="ellipse">
            <a:avLst/>
          </a:prstGeom>
          <a:blipFill dpi="0" rotWithShape="1">
            <a:blip r:embed="rId10" cstate="print">
              <a:extLst>
                <a:ext uri="{28A0092B-C50C-407E-A947-70E740481C1C}">
                  <a14:useLocalDpi xmlns:a14="http://schemas.microsoft.com/office/drawing/2010/main" val="0"/>
                </a:ext>
              </a:extLst>
            </a:blip>
            <a:srcRect/>
            <a:stretch>
              <a:fillRect l="-4958" t="-1301" r="-36100" b="1301"/>
            </a:stretch>
          </a:blipFill>
          <a:ln w="101600">
            <a:solidFill>
              <a:schemeClr val="accent1"/>
            </a:solidFill>
          </a:ln>
        </p:spPr>
      </p:pic>
      <p:pic>
        <p:nvPicPr>
          <p:cNvPr id="29" name="Graphic 28">
            <a:extLst>
              <a:ext uri="{FF2B5EF4-FFF2-40B4-BE49-F238E27FC236}">
                <a16:creationId xmlns:a16="http://schemas.microsoft.com/office/drawing/2014/main" id="{00E902A3-0FD1-A4C0-62EA-73042F553181}"/>
              </a:ext>
            </a:extLst>
          </p:cNvPr>
          <p:cNvPicPr>
            <a:picLocks noChangeAspect="1"/>
          </p:cNvPicPr>
          <p:nvPr/>
        </p:nvPicPr>
        <p:blipFill rotWithShape="1">
          <a:blip r:embed="rId13">
            <a:extLst>
              <a:ext uri="{96DAC541-7B7A-43D3-8B79-37D633B846F1}">
                <asvg:svgBlip xmlns:asvg="http://schemas.microsoft.com/office/drawing/2016/SVG/main" r:embed="rId14"/>
              </a:ext>
            </a:extLst>
          </a:blip>
          <a:srcRect l="23789" t="-5009" r="27027" b="-1"/>
          <a:stretch/>
        </p:blipFill>
        <p:spPr>
          <a:xfrm>
            <a:off x="7429059" y="2924192"/>
            <a:ext cx="2796826" cy="2800603"/>
          </a:xfrm>
          <a:prstGeom prst="ellipse">
            <a:avLst/>
          </a:prstGeom>
        </p:spPr>
      </p:pic>
      <p:pic>
        <p:nvPicPr>
          <p:cNvPr id="30" name="Graphic 29">
            <a:extLst>
              <a:ext uri="{FF2B5EF4-FFF2-40B4-BE49-F238E27FC236}">
                <a16:creationId xmlns:a16="http://schemas.microsoft.com/office/drawing/2014/main" id="{82705607-A96B-8B84-0AFA-E19D84428BA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361782" y="4102780"/>
            <a:ext cx="193980" cy="387960"/>
          </a:xfrm>
          <a:prstGeom prst="rect">
            <a:avLst/>
          </a:prstGeom>
        </p:spPr>
      </p:pic>
      <p:sp>
        <p:nvSpPr>
          <p:cNvPr id="20" name="Slide Number Placeholder 23">
            <a:extLst>
              <a:ext uri="{FF2B5EF4-FFF2-40B4-BE49-F238E27FC236}">
                <a16:creationId xmlns:a16="http://schemas.microsoft.com/office/drawing/2014/main" id="{BBE2F788-F8D1-424B-B0C2-A03D22205080}"/>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24</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8699759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116DBA64-5038-9EE2-5D8A-8C1A1081B57F}"/>
              </a:ext>
            </a:extLst>
          </p:cNvPr>
          <p:cNvGrpSpPr/>
          <p:nvPr/>
        </p:nvGrpSpPr>
        <p:grpSpPr>
          <a:xfrm flipH="1">
            <a:off x="4808042" y="2173044"/>
            <a:ext cx="7363976" cy="4151556"/>
            <a:chOff x="-367" y="2173045"/>
            <a:chExt cx="7363976" cy="4151556"/>
          </a:xfrm>
        </p:grpSpPr>
        <p:pic>
          <p:nvPicPr>
            <p:cNvPr id="55" name="Graphic 54">
              <a:extLst>
                <a:ext uri="{FF2B5EF4-FFF2-40B4-BE49-F238E27FC236}">
                  <a16:creationId xmlns:a16="http://schemas.microsoft.com/office/drawing/2014/main" id="{DBDE7C44-F81B-8DAE-5CB3-CABC1E3EA7C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V="1">
              <a:off x="-367" y="2695351"/>
              <a:ext cx="7363976" cy="3629250"/>
            </a:xfrm>
            <a:prstGeom prst="rect">
              <a:avLst/>
            </a:prstGeom>
          </p:spPr>
        </p:pic>
        <p:sp>
          <p:nvSpPr>
            <p:cNvPr id="56" name="Oval 55">
              <a:extLst>
                <a:ext uri="{FF2B5EF4-FFF2-40B4-BE49-F238E27FC236}">
                  <a16:creationId xmlns:a16="http://schemas.microsoft.com/office/drawing/2014/main" id="{566473F7-0803-2579-A8BE-01E654146D95}"/>
                </a:ext>
              </a:extLst>
            </p:cNvPr>
            <p:cNvSpPr/>
            <p:nvPr/>
          </p:nvSpPr>
          <p:spPr>
            <a:xfrm>
              <a:off x="867783" y="2173045"/>
              <a:ext cx="3905026" cy="39050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grpSp>
      <p:pic>
        <p:nvPicPr>
          <p:cNvPr id="60" name="Graphic 59">
            <a:extLst>
              <a:ext uri="{FF2B5EF4-FFF2-40B4-BE49-F238E27FC236}">
                <a16:creationId xmlns:a16="http://schemas.microsoft.com/office/drawing/2014/main" id="{3564772C-6E42-0E3C-4C09-58F1446554A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8815905">
            <a:off x="6059507" y="1270426"/>
            <a:ext cx="3504606" cy="4043594"/>
          </a:xfrm>
          <a:prstGeom prst="rect">
            <a:avLst/>
          </a:prstGeom>
        </p:spPr>
      </p:pic>
      <p:sp>
        <p:nvSpPr>
          <p:cNvPr id="3" name="Title 2">
            <a:extLst>
              <a:ext uri="{FF2B5EF4-FFF2-40B4-BE49-F238E27FC236}">
                <a16:creationId xmlns:a16="http://schemas.microsoft.com/office/drawing/2014/main" id="{9992128E-E6D0-48AE-BEC8-E421A92552F9}"/>
              </a:ext>
            </a:extLst>
          </p:cNvPr>
          <p:cNvSpPr>
            <a:spLocks noGrp="1"/>
          </p:cNvSpPr>
          <p:nvPr>
            <p:ph type="title"/>
          </p:nvPr>
        </p:nvSpPr>
        <p:spPr>
          <a:xfrm>
            <a:off x="381000" y="381000"/>
            <a:ext cx="11430000" cy="421204"/>
          </a:xfrm>
        </p:spPr>
        <p:txBody>
          <a:bodyPr/>
          <a:lstStyle/>
          <a:p>
            <a:r>
              <a:rPr lang="en-GB" dirty="0"/>
              <a:t>Project spotlight: Self defence and value education</a:t>
            </a:r>
          </a:p>
        </p:txBody>
      </p:sp>
      <p:grpSp>
        <p:nvGrpSpPr>
          <p:cNvPr id="11" name="Group 10">
            <a:extLst>
              <a:ext uri="{FF2B5EF4-FFF2-40B4-BE49-F238E27FC236}">
                <a16:creationId xmlns:a16="http://schemas.microsoft.com/office/drawing/2014/main" id="{312C601E-667C-A18C-62B2-A4A915EFFC23}"/>
              </a:ext>
            </a:extLst>
          </p:cNvPr>
          <p:cNvGrpSpPr/>
          <p:nvPr/>
        </p:nvGrpSpPr>
        <p:grpSpPr>
          <a:xfrm>
            <a:off x="371001" y="3251282"/>
            <a:ext cx="5625662" cy="1429625"/>
            <a:chOff x="371001" y="3251282"/>
            <a:chExt cx="5625662" cy="1429625"/>
          </a:xfrm>
        </p:grpSpPr>
        <p:pic>
          <p:nvPicPr>
            <p:cNvPr id="58" name="Graphic 57">
              <a:extLst>
                <a:ext uri="{FF2B5EF4-FFF2-40B4-BE49-F238E27FC236}">
                  <a16:creationId xmlns:a16="http://schemas.microsoft.com/office/drawing/2014/main" id="{8CF9EF06-30DA-FD15-26E0-CAAB9496DE7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1001" y="3377161"/>
              <a:ext cx="5625662" cy="1303746"/>
            </a:xfrm>
            <a:prstGeom prst="rect">
              <a:avLst/>
            </a:prstGeom>
          </p:spPr>
        </p:pic>
        <p:sp>
          <p:nvSpPr>
            <p:cNvPr id="38" name="Rectangle 37">
              <a:extLst>
                <a:ext uri="{FF2B5EF4-FFF2-40B4-BE49-F238E27FC236}">
                  <a16:creationId xmlns:a16="http://schemas.microsoft.com/office/drawing/2014/main" id="{929F300F-7FB4-4DD4-9ECE-175E3A86846F}"/>
                </a:ext>
              </a:extLst>
            </p:cNvPr>
            <p:cNvSpPr/>
            <p:nvPr/>
          </p:nvSpPr>
          <p:spPr>
            <a:xfrm>
              <a:off x="629529" y="3668082"/>
              <a:ext cx="5133767" cy="78459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a:solidFill>
                    <a:schemeClr val="tx1"/>
                  </a:solidFill>
                  <a:latin typeface="+mj-lt"/>
                </a:rPr>
                <a:t>Vishal </a:t>
              </a:r>
              <a:r>
                <a:rPr lang="en-GB" sz="1400" err="1">
                  <a:solidFill>
                    <a:schemeClr val="tx1"/>
                  </a:solidFill>
                  <a:latin typeface="+mj-lt"/>
                </a:rPr>
                <a:t>Kokare</a:t>
              </a:r>
              <a:r>
                <a:rPr lang="en-GB" sz="1400">
                  <a:solidFill>
                    <a:schemeClr val="tx1"/>
                  </a:solidFill>
                  <a:latin typeface="+mj-lt"/>
                </a:rPr>
                <a:t> the YIF holder taught women how to practice self defence (basic Karate steps). He taught a batch of men on basic etiquettes and values that men need to hold towards women.</a:t>
              </a:r>
            </a:p>
          </p:txBody>
        </p:sp>
        <p:sp>
          <p:nvSpPr>
            <p:cNvPr id="41" name="Rectangle 40">
              <a:extLst>
                <a:ext uri="{FF2B5EF4-FFF2-40B4-BE49-F238E27FC236}">
                  <a16:creationId xmlns:a16="http://schemas.microsoft.com/office/drawing/2014/main" id="{CDE98078-7C3A-4822-AD23-A7F3CCE528C8}"/>
                </a:ext>
              </a:extLst>
            </p:cNvPr>
            <p:cNvSpPr/>
            <p:nvPr/>
          </p:nvSpPr>
          <p:spPr>
            <a:xfrm>
              <a:off x="607702" y="3251282"/>
              <a:ext cx="1987593" cy="279983"/>
            </a:xfrm>
            <a:prstGeom prst="rect">
              <a:avLst/>
            </a:prstGeom>
            <a:solidFill>
              <a:schemeClr val="bg1"/>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accent2"/>
                  </a:solidFill>
                  <a:latin typeface="+mj-lt"/>
                </a:rPr>
                <a:t>What the team did:</a:t>
              </a:r>
              <a:endParaRPr kumimoji="0" lang="en-US" sz="1600" b="1" i="0" u="none" strike="noStrike" kern="0" cap="none" spc="0" normalizeH="0" baseline="0" noProof="0">
                <a:ln>
                  <a:noFill/>
                </a:ln>
                <a:solidFill>
                  <a:schemeClr val="accent2"/>
                </a:solidFill>
                <a:effectLst/>
                <a:uLnTx/>
                <a:uFillTx/>
                <a:latin typeface="+mj-lt"/>
                <a:ea typeface="+mn-ea"/>
                <a:cs typeface="+mn-cs"/>
              </a:endParaRPr>
            </a:p>
          </p:txBody>
        </p:sp>
      </p:grpSp>
      <p:grpSp>
        <p:nvGrpSpPr>
          <p:cNvPr id="12" name="Group 11">
            <a:extLst>
              <a:ext uri="{FF2B5EF4-FFF2-40B4-BE49-F238E27FC236}">
                <a16:creationId xmlns:a16="http://schemas.microsoft.com/office/drawing/2014/main" id="{1887D305-EB74-7263-F832-2E1B721FAEF3}"/>
              </a:ext>
            </a:extLst>
          </p:cNvPr>
          <p:cNvGrpSpPr/>
          <p:nvPr/>
        </p:nvGrpSpPr>
        <p:grpSpPr>
          <a:xfrm>
            <a:off x="374334" y="1711984"/>
            <a:ext cx="5625662" cy="1291458"/>
            <a:chOff x="374334" y="1711984"/>
            <a:chExt cx="5625662" cy="1291458"/>
          </a:xfrm>
        </p:grpSpPr>
        <p:pic>
          <p:nvPicPr>
            <p:cNvPr id="59" name="Graphic 58">
              <a:extLst>
                <a:ext uri="{FF2B5EF4-FFF2-40B4-BE49-F238E27FC236}">
                  <a16:creationId xmlns:a16="http://schemas.microsoft.com/office/drawing/2014/main" id="{325A1D1F-5FDD-9BBA-2BE5-87B1A6D3D5C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74334" y="1940592"/>
              <a:ext cx="5625662" cy="1062850"/>
            </a:xfrm>
            <a:prstGeom prst="rect">
              <a:avLst/>
            </a:prstGeom>
          </p:spPr>
        </p:pic>
        <p:sp>
          <p:nvSpPr>
            <p:cNvPr id="35" name="Rectangle 34">
              <a:extLst>
                <a:ext uri="{FF2B5EF4-FFF2-40B4-BE49-F238E27FC236}">
                  <a16:creationId xmlns:a16="http://schemas.microsoft.com/office/drawing/2014/main" id="{85B15C9D-8CCE-41EA-92B2-BC35DD46753B}"/>
                </a:ext>
              </a:extLst>
            </p:cNvPr>
            <p:cNvSpPr/>
            <p:nvPr/>
          </p:nvSpPr>
          <p:spPr>
            <a:xfrm>
              <a:off x="645535" y="2250348"/>
              <a:ext cx="5115000" cy="53861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a:solidFill>
                    <a:schemeClr val="tx1"/>
                  </a:solidFill>
                  <a:latin typeface="+mj-lt"/>
                </a:rPr>
                <a:t>To increase awareness and confidence among women for their safety.</a:t>
              </a:r>
            </a:p>
          </p:txBody>
        </p:sp>
        <p:sp>
          <p:nvSpPr>
            <p:cNvPr id="46" name="Rectangle 45">
              <a:extLst>
                <a:ext uri="{FF2B5EF4-FFF2-40B4-BE49-F238E27FC236}">
                  <a16:creationId xmlns:a16="http://schemas.microsoft.com/office/drawing/2014/main" id="{D0B84453-311B-43A1-B9F1-5665CA77BAB2}"/>
                </a:ext>
              </a:extLst>
            </p:cNvPr>
            <p:cNvSpPr/>
            <p:nvPr/>
          </p:nvSpPr>
          <p:spPr>
            <a:xfrm>
              <a:off x="604941" y="1711984"/>
              <a:ext cx="1342200" cy="414556"/>
            </a:xfrm>
            <a:prstGeom prst="rect">
              <a:avLst/>
            </a:prstGeom>
            <a:solidFill>
              <a:schemeClr val="bg1"/>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chemeClr val="accent4"/>
                  </a:solidFill>
                  <a:effectLst/>
                  <a:uLnTx/>
                  <a:uFillTx/>
                  <a:latin typeface="+mj-lt"/>
                  <a:ea typeface="+mn-ea"/>
                  <a:cs typeface="+mn-cs"/>
                </a:rPr>
                <a:t>Project Aim:</a:t>
              </a:r>
            </a:p>
          </p:txBody>
        </p:sp>
      </p:grpSp>
      <p:grpSp>
        <p:nvGrpSpPr>
          <p:cNvPr id="10" name="Group 9">
            <a:extLst>
              <a:ext uri="{FF2B5EF4-FFF2-40B4-BE49-F238E27FC236}">
                <a16:creationId xmlns:a16="http://schemas.microsoft.com/office/drawing/2014/main" id="{B6B3D05B-57EB-AC45-EA73-4EA94F7D0EC7}"/>
              </a:ext>
            </a:extLst>
          </p:cNvPr>
          <p:cNvGrpSpPr/>
          <p:nvPr/>
        </p:nvGrpSpPr>
        <p:grpSpPr>
          <a:xfrm>
            <a:off x="381000" y="4932211"/>
            <a:ext cx="5625662" cy="1392389"/>
            <a:chOff x="381000" y="4932211"/>
            <a:chExt cx="5625662" cy="1392389"/>
          </a:xfrm>
        </p:grpSpPr>
        <p:pic>
          <p:nvPicPr>
            <p:cNvPr id="57" name="Graphic 56">
              <a:extLst>
                <a:ext uri="{FF2B5EF4-FFF2-40B4-BE49-F238E27FC236}">
                  <a16:creationId xmlns:a16="http://schemas.microsoft.com/office/drawing/2014/main" id="{4E3A2A0D-EF3D-EBC8-6F09-55EB6DDE30F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81000" y="5020854"/>
              <a:ext cx="5625662" cy="1303746"/>
            </a:xfrm>
            <a:prstGeom prst="rect">
              <a:avLst/>
            </a:prstGeom>
          </p:spPr>
        </p:pic>
        <p:sp>
          <p:nvSpPr>
            <p:cNvPr id="36" name="Rectangle 35">
              <a:extLst>
                <a:ext uri="{FF2B5EF4-FFF2-40B4-BE49-F238E27FC236}">
                  <a16:creationId xmlns:a16="http://schemas.microsoft.com/office/drawing/2014/main" id="{E5CC5864-AD19-47F8-8EBB-44EE059F3D5E}"/>
                </a:ext>
              </a:extLst>
            </p:cNvPr>
            <p:cNvSpPr/>
            <p:nvPr/>
          </p:nvSpPr>
          <p:spPr>
            <a:xfrm>
              <a:off x="611607" y="5341964"/>
              <a:ext cx="5155594" cy="629189"/>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a:solidFill>
                    <a:schemeClr val="tx1"/>
                  </a:solidFill>
                  <a:latin typeface="+mj-lt"/>
                </a:rPr>
                <a:t>Approximately 40 men and women learned basic self-defence techniques, values towards women and took an oath to protect women and treat them with respect.</a:t>
              </a:r>
            </a:p>
          </p:txBody>
        </p:sp>
        <p:sp>
          <p:nvSpPr>
            <p:cNvPr id="47" name="Rectangle 46">
              <a:extLst>
                <a:ext uri="{FF2B5EF4-FFF2-40B4-BE49-F238E27FC236}">
                  <a16:creationId xmlns:a16="http://schemas.microsoft.com/office/drawing/2014/main" id="{B5C5781F-082F-4A79-993C-BCD8FD4C818E}"/>
                </a:ext>
              </a:extLst>
            </p:cNvPr>
            <p:cNvSpPr/>
            <p:nvPr/>
          </p:nvSpPr>
          <p:spPr>
            <a:xfrm>
              <a:off x="558600" y="4932211"/>
              <a:ext cx="2040600" cy="232830"/>
            </a:xfrm>
            <a:prstGeom prst="rect">
              <a:avLst/>
            </a:prstGeom>
            <a:solidFill>
              <a:schemeClr val="bg1"/>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accent6"/>
                  </a:solidFill>
                  <a:latin typeface="+mj-lt"/>
                </a:rPr>
                <a:t>Project Outcomes:</a:t>
              </a:r>
              <a:endParaRPr kumimoji="0" lang="en-US" sz="1600" b="1" i="0" u="none" strike="noStrike" kern="0" cap="none" spc="0" normalizeH="0" baseline="0" noProof="0">
                <a:ln>
                  <a:noFill/>
                </a:ln>
                <a:solidFill>
                  <a:schemeClr val="accent6"/>
                </a:solidFill>
                <a:effectLst/>
                <a:uLnTx/>
                <a:uFillTx/>
                <a:latin typeface="+mj-lt"/>
                <a:ea typeface="+mn-ea"/>
                <a:cs typeface="+mn-cs"/>
              </a:endParaRPr>
            </a:p>
          </p:txBody>
        </p:sp>
      </p:grpSp>
      <p:pic>
        <p:nvPicPr>
          <p:cNvPr id="4" name="Picture 3" descr="A person giving a presentation to a group of people&#10;&#10;Description automatically generated with medium confidence">
            <a:extLst>
              <a:ext uri="{FF2B5EF4-FFF2-40B4-BE49-F238E27FC236}">
                <a16:creationId xmlns:a16="http://schemas.microsoft.com/office/drawing/2014/main" id="{8B813E70-D5FB-456B-BEDF-3FF2B36C54DB}"/>
              </a:ext>
            </a:extLst>
          </p:cNvPr>
          <p:cNvPicPr>
            <a:picLocks noChangeAspect="1"/>
          </p:cNvPicPr>
          <p:nvPr/>
        </p:nvPicPr>
        <p:blipFill rotWithShape="1">
          <a:blip r:embed="rId13" cstate="print">
            <a:extLst>
              <a:ext uri="{BEBA8EAE-BF5A-486C-A8C5-ECC9F3942E4B}">
                <a14:imgProps xmlns:a14="http://schemas.microsoft.com/office/drawing/2010/main">
                  <a14:imgLayer r:embed="rId14">
                    <a14:imgEffect>
                      <a14:brightnessContrast bright="20000" contrast="20000"/>
                    </a14:imgEffect>
                  </a14:imgLayer>
                </a14:imgProps>
              </a:ext>
              <a:ext uri="{28A0092B-C50C-407E-A947-70E740481C1C}">
                <a14:useLocalDpi xmlns:a14="http://schemas.microsoft.com/office/drawing/2010/main" val="0"/>
              </a:ext>
            </a:extLst>
          </a:blip>
          <a:srcRect l="17547" t="4253" r="28626"/>
          <a:stretch/>
        </p:blipFill>
        <p:spPr>
          <a:xfrm>
            <a:off x="7284076" y="2073993"/>
            <a:ext cx="3879255" cy="3881461"/>
          </a:xfrm>
          <a:prstGeom prst="ellipse">
            <a:avLst/>
          </a:prstGeom>
        </p:spPr>
      </p:pic>
      <p:sp>
        <p:nvSpPr>
          <p:cNvPr id="21" name="Content Placeholder 2">
            <a:extLst>
              <a:ext uri="{FF2B5EF4-FFF2-40B4-BE49-F238E27FC236}">
                <a16:creationId xmlns:a16="http://schemas.microsoft.com/office/drawing/2014/main" id="{EE38B9FB-9188-45A4-95BC-D79A9237D5B8}"/>
              </a:ext>
            </a:extLst>
          </p:cNvPr>
          <p:cNvSpPr txBox="1">
            <a:spLocks/>
          </p:cNvSpPr>
          <p:nvPr/>
        </p:nvSpPr>
        <p:spPr>
          <a:xfrm>
            <a:off x="381000" y="881628"/>
            <a:ext cx="11430000" cy="413090"/>
          </a:xfrm>
          <a:prstGeom prst="rect">
            <a:avLst/>
          </a:prstGeom>
        </p:spPr>
        <p:txBody>
          <a:bodyPr/>
          <a:lstStyle>
            <a:lvl1pPr marL="0" indent="0" algn="l" defTabSz="228600" rtl="0" eaLnBrk="1" latinLnBrk="0" hangingPunct="1">
              <a:lnSpc>
                <a:spcPct val="100000"/>
              </a:lnSpc>
              <a:spcBef>
                <a:spcPts val="1200"/>
              </a:spcBef>
              <a:spcAft>
                <a:spcPts val="600"/>
              </a:spcAft>
              <a:buFontTx/>
              <a:buNone/>
              <a:defRPr lang="en-US" sz="22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18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2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r>
              <a:rPr lang="en-GB" sz="1800" dirty="0">
                <a:solidFill>
                  <a:srgbClr val="201F1E"/>
                </a:solidFill>
                <a:latin typeface="Calibri" panose="020F0502020204030204" pitchFamily="34" charset="0"/>
                <a:ea typeface="Times New Roman" panose="02020603050405020304" pitchFamily="18" charset="0"/>
                <a:cs typeface="Calibri" panose="020F0502020204030204" pitchFamily="34" charset="0"/>
              </a:rPr>
              <a:t>Project Community: Pune, India</a:t>
            </a:r>
          </a:p>
          <a:p>
            <a:endParaRPr lang="en-GB" sz="1800" dirty="0">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22" name="Slide Number Placeholder 23">
            <a:extLst>
              <a:ext uri="{FF2B5EF4-FFF2-40B4-BE49-F238E27FC236}">
                <a16:creationId xmlns:a16="http://schemas.microsoft.com/office/drawing/2014/main" id="{DE63CB8B-FA4C-4EF7-8D74-9E51C6CD9114}"/>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25</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955008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Graphic 59">
            <a:extLst>
              <a:ext uri="{FF2B5EF4-FFF2-40B4-BE49-F238E27FC236}">
                <a16:creationId xmlns:a16="http://schemas.microsoft.com/office/drawing/2014/main" id="{B06E0B33-859A-8AD2-73A1-E792FD8F68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H="1" flipV="1">
            <a:off x="4808042" y="2695350"/>
            <a:ext cx="7363976" cy="3629250"/>
          </a:xfrm>
          <a:prstGeom prst="rect">
            <a:avLst/>
          </a:prstGeom>
        </p:spPr>
      </p:pic>
      <p:sp>
        <p:nvSpPr>
          <p:cNvPr id="61" name="Oval 60">
            <a:extLst>
              <a:ext uri="{FF2B5EF4-FFF2-40B4-BE49-F238E27FC236}">
                <a16:creationId xmlns:a16="http://schemas.microsoft.com/office/drawing/2014/main" id="{53A2A6C8-6182-9661-3773-A8C2D61B9823}"/>
              </a:ext>
            </a:extLst>
          </p:cNvPr>
          <p:cNvSpPr/>
          <p:nvPr/>
        </p:nvSpPr>
        <p:spPr>
          <a:xfrm flipH="1">
            <a:off x="7398842" y="2173044"/>
            <a:ext cx="3905026" cy="39050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pic>
        <p:nvPicPr>
          <p:cNvPr id="62" name="Graphic 61">
            <a:extLst>
              <a:ext uri="{FF2B5EF4-FFF2-40B4-BE49-F238E27FC236}">
                <a16:creationId xmlns:a16="http://schemas.microsoft.com/office/drawing/2014/main" id="{0C6EBBA0-6768-DA21-5179-C6BF405B11F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8815905">
            <a:off x="6059507" y="1270426"/>
            <a:ext cx="3504606" cy="4043594"/>
          </a:xfrm>
          <a:prstGeom prst="rect">
            <a:avLst/>
          </a:prstGeom>
        </p:spPr>
      </p:pic>
      <p:grpSp>
        <p:nvGrpSpPr>
          <p:cNvPr id="63" name="Group 62">
            <a:extLst>
              <a:ext uri="{FF2B5EF4-FFF2-40B4-BE49-F238E27FC236}">
                <a16:creationId xmlns:a16="http://schemas.microsoft.com/office/drawing/2014/main" id="{B870049A-FDBA-DE4F-FCEF-C6258AAF6E05}"/>
              </a:ext>
            </a:extLst>
          </p:cNvPr>
          <p:cNvGrpSpPr/>
          <p:nvPr/>
        </p:nvGrpSpPr>
        <p:grpSpPr>
          <a:xfrm>
            <a:off x="8020226" y="2861184"/>
            <a:ext cx="3710309" cy="2746330"/>
            <a:chOff x="21301886" y="1560400"/>
            <a:chExt cx="3867184" cy="2862447"/>
          </a:xfrm>
        </p:grpSpPr>
        <p:pic>
          <p:nvPicPr>
            <p:cNvPr id="64" name="Picture 63" descr="Logo&#10;&#10;Description automatically generated">
              <a:extLst>
                <a:ext uri="{FF2B5EF4-FFF2-40B4-BE49-F238E27FC236}">
                  <a16:creationId xmlns:a16="http://schemas.microsoft.com/office/drawing/2014/main" id="{B4244379-7906-4E8C-9860-A0304896889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2428867" y="1937020"/>
              <a:ext cx="1216865" cy="2424073"/>
            </a:xfrm>
            <a:prstGeom prst="rect">
              <a:avLst/>
            </a:prstGeom>
          </p:spPr>
        </p:pic>
        <p:pic>
          <p:nvPicPr>
            <p:cNvPr id="65" name="Picture 64" descr="A picture containing vector graphics&#10;&#10;Description automatically generated">
              <a:extLst>
                <a:ext uri="{FF2B5EF4-FFF2-40B4-BE49-F238E27FC236}">
                  <a16:creationId xmlns:a16="http://schemas.microsoft.com/office/drawing/2014/main" id="{BAC3817D-FC41-98F2-99DF-702EB35170B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26054"/>
            <a:stretch/>
          </p:blipFill>
          <p:spPr>
            <a:xfrm>
              <a:off x="21301886" y="1560400"/>
              <a:ext cx="1501184" cy="2862447"/>
            </a:xfrm>
            <a:prstGeom prst="rect">
              <a:avLst/>
            </a:prstGeom>
          </p:spPr>
        </p:pic>
        <p:pic>
          <p:nvPicPr>
            <p:cNvPr id="66" name="Graphic 65">
              <a:extLst>
                <a:ext uri="{FF2B5EF4-FFF2-40B4-BE49-F238E27FC236}">
                  <a16:creationId xmlns:a16="http://schemas.microsoft.com/office/drawing/2014/main" id="{46DC5A16-C2BB-FEA9-7513-C49672D7074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3397891" y="1727563"/>
              <a:ext cx="1771179" cy="2660061"/>
            </a:xfrm>
            <a:prstGeom prst="rect">
              <a:avLst/>
            </a:prstGeom>
          </p:spPr>
        </p:pic>
      </p:grpSp>
      <p:sp>
        <p:nvSpPr>
          <p:cNvPr id="3" name="Title 2">
            <a:extLst>
              <a:ext uri="{FF2B5EF4-FFF2-40B4-BE49-F238E27FC236}">
                <a16:creationId xmlns:a16="http://schemas.microsoft.com/office/drawing/2014/main" id="{9992128E-E6D0-48AE-BEC8-E421A92552F9}"/>
              </a:ext>
            </a:extLst>
          </p:cNvPr>
          <p:cNvSpPr>
            <a:spLocks noGrp="1"/>
          </p:cNvSpPr>
          <p:nvPr>
            <p:ph type="title"/>
          </p:nvPr>
        </p:nvSpPr>
        <p:spPr/>
        <p:txBody>
          <a:bodyPr/>
          <a:lstStyle/>
          <a:p>
            <a:r>
              <a:rPr lang="en-GB" sz="2800" dirty="0"/>
              <a:t>Project spotlight: Entrepreneurship and livelihood building among young women</a:t>
            </a:r>
          </a:p>
        </p:txBody>
      </p:sp>
      <p:sp>
        <p:nvSpPr>
          <p:cNvPr id="20" name="Text Placeholder 1">
            <a:extLst>
              <a:ext uri="{FF2B5EF4-FFF2-40B4-BE49-F238E27FC236}">
                <a16:creationId xmlns:a16="http://schemas.microsoft.com/office/drawing/2014/main" id="{D03EA67B-D30B-3B8F-BDA6-29817CAED419}"/>
              </a:ext>
            </a:extLst>
          </p:cNvPr>
          <p:cNvSpPr>
            <a:spLocks noGrp="1"/>
          </p:cNvSpPr>
          <p:nvPr>
            <p:ph type="body" sz="quarter" idx="10"/>
          </p:nvPr>
        </p:nvSpPr>
        <p:spPr>
          <a:xfrm>
            <a:off x="381000" y="1217561"/>
            <a:ext cx="11430000" cy="538613"/>
          </a:xfrm>
        </p:spPr>
        <p:txBody>
          <a:bodyPr/>
          <a:lstStyle/>
          <a:p>
            <a:r>
              <a:rPr lang="en-GB" dirty="0"/>
              <a:t>Project Community: Pune, India</a:t>
            </a:r>
          </a:p>
          <a:p>
            <a:endParaRPr lang="en-GB" dirty="0"/>
          </a:p>
          <a:p>
            <a:endParaRPr lang="en-GB" dirty="0"/>
          </a:p>
        </p:txBody>
      </p:sp>
      <p:grpSp>
        <p:nvGrpSpPr>
          <p:cNvPr id="25" name="Group 24">
            <a:extLst>
              <a:ext uri="{FF2B5EF4-FFF2-40B4-BE49-F238E27FC236}">
                <a16:creationId xmlns:a16="http://schemas.microsoft.com/office/drawing/2014/main" id="{297855AD-8B71-3635-494E-45B67706DA9D}"/>
              </a:ext>
            </a:extLst>
          </p:cNvPr>
          <p:cNvGrpSpPr/>
          <p:nvPr/>
        </p:nvGrpSpPr>
        <p:grpSpPr>
          <a:xfrm>
            <a:off x="371001" y="3251282"/>
            <a:ext cx="5625662" cy="1429625"/>
            <a:chOff x="371001" y="3251282"/>
            <a:chExt cx="5625662" cy="1429625"/>
          </a:xfrm>
        </p:grpSpPr>
        <p:pic>
          <p:nvPicPr>
            <p:cNvPr id="26" name="Graphic 25">
              <a:extLst>
                <a:ext uri="{FF2B5EF4-FFF2-40B4-BE49-F238E27FC236}">
                  <a16:creationId xmlns:a16="http://schemas.microsoft.com/office/drawing/2014/main" id="{D43C3372-833E-6E19-20CF-6F4234A0B60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71001" y="3377161"/>
              <a:ext cx="5625662" cy="1303746"/>
            </a:xfrm>
            <a:prstGeom prst="rect">
              <a:avLst/>
            </a:prstGeom>
          </p:spPr>
        </p:pic>
        <p:sp>
          <p:nvSpPr>
            <p:cNvPr id="27" name="Rectangle 26">
              <a:extLst>
                <a:ext uri="{FF2B5EF4-FFF2-40B4-BE49-F238E27FC236}">
                  <a16:creationId xmlns:a16="http://schemas.microsoft.com/office/drawing/2014/main" id="{1BE7BAA3-4203-4DEF-93B3-21C6B44B93F3}"/>
                </a:ext>
              </a:extLst>
            </p:cNvPr>
            <p:cNvSpPr/>
            <p:nvPr/>
          </p:nvSpPr>
          <p:spPr>
            <a:xfrm>
              <a:off x="629529" y="3668082"/>
              <a:ext cx="5133767" cy="78459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a:solidFill>
                    <a:schemeClr val="tx1"/>
                  </a:solidFill>
                  <a:latin typeface="+mj-lt"/>
                </a:rPr>
                <a:t>Rupali, and a trainer taught women how to make artificial jewellery for over one month.</a:t>
              </a:r>
            </a:p>
          </p:txBody>
        </p:sp>
        <p:sp>
          <p:nvSpPr>
            <p:cNvPr id="28" name="Rectangle 27">
              <a:extLst>
                <a:ext uri="{FF2B5EF4-FFF2-40B4-BE49-F238E27FC236}">
                  <a16:creationId xmlns:a16="http://schemas.microsoft.com/office/drawing/2014/main" id="{B5837C5B-24D5-45DD-0706-5BF978573E40}"/>
                </a:ext>
              </a:extLst>
            </p:cNvPr>
            <p:cNvSpPr/>
            <p:nvPr/>
          </p:nvSpPr>
          <p:spPr>
            <a:xfrm>
              <a:off x="607702" y="3251282"/>
              <a:ext cx="1987593" cy="279983"/>
            </a:xfrm>
            <a:prstGeom prst="rect">
              <a:avLst/>
            </a:prstGeom>
            <a:solidFill>
              <a:schemeClr val="bg1"/>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accent2"/>
                  </a:solidFill>
                  <a:latin typeface="+mj-lt"/>
                </a:rPr>
                <a:t>What the team did:</a:t>
              </a:r>
              <a:endParaRPr kumimoji="0" lang="en-US" sz="1600" b="1" i="0" u="none" strike="noStrike" kern="0" cap="none" spc="0" normalizeH="0" baseline="0" noProof="0">
                <a:ln>
                  <a:noFill/>
                </a:ln>
                <a:solidFill>
                  <a:schemeClr val="accent2"/>
                </a:solidFill>
                <a:effectLst/>
                <a:uLnTx/>
                <a:uFillTx/>
                <a:latin typeface="+mj-lt"/>
                <a:ea typeface="+mn-ea"/>
                <a:cs typeface="+mn-cs"/>
              </a:endParaRPr>
            </a:p>
          </p:txBody>
        </p:sp>
      </p:grpSp>
      <p:grpSp>
        <p:nvGrpSpPr>
          <p:cNvPr id="29" name="Group 28">
            <a:extLst>
              <a:ext uri="{FF2B5EF4-FFF2-40B4-BE49-F238E27FC236}">
                <a16:creationId xmlns:a16="http://schemas.microsoft.com/office/drawing/2014/main" id="{81C07C38-0F8D-29DF-66E5-BCFE776133BC}"/>
              </a:ext>
            </a:extLst>
          </p:cNvPr>
          <p:cNvGrpSpPr/>
          <p:nvPr/>
        </p:nvGrpSpPr>
        <p:grpSpPr>
          <a:xfrm>
            <a:off x="374334" y="1711984"/>
            <a:ext cx="5625662" cy="1291458"/>
            <a:chOff x="374334" y="1711984"/>
            <a:chExt cx="5625662" cy="1291458"/>
          </a:xfrm>
        </p:grpSpPr>
        <p:pic>
          <p:nvPicPr>
            <p:cNvPr id="30" name="Graphic 29">
              <a:extLst>
                <a:ext uri="{FF2B5EF4-FFF2-40B4-BE49-F238E27FC236}">
                  <a16:creationId xmlns:a16="http://schemas.microsoft.com/office/drawing/2014/main" id="{2C8E60A3-C989-1115-9905-367F01D2056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74334" y="1940592"/>
              <a:ext cx="5625662" cy="1062850"/>
            </a:xfrm>
            <a:prstGeom prst="rect">
              <a:avLst/>
            </a:prstGeom>
          </p:spPr>
        </p:pic>
        <p:sp>
          <p:nvSpPr>
            <p:cNvPr id="32" name="Rectangle 31">
              <a:extLst>
                <a:ext uri="{FF2B5EF4-FFF2-40B4-BE49-F238E27FC236}">
                  <a16:creationId xmlns:a16="http://schemas.microsoft.com/office/drawing/2014/main" id="{FF95E64B-944D-740C-11ED-2FB25BAE4C8B}"/>
                </a:ext>
              </a:extLst>
            </p:cNvPr>
            <p:cNvSpPr/>
            <p:nvPr/>
          </p:nvSpPr>
          <p:spPr>
            <a:xfrm>
              <a:off x="645535" y="2250348"/>
              <a:ext cx="5115000" cy="53861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a:solidFill>
                    <a:schemeClr val="tx1"/>
                  </a:solidFill>
                  <a:latin typeface="+mj-lt"/>
                </a:rPr>
                <a:t>To teach women artificial jewellery making skills which will allow them to earn a livelihood.</a:t>
              </a:r>
            </a:p>
          </p:txBody>
        </p:sp>
        <p:sp>
          <p:nvSpPr>
            <p:cNvPr id="37" name="Rectangle 36">
              <a:extLst>
                <a:ext uri="{FF2B5EF4-FFF2-40B4-BE49-F238E27FC236}">
                  <a16:creationId xmlns:a16="http://schemas.microsoft.com/office/drawing/2014/main" id="{DEEFBC52-0466-6043-FBFA-48BB7AD87C3F}"/>
                </a:ext>
              </a:extLst>
            </p:cNvPr>
            <p:cNvSpPr/>
            <p:nvPr/>
          </p:nvSpPr>
          <p:spPr>
            <a:xfrm>
              <a:off x="604941" y="1711984"/>
              <a:ext cx="1342200" cy="414556"/>
            </a:xfrm>
            <a:prstGeom prst="rect">
              <a:avLst/>
            </a:prstGeom>
            <a:solidFill>
              <a:schemeClr val="bg1"/>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chemeClr val="accent4"/>
                  </a:solidFill>
                  <a:effectLst/>
                  <a:uLnTx/>
                  <a:uFillTx/>
                  <a:latin typeface="+mj-lt"/>
                  <a:ea typeface="+mn-ea"/>
                  <a:cs typeface="+mn-cs"/>
                </a:rPr>
                <a:t>Project Aim:</a:t>
              </a:r>
            </a:p>
          </p:txBody>
        </p:sp>
      </p:grpSp>
      <p:grpSp>
        <p:nvGrpSpPr>
          <p:cNvPr id="39" name="Group 38">
            <a:extLst>
              <a:ext uri="{FF2B5EF4-FFF2-40B4-BE49-F238E27FC236}">
                <a16:creationId xmlns:a16="http://schemas.microsoft.com/office/drawing/2014/main" id="{6D583EE4-6053-0EC3-55B4-86D0979E3315}"/>
              </a:ext>
            </a:extLst>
          </p:cNvPr>
          <p:cNvGrpSpPr/>
          <p:nvPr/>
        </p:nvGrpSpPr>
        <p:grpSpPr>
          <a:xfrm>
            <a:off x="381000" y="4932211"/>
            <a:ext cx="5625662" cy="1392389"/>
            <a:chOff x="381000" y="4932211"/>
            <a:chExt cx="5625662" cy="1392389"/>
          </a:xfrm>
        </p:grpSpPr>
        <p:pic>
          <p:nvPicPr>
            <p:cNvPr id="42" name="Graphic 41">
              <a:extLst>
                <a:ext uri="{FF2B5EF4-FFF2-40B4-BE49-F238E27FC236}">
                  <a16:creationId xmlns:a16="http://schemas.microsoft.com/office/drawing/2014/main" id="{466E3C2B-D4CE-99F1-6C16-CC836310A64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81000" y="5020854"/>
              <a:ext cx="5625662" cy="1303746"/>
            </a:xfrm>
            <a:prstGeom prst="rect">
              <a:avLst/>
            </a:prstGeom>
          </p:spPr>
        </p:pic>
        <p:sp>
          <p:nvSpPr>
            <p:cNvPr id="43" name="Rectangle 42">
              <a:extLst>
                <a:ext uri="{FF2B5EF4-FFF2-40B4-BE49-F238E27FC236}">
                  <a16:creationId xmlns:a16="http://schemas.microsoft.com/office/drawing/2014/main" id="{9729F97C-C1EB-942D-1E93-1845A3384304}"/>
                </a:ext>
              </a:extLst>
            </p:cNvPr>
            <p:cNvSpPr/>
            <p:nvPr/>
          </p:nvSpPr>
          <p:spPr>
            <a:xfrm>
              <a:off x="611607" y="5341964"/>
              <a:ext cx="5155594" cy="629189"/>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a:solidFill>
                    <a:schemeClr val="tx1"/>
                  </a:solidFill>
                  <a:latin typeface="+mj-lt"/>
                </a:rPr>
                <a:t>12 women learned artificial jewellery making skills and felt confident about self and enhanced their self worth.</a:t>
              </a:r>
            </a:p>
          </p:txBody>
        </p:sp>
        <p:sp>
          <p:nvSpPr>
            <p:cNvPr id="44" name="Rectangle 43">
              <a:extLst>
                <a:ext uri="{FF2B5EF4-FFF2-40B4-BE49-F238E27FC236}">
                  <a16:creationId xmlns:a16="http://schemas.microsoft.com/office/drawing/2014/main" id="{AFE08ABF-0400-27D6-960C-2634F61335A2}"/>
                </a:ext>
              </a:extLst>
            </p:cNvPr>
            <p:cNvSpPr/>
            <p:nvPr/>
          </p:nvSpPr>
          <p:spPr>
            <a:xfrm>
              <a:off x="558600" y="4932211"/>
              <a:ext cx="2040600" cy="232830"/>
            </a:xfrm>
            <a:prstGeom prst="rect">
              <a:avLst/>
            </a:prstGeom>
            <a:solidFill>
              <a:schemeClr val="bg1"/>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accent6"/>
                  </a:solidFill>
                  <a:latin typeface="+mj-lt"/>
                </a:rPr>
                <a:t>Project Outcomes:</a:t>
              </a:r>
              <a:endParaRPr kumimoji="0" lang="en-US" sz="1600" b="1" i="0" u="none" strike="noStrike" kern="0" cap="none" spc="0" normalizeH="0" baseline="0" noProof="0">
                <a:ln>
                  <a:noFill/>
                </a:ln>
                <a:solidFill>
                  <a:schemeClr val="accent6"/>
                </a:solidFill>
                <a:effectLst/>
                <a:uLnTx/>
                <a:uFillTx/>
                <a:latin typeface="+mj-lt"/>
                <a:ea typeface="+mn-ea"/>
                <a:cs typeface="+mn-cs"/>
              </a:endParaRPr>
            </a:p>
          </p:txBody>
        </p:sp>
      </p:grpSp>
      <p:sp>
        <p:nvSpPr>
          <p:cNvPr id="23" name="Slide Number Placeholder 23">
            <a:extLst>
              <a:ext uri="{FF2B5EF4-FFF2-40B4-BE49-F238E27FC236}">
                <a16:creationId xmlns:a16="http://schemas.microsoft.com/office/drawing/2014/main" id="{29628CD5-922A-4AA5-9056-097BB016C6F8}"/>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26</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5904142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Rectangle 84">
            <a:extLst>
              <a:ext uri="{FF2B5EF4-FFF2-40B4-BE49-F238E27FC236}">
                <a16:creationId xmlns:a16="http://schemas.microsoft.com/office/drawing/2014/main" id="{DA5115A5-89ED-C41A-007E-F885E03B5617}"/>
              </a:ext>
            </a:extLst>
          </p:cNvPr>
          <p:cNvSpPr/>
          <p:nvPr/>
        </p:nvSpPr>
        <p:spPr>
          <a:xfrm>
            <a:off x="0" y="1834148"/>
            <a:ext cx="12192000" cy="44904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3" name="Title 2">
            <a:extLst>
              <a:ext uri="{FF2B5EF4-FFF2-40B4-BE49-F238E27FC236}">
                <a16:creationId xmlns:a16="http://schemas.microsoft.com/office/drawing/2014/main" id="{9992128E-E6D0-48AE-BEC8-E421A92552F9}"/>
              </a:ext>
            </a:extLst>
          </p:cNvPr>
          <p:cNvSpPr>
            <a:spLocks noGrp="1"/>
          </p:cNvSpPr>
          <p:nvPr>
            <p:ph type="title"/>
          </p:nvPr>
        </p:nvSpPr>
        <p:spPr>
          <a:xfrm>
            <a:off x="381000" y="381000"/>
            <a:ext cx="10390200" cy="421204"/>
          </a:xfrm>
        </p:spPr>
        <p:txBody>
          <a:bodyPr/>
          <a:lstStyle/>
          <a:p>
            <a:r>
              <a:rPr lang="en-GB" sz="2800" dirty="0"/>
              <a:t>Project spotlight: Understanding and creating livelihoods for differently abled youth</a:t>
            </a:r>
          </a:p>
        </p:txBody>
      </p:sp>
      <p:grpSp>
        <p:nvGrpSpPr>
          <p:cNvPr id="29" name="Group 28">
            <a:extLst>
              <a:ext uri="{FF2B5EF4-FFF2-40B4-BE49-F238E27FC236}">
                <a16:creationId xmlns:a16="http://schemas.microsoft.com/office/drawing/2014/main" id="{3326DB09-9F37-103B-1A0E-ED66EFFD4F27}"/>
              </a:ext>
            </a:extLst>
          </p:cNvPr>
          <p:cNvGrpSpPr/>
          <p:nvPr/>
        </p:nvGrpSpPr>
        <p:grpSpPr>
          <a:xfrm>
            <a:off x="371001" y="3253014"/>
            <a:ext cx="5625662" cy="1429625"/>
            <a:chOff x="371001" y="3251282"/>
            <a:chExt cx="5625662" cy="1429625"/>
          </a:xfrm>
        </p:grpSpPr>
        <p:pic>
          <p:nvPicPr>
            <p:cNvPr id="30" name="Graphic 29">
              <a:extLst>
                <a:ext uri="{FF2B5EF4-FFF2-40B4-BE49-F238E27FC236}">
                  <a16:creationId xmlns:a16="http://schemas.microsoft.com/office/drawing/2014/main" id="{9DAB8730-121B-6AFD-F83E-5078114AE6D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1001" y="3377161"/>
              <a:ext cx="5625662" cy="1303746"/>
            </a:xfrm>
            <a:prstGeom prst="rect">
              <a:avLst/>
            </a:prstGeom>
          </p:spPr>
        </p:pic>
        <p:sp>
          <p:nvSpPr>
            <p:cNvPr id="32" name="Rectangle 31">
              <a:extLst>
                <a:ext uri="{FF2B5EF4-FFF2-40B4-BE49-F238E27FC236}">
                  <a16:creationId xmlns:a16="http://schemas.microsoft.com/office/drawing/2014/main" id="{8DDBC2A2-3277-DF3E-58D2-05C4A91FCF6C}"/>
                </a:ext>
              </a:extLst>
            </p:cNvPr>
            <p:cNvSpPr/>
            <p:nvPr/>
          </p:nvSpPr>
          <p:spPr>
            <a:xfrm>
              <a:off x="629529" y="3668082"/>
              <a:ext cx="5133767" cy="78459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a:solidFill>
                    <a:schemeClr val="tx1"/>
                  </a:solidFill>
                  <a:latin typeface="+mj-lt"/>
                </a:rPr>
                <a:t>Identified a set of 40 differently abled youth through snowballing technique, conducted home visits, built a relationship with families and sent the youth for job fairs.</a:t>
              </a:r>
            </a:p>
          </p:txBody>
        </p:sp>
        <p:sp>
          <p:nvSpPr>
            <p:cNvPr id="37" name="Rectangle 36">
              <a:extLst>
                <a:ext uri="{FF2B5EF4-FFF2-40B4-BE49-F238E27FC236}">
                  <a16:creationId xmlns:a16="http://schemas.microsoft.com/office/drawing/2014/main" id="{444A8BBB-3D2C-B946-5106-B3719E3C0E45}"/>
                </a:ext>
              </a:extLst>
            </p:cNvPr>
            <p:cNvSpPr/>
            <p:nvPr/>
          </p:nvSpPr>
          <p:spPr>
            <a:xfrm>
              <a:off x="607702" y="3251282"/>
              <a:ext cx="1987593" cy="279983"/>
            </a:xfrm>
            <a:prstGeom prst="rect">
              <a:avLst/>
            </a:prstGeom>
            <a:solidFill>
              <a:srgbClr val="F2F2F2"/>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accent2"/>
                  </a:solidFill>
                  <a:latin typeface="+mj-lt"/>
                </a:rPr>
                <a:t>What the team did:</a:t>
              </a:r>
              <a:endParaRPr kumimoji="0" lang="en-US" sz="1600" b="1" i="0" u="none" strike="noStrike" kern="0" cap="none" spc="0" normalizeH="0" baseline="0" noProof="0">
                <a:ln>
                  <a:noFill/>
                </a:ln>
                <a:solidFill>
                  <a:schemeClr val="accent2"/>
                </a:solidFill>
                <a:effectLst/>
                <a:uLnTx/>
                <a:uFillTx/>
                <a:latin typeface="+mj-lt"/>
                <a:ea typeface="+mn-ea"/>
                <a:cs typeface="+mn-cs"/>
              </a:endParaRPr>
            </a:p>
          </p:txBody>
        </p:sp>
      </p:grpSp>
      <p:grpSp>
        <p:nvGrpSpPr>
          <p:cNvPr id="39" name="Group 38">
            <a:extLst>
              <a:ext uri="{FF2B5EF4-FFF2-40B4-BE49-F238E27FC236}">
                <a16:creationId xmlns:a16="http://schemas.microsoft.com/office/drawing/2014/main" id="{F8929DE1-35B9-83A4-3DF8-688825367A80}"/>
              </a:ext>
            </a:extLst>
          </p:cNvPr>
          <p:cNvGrpSpPr/>
          <p:nvPr/>
        </p:nvGrpSpPr>
        <p:grpSpPr>
          <a:xfrm>
            <a:off x="374334" y="1834148"/>
            <a:ext cx="5625662" cy="1169294"/>
            <a:chOff x="374334" y="1834148"/>
            <a:chExt cx="5625662" cy="1169294"/>
          </a:xfrm>
        </p:grpSpPr>
        <p:pic>
          <p:nvPicPr>
            <p:cNvPr id="42" name="Graphic 41">
              <a:extLst>
                <a:ext uri="{FF2B5EF4-FFF2-40B4-BE49-F238E27FC236}">
                  <a16:creationId xmlns:a16="http://schemas.microsoft.com/office/drawing/2014/main" id="{04DA14FD-98B8-C720-F66D-8064BF750F9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4334" y="1940592"/>
              <a:ext cx="5625662" cy="1062850"/>
            </a:xfrm>
            <a:prstGeom prst="rect">
              <a:avLst/>
            </a:prstGeom>
          </p:spPr>
        </p:pic>
        <p:sp>
          <p:nvSpPr>
            <p:cNvPr id="43" name="Rectangle 42">
              <a:extLst>
                <a:ext uri="{FF2B5EF4-FFF2-40B4-BE49-F238E27FC236}">
                  <a16:creationId xmlns:a16="http://schemas.microsoft.com/office/drawing/2014/main" id="{A3D6A789-2FB0-974C-2727-1C5776AE3037}"/>
                </a:ext>
              </a:extLst>
            </p:cNvPr>
            <p:cNvSpPr/>
            <p:nvPr/>
          </p:nvSpPr>
          <p:spPr>
            <a:xfrm>
              <a:off x="645535" y="2250348"/>
              <a:ext cx="5115000" cy="53861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a:solidFill>
                    <a:schemeClr val="tx1"/>
                  </a:solidFill>
                  <a:latin typeface="+mj-lt"/>
                </a:rPr>
                <a:t>To enable differently abled youth to gain skills to secure jobs.</a:t>
              </a:r>
            </a:p>
          </p:txBody>
        </p:sp>
        <p:sp>
          <p:nvSpPr>
            <p:cNvPr id="44" name="Rectangle 43">
              <a:extLst>
                <a:ext uri="{FF2B5EF4-FFF2-40B4-BE49-F238E27FC236}">
                  <a16:creationId xmlns:a16="http://schemas.microsoft.com/office/drawing/2014/main" id="{59EDC6E7-7037-B3B5-F463-65FB46AD9C0F}"/>
                </a:ext>
              </a:extLst>
            </p:cNvPr>
            <p:cNvSpPr/>
            <p:nvPr/>
          </p:nvSpPr>
          <p:spPr>
            <a:xfrm>
              <a:off x="604941" y="1834148"/>
              <a:ext cx="1342200" cy="257575"/>
            </a:xfrm>
            <a:prstGeom prst="rect">
              <a:avLst/>
            </a:prstGeom>
            <a:solidFill>
              <a:srgbClr val="F2F2F2"/>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chemeClr val="accent4"/>
                  </a:solidFill>
                  <a:effectLst/>
                  <a:uLnTx/>
                  <a:uFillTx/>
                  <a:latin typeface="+mj-lt"/>
                  <a:ea typeface="+mn-ea"/>
                  <a:cs typeface="+mn-cs"/>
                </a:rPr>
                <a:t>Project Aim:</a:t>
              </a:r>
            </a:p>
          </p:txBody>
        </p:sp>
      </p:grpSp>
      <p:grpSp>
        <p:nvGrpSpPr>
          <p:cNvPr id="45" name="Group 44">
            <a:extLst>
              <a:ext uri="{FF2B5EF4-FFF2-40B4-BE49-F238E27FC236}">
                <a16:creationId xmlns:a16="http://schemas.microsoft.com/office/drawing/2014/main" id="{A29468E0-3532-47C4-4707-7CB2B0C7C424}"/>
              </a:ext>
            </a:extLst>
          </p:cNvPr>
          <p:cNvGrpSpPr/>
          <p:nvPr/>
        </p:nvGrpSpPr>
        <p:grpSpPr>
          <a:xfrm>
            <a:off x="381000" y="4932211"/>
            <a:ext cx="5625662" cy="1392389"/>
            <a:chOff x="381000" y="4932211"/>
            <a:chExt cx="5625662" cy="1392389"/>
          </a:xfrm>
        </p:grpSpPr>
        <p:pic>
          <p:nvPicPr>
            <p:cNvPr id="49" name="Graphic 48">
              <a:extLst>
                <a:ext uri="{FF2B5EF4-FFF2-40B4-BE49-F238E27FC236}">
                  <a16:creationId xmlns:a16="http://schemas.microsoft.com/office/drawing/2014/main" id="{0F426352-6791-A96E-6FCD-D090648278B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1000" y="5020854"/>
              <a:ext cx="5625662" cy="1303746"/>
            </a:xfrm>
            <a:prstGeom prst="rect">
              <a:avLst/>
            </a:prstGeom>
          </p:spPr>
        </p:pic>
        <p:sp>
          <p:nvSpPr>
            <p:cNvPr id="50" name="Rectangle 49">
              <a:extLst>
                <a:ext uri="{FF2B5EF4-FFF2-40B4-BE49-F238E27FC236}">
                  <a16:creationId xmlns:a16="http://schemas.microsoft.com/office/drawing/2014/main" id="{6B5C978E-4AF1-3E21-A352-FBB632DD1150}"/>
                </a:ext>
              </a:extLst>
            </p:cNvPr>
            <p:cNvSpPr/>
            <p:nvPr/>
          </p:nvSpPr>
          <p:spPr>
            <a:xfrm>
              <a:off x="611607" y="5181646"/>
              <a:ext cx="5155594" cy="629189"/>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a:solidFill>
                    <a:schemeClr val="tx1"/>
                  </a:solidFill>
                  <a:latin typeface="+mj-lt"/>
                </a:rPr>
                <a:t>Trust building with differently abled youth who felt neglected by city-based livelihood organisations. Youth attended job fairs and gained confidence in attending interviews. We learned how difficult it was for differently abled youth to break the structural barriers that stop them from securing jobs.</a:t>
              </a:r>
            </a:p>
          </p:txBody>
        </p:sp>
        <p:sp>
          <p:nvSpPr>
            <p:cNvPr id="51" name="Rectangle 50">
              <a:extLst>
                <a:ext uri="{FF2B5EF4-FFF2-40B4-BE49-F238E27FC236}">
                  <a16:creationId xmlns:a16="http://schemas.microsoft.com/office/drawing/2014/main" id="{316FD172-16F4-6777-1FD7-5FD122D63612}"/>
                </a:ext>
              </a:extLst>
            </p:cNvPr>
            <p:cNvSpPr/>
            <p:nvPr/>
          </p:nvSpPr>
          <p:spPr>
            <a:xfrm>
              <a:off x="558600" y="4932211"/>
              <a:ext cx="2040600" cy="232830"/>
            </a:xfrm>
            <a:prstGeom prst="rect">
              <a:avLst/>
            </a:prstGeom>
            <a:solidFill>
              <a:srgbClr val="F2F2F2"/>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accent6"/>
                  </a:solidFill>
                  <a:latin typeface="+mj-lt"/>
                </a:rPr>
                <a:t>Project Outcomes:</a:t>
              </a:r>
              <a:endParaRPr kumimoji="0" lang="en-US" sz="1600" b="1" i="0" u="none" strike="noStrike" kern="0" cap="none" spc="0" normalizeH="0" baseline="0" noProof="0">
                <a:ln>
                  <a:noFill/>
                </a:ln>
                <a:solidFill>
                  <a:schemeClr val="accent6"/>
                </a:solidFill>
                <a:effectLst/>
                <a:uLnTx/>
                <a:uFillTx/>
                <a:latin typeface="+mj-lt"/>
                <a:ea typeface="+mn-ea"/>
                <a:cs typeface="+mn-cs"/>
              </a:endParaRPr>
            </a:p>
          </p:txBody>
        </p:sp>
      </p:grpSp>
      <p:grpSp>
        <p:nvGrpSpPr>
          <p:cNvPr id="63" name="Group 62">
            <a:extLst>
              <a:ext uri="{FF2B5EF4-FFF2-40B4-BE49-F238E27FC236}">
                <a16:creationId xmlns:a16="http://schemas.microsoft.com/office/drawing/2014/main" id="{C79E73C0-2EE5-AD30-A4FF-F532B982F029}"/>
              </a:ext>
            </a:extLst>
          </p:cNvPr>
          <p:cNvGrpSpPr/>
          <p:nvPr/>
        </p:nvGrpSpPr>
        <p:grpSpPr>
          <a:xfrm>
            <a:off x="10726316" y="140354"/>
            <a:ext cx="1194904" cy="1077207"/>
            <a:chOff x="7398842" y="2173044"/>
            <a:chExt cx="4331693" cy="3905026"/>
          </a:xfrm>
        </p:grpSpPr>
        <p:sp>
          <p:nvSpPr>
            <p:cNvPr id="64" name="Oval 63">
              <a:extLst>
                <a:ext uri="{FF2B5EF4-FFF2-40B4-BE49-F238E27FC236}">
                  <a16:creationId xmlns:a16="http://schemas.microsoft.com/office/drawing/2014/main" id="{D9F54377-ACE9-0692-CC4E-7997072305B9}"/>
                </a:ext>
              </a:extLst>
            </p:cNvPr>
            <p:cNvSpPr/>
            <p:nvPr/>
          </p:nvSpPr>
          <p:spPr>
            <a:xfrm flipH="1">
              <a:off x="7398842" y="2173044"/>
              <a:ext cx="3905026" cy="390502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grpSp>
          <p:nvGrpSpPr>
            <p:cNvPr id="65" name="Group 64">
              <a:extLst>
                <a:ext uri="{FF2B5EF4-FFF2-40B4-BE49-F238E27FC236}">
                  <a16:creationId xmlns:a16="http://schemas.microsoft.com/office/drawing/2014/main" id="{F74984AF-C936-0B75-D9B0-156F9E5B0C7C}"/>
                </a:ext>
              </a:extLst>
            </p:cNvPr>
            <p:cNvGrpSpPr/>
            <p:nvPr/>
          </p:nvGrpSpPr>
          <p:grpSpPr>
            <a:xfrm>
              <a:off x="8020226" y="2861184"/>
              <a:ext cx="3710309" cy="2746330"/>
              <a:chOff x="21301886" y="1560400"/>
              <a:chExt cx="3867184" cy="2862447"/>
            </a:xfrm>
          </p:grpSpPr>
          <p:pic>
            <p:nvPicPr>
              <p:cNvPr id="69" name="Picture 68" descr="Logo&#10;&#10;Description automatically generated">
                <a:extLst>
                  <a:ext uri="{FF2B5EF4-FFF2-40B4-BE49-F238E27FC236}">
                    <a16:creationId xmlns:a16="http://schemas.microsoft.com/office/drawing/2014/main" id="{3169F192-BAB7-2303-4ECA-0AB526271F6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2428867" y="1937020"/>
                <a:ext cx="1216865" cy="2424073"/>
              </a:xfrm>
              <a:prstGeom prst="rect">
                <a:avLst/>
              </a:prstGeom>
            </p:spPr>
          </p:pic>
          <p:pic>
            <p:nvPicPr>
              <p:cNvPr id="70" name="Picture 69" descr="A picture containing vector graphics&#10;&#10;Description automatically generated">
                <a:extLst>
                  <a:ext uri="{FF2B5EF4-FFF2-40B4-BE49-F238E27FC236}">
                    <a16:creationId xmlns:a16="http://schemas.microsoft.com/office/drawing/2014/main" id="{964402A1-CC34-2BD9-7FFC-49A9FF569402}"/>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26054"/>
              <a:stretch/>
            </p:blipFill>
            <p:spPr>
              <a:xfrm>
                <a:off x="21301886" y="1560400"/>
                <a:ext cx="1501184" cy="2862447"/>
              </a:xfrm>
              <a:prstGeom prst="rect">
                <a:avLst/>
              </a:prstGeom>
            </p:spPr>
          </p:pic>
          <p:pic>
            <p:nvPicPr>
              <p:cNvPr id="71" name="Graphic 70">
                <a:extLst>
                  <a:ext uri="{FF2B5EF4-FFF2-40B4-BE49-F238E27FC236}">
                    <a16:creationId xmlns:a16="http://schemas.microsoft.com/office/drawing/2014/main" id="{0DF07A04-E15D-D81D-0831-1727C485496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3397891" y="1727563"/>
                <a:ext cx="1771179" cy="2660061"/>
              </a:xfrm>
              <a:prstGeom prst="rect">
                <a:avLst/>
              </a:prstGeom>
            </p:spPr>
          </p:pic>
        </p:grpSp>
      </p:grpSp>
      <p:sp>
        <p:nvSpPr>
          <p:cNvPr id="72" name="Text Placeholder 1">
            <a:extLst>
              <a:ext uri="{FF2B5EF4-FFF2-40B4-BE49-F238E27FC236}">
                <a16:creationId xmlns:a16="http://schemas.microsoft.com/office/drawing/2014/main" id="{83FDB1B8-7842-2104-1D3E-AAAF4E8D2BF8}"/>
              </a:ext>
            </a:extLst>
          </p:cNvPr>
          <p:cNvSpPr>
            <a:spLocks noGrp="1"/>
          </p:cNvSpPr>
          <p:nvPr>
            <p:ph type="body" sz="quarter" idx="10"/>
          </p:nvPr>
        </p:nvSpPr>
        <p:spPr>
          <a:xfrm>
            <a:off x="381000" y="1217562"/>
            <a:ext cx="11430000" cy="309756"/>
          </a:xfrm>
        </p:spPr>
        <p:txBody>
          <a:bodyPr/>
          <a:lstStyle/>
          <a:p>
            <a:r>
              <a:rPr lang="en-GB"/>
              <a:t>Project Community: Pune, India</a:t>
            </a:r>
          </a:p>
        </p:txBody>
      </p:sp>
      <p:sp>
        <p:nvSpPr>
          <p:cNvPr id="58" name="Oval 57">
            <a:extLst>
              <a:ext uri="{FF2B5EF4-FFF2-40B4-BE49-F238E27FC236}">
                <a16:creationId xmlns:a16="http://schemas.microsoft.com/office/drawing/2014/main" id="{464F57D8-C033-209A-FF56-84086671F53B}"/>
              </a:ext>
            </a:extLst>
          </p:cNvPr>
          <p:cNvSpPr/>
          <p:nvPr/>
        </p:nvSpPr>
        <p:spPr>
          <a:xfrm flipH="1">
            <a:off x="7551874" y="1501392"/>
            <a:ext cx="3499262" cy="34992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grpSp>
        <p:nvGrpSpPr>
          <p:cNvPr id="10" name="Group 9">
            <a:extLst>
              <a:ext uri="{FF2B5EF4-FFF2-40B4-BE49-F238E27FC236}">
                <a16:creationId xmlns:a16="http://schemas.microsoft.com/office/drawing/2014/main" id="{13CF44E9-7EE2-046C-722D-6B35802DC562}"/>
              </a:ext>
            </a:extLst>
          </p:cNvPr>
          <p:cNvGrpSpPr/>
          <p:nvPr/>
        </p:nvGrpSpPr>
        <p:grpSpPr>
          <a:xfrm>
            <a:off x="6237269" y="4916870"/>
            <a:ext cx="5625662" cy="1392389"/>
            <a:chOff x="6237269" y="4916870"/>
            <a:chExt cx="5625662" cy="1392389"/>
          </a:xfrm>
        </p:grpSpPr>
        <p:grpSp>
          <p:nvGrpSpPr>
            <p:cNvPr id="80" name="Group 79">
              <a:extLst>
                <a:ext uri="{FF2B5EF4-FFF2-40B4-BE49-F238E27FC236}">
                  <a16:creationId xmlns:a16="http://schemas.microsoft.com/office/drawing/2014/main" id="{B037C7DF-F257-EAEF-1FB5-555C30FFFF74}"/>
                </a:ext>
              </a:extLst>
            </p:cNvPr>
            <p:cNvGrpSpPr/>
            <p:nvPr/>
          </p:nvGrpSpPr>
          <p:grpSpPr>
            <a:xfrm>
              <a:off x="6237269" y="5005513"/>
              <a:ext cx="5625662" cy="1303746"/>
              <a:chOff x="381000" y="5020854"/>
              <a:chExt cx="5625662" cy="1303746"/>
            </a:xfrm>
          </p:grpSpPr>
          <p:pic>
            <p:nvPicPr>
              <p:cNvPr id="81" name="Graphic 80">
                <a:extLst>
                  <a:ext uri="{FF2B5EF4-FFF2-40B4-BE49-F238E27FC236}">
                    <a16:creationId xmlns:a16="http://schemas.microsoft.com/office/drawing/2014/main" id="{D7E9FB25-ADA5-8D9A-1FBB-EED2D4B0133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1000" y="5020854"/>
                <a:ext cx="5625662" cy="1303746"/>
              </a:xfrm>
              <a:prstGeom prst="rect">
                <a:avLst/>
              </a:prstGeom>
            </p:spPr>
          </p:pic>
          <p:sp>
            <p:nvSpPr>
              <p:cNvPr id="82" name="Rectangle 81">
                <a:extLst>
                  <a:ext uri="{FF2B5EF4-FFF2-40B4-BE49-F238E27FC236}">
                    <a16:creationId xmlns:a16="http://schemas.microsoft.com/office/drawing/2014/main" id="{8DC0D4D5-4ACA-C883-D6AE-33561B9B14ED}"/>
                  </a:ext>
                </a:extLst>
              </p:cNvPr>
              <p:cNvSpPr/>
              <p:nvPr/>
            </p:nvSpPr>
            <p:spPr>
              <a:xfrm>
                <a:off x="611607" y="5181646"/>
                <a:ext cx="5155594" cy="629189"/>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a:solidFill>
                      <a:schemeClr val="tx1"/>
                    </a:solidFill>
                    <a:latin typeface="+mj-lt"/>
                  </a:rPr>
                  <a:t>The shortlisted youth will be followed up by the Accenture Youth Connect team and connected to job opportunities. We will build linkages with ecosystem partners across the city who are willing to recruit differently abled youth.</a:t>
                </a:r>
              </a:p>
            </p:txBody>
          </p:sp>
        </p:grpSp>
        <p:sp>
          <p:nvSpPr>
            <p:cNvPr id="84" name="Rectangle 83">
              <a:extLst>
                <a:ext uri="{FF2B5EF4-FFF2-40B4-BE49-F238E27FC236}">
                  <a16:creationId xmlns:a16="http://schemas.microsoft.com/office/drawing/2014/main" id="{0030B62A-D894-C8DB-5FA0-44C69CD3CB38}"/>
                </a:ext>
              </a:extLst>
            </p:cNvPr>
            <p:cNvSpPr/>
            <p:nvPr/>
          </p:nvSpPr>
          <p:spPr>
            <a:xfrm>
              <a:off x="6414869" y="4916870"/>
              <a:ext cx="1368331" cy="180730"/>
            </a:xfrm>
            <a:prstGeom prst="rect">
              <a:avLst/>
            </a:prstGeom>
            <a:solidFill>
              <a:srgbClr val="F2F2F2"/>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bg2"/>
                  </a:solidFill>
                  <a:latin typeface="+mj-lt"/>
                </a:rPr>
                <a:t>Next Steps:</a:t>
              </a:r>
              <a:endParaRPr kumimoji="0" lang="en-US" sz="1600" b="1" i="0" u="none" strike="noStrike" kern="0" cap="none" spc="0" normalizeH="0" baseline="0" noProof="0">
                <a:ln>
                  <a:noFill/>
                </a:ln>
                <a:solidFill>
                  <a:schemeClr val="bg2"/>
                </a:solidFill>
                <a:effectLst/>
                <a:uLnTx/>
                <a:uFillTx/>
                <a:latin typeface="+mj-lt"/>
                <a:ea typeface="+mn-ea"/>
                <a:cs typeface="+mn-cs"/>
              </a:endParaRPr>
            </a:p>
          </p:txBody>
        </p:sp>
      </p:grpSp>
      <p:pic>
        <p:nvPicPr>
          <p:cNvPr id="86" name="Graphic 85">
            <a:extLst>
              <a:ext uri="{FF2B5EF4-FFF2-40B4-BE49-F238E27FC236}">
                <a16:creationId xmlns:a16="http://schemas.microsoft.com/office/drawing/2014/main" id="{6B5ECD2E-94B6-30BB-1A57-C8ECAB4FEB4D}"/>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8815905">
            <a:off x="6395671" y="1404899"/>
            <a:ext cx="3504606" cy="4043594"/>
          </a:xfrm>
          <a:prstGeom prst="rect">
            <a:avLst/>
          </a:prstGeom>
        </p:spPr>
      </p:pic>
      <p:pic>
        <p:nvPicPr>
          <p:cNvPr id="87" name="Picture 86" descr="A group of men sitting on a bed&#10;&#10;Description automatically generated with low confidence">
            <a:extLst>
              <a:ext uri="{FF2B5EF4-FFF2-40B4-BE49-F238E27FC236}">
                <a16:creationId xmlns:a16="http://schemas.microsoft.com/office/drawing/2014/main" id="{A9763255-1345-1D9C-9C4A-6F5838449C8F}"/>
              </a:ext>
            </a:extLst>
          </p:cNvPr>
          <p:cNvPicPr>
            <a:picLocks noChangeAspect="1"/>
          </p:cNvPicPr>
          <p:nvPr/>
        </p:nvPicPr>
        <p:blipFill rotWithShape="1">
          <a:blip r:embed="rId17" cstate="print">
            <a:extLst>
              <a:ext uri="{BEBA8EAE-BF5A-486C-A8C5-ECC9F3942E4B}">
                <a14:imgProps xmlns:a14="http://schemas.microsoft.com/office/drawing/2010/main">
                  <a14:imgLayer r:embed="rId18">
                    <a14:imgEffect>
                      <a14:sharpenSoften amount="50000"/>
                    </a14:imgEffect>
                  </a14:imgLayer>
                </a14:imgProps>
              </a:ext>
              <a:ext uri="{28A0092B-C50C-407E-A947-70E740481C1C}">
                <a14:useLocalDpi xmlns:a14="http://schemas.microsoft.com/office/drawing/2010/main" val="0"/>
              </a:ext>
            </a:extLst>
          </a:blip>
          <a:srcRect l="20310" t="12823" r="30842" b="319"/>
          <a:stretch/>
        </p:blipFill>
        <p:spPr>
          <a:xfrm>
            <a:off x="7730580" y="1587482"/>
            <a:ext cx="3222058" cy="3222635"/>
          </a:xfrm>
          <a:prstGeom prst="ellipse">
            <a:avLst/>
          </a:prstGeom>
        </p:spPr>
      </p:pic>
      <p:sp>
        <p:nvSpPr>
          <p:cNvPr id="31" name="Slide Number Placeholder 23">
            <a:extLst>
              <a:ext uri="{FF2B5EF4-FFF2-40B4-BE49-F238E27FC236}">
                <a16:creationId xmlns:a16="http://schemas.microsoft.com/office/drawing/2014/main" id="{BE7247E9-103B-43D1-8D4D-5A926CDA9305}"/>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27</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4337804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92128E-E6D0-48AE-BEC8-E421A92552F9}"/>
              </a:ext>
            </a:extLst>
          </p:cNvPr>
          <p:cNvSpPr>
            <a:spLocks noGrp="1"/>
          </p:cNvSpPr>
          <p:nvPr>
            <p:ph type="title"/>
          </p:nvPr>
        </p:nvSpPr>
        <p:spPr/>
        <p:txBody>
          <a:bodyPr/>
          <a:lstStyle/>
          <a:p>
            <a:r>
              <a:rPr lang="en-GB" sz="2800" dirty="0"/>
              <a:t>Project spotlight: Completing high school education for school drop out youth</a:t>
            </a:r>
          </a:p>
        </p:txBody>
      </p:sp>
      <p:sp>
        <p:nvSpPr>
          <p:cNvPr id="20" name="Text Placeholder 1">
            <a:extLst>
              <a:ext uri="{FF2B5EF4-FFF2-40B4-BE49-F238E27FC236}">
                <a16:creationId xmlns:a16="http://schemas.microsoft.com/office/drawing/2014/main" id="{947F29CE-2FCC-4B62-966C-0E0676339B9E}"/>
              </a:ext>
            </a:extLst>
          </p:cNvPr>
          <p:cNvSpPr>
            <a:spLocks noGrp="1"/>
          </p:cNvSpPr>
          <p:nvPr>
            <p:ph type="body" sz="quarter" idx="10"/>
          </p:nvPr>
        </p:nvSpPr>
        <p:spPr>
          <a:xfrm>
            <a:off x="381000" y="1217561"/>
            <a:ext cx="11430000" cy="538613"/>
          </a:xfrm>
        </p:spPr>
        <p:txBody>
          <a:bodyPr/>
          <a:lstStyle/>
          <a:p>
            <a:r>
              <a:rPr lang="en-GB"/>
              <a:t>Project Community: Pune, India</a:t>
            </a:r>
          </a:p>
          <a:p>
            <a:endParaRPr lang="en-GB"/>
          </a:p>
          <a:p>
            <a:endParaRPr lang="en-GB"/>
          </a:p>
        </p:txBody>
      </p:sp>
      <p:sp>
        <p:nvSpPr>
          <p:cNvPr id="22" name="Rectangle 21">
            <a:extLst>
              <a:ext uri="{FF2B5EF4-FFF2-40B4-BE49-F238E27FC236}">
                <a16:creationId xmlns:a16="http://schemas.microsoft.com/office/drawing/2014/main" id="{2CE651CD-07F2-6422-2F3F-F5573BFA31C4}"/>
              </a:ext>
            </a:extLst>
          </p:cNvPr>
          <p:cNvSpPr/>
          <p:nvPr/>
        </p:nvSpPr>
        <p:spPr>
          <a:xfrm>
            <a:off x="0" y="1834148"/>
            <a:ext cx="12192000" cy="44904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grpSp>
        <p:nvGrpSpPr>
          <p:cNvPr id="24" name="Group 23">
            <a:extLst>
              <a:ext uri="{FF2B5EF4-FFF2-40B4-BE49-F238E27FC236}">
                <a16:creationId xmlns:a16="http://schemas.microsoft.com/office/drawing/2014/main" id="{5C8B7A2C-7F5C-7FD7-69F4-E46EB3B5F7AA}"/>
              </a:ext>
            </a:extLst>
          </p:cNvPr>
          <p:cNvGrpSpPr/>
          <p:nvPr/>
        </p:nvGrpSpPr>
        <p:grpSpPr>
          <a:xfrm>
            <a:off x="371001" y="3251282"/>
            <a:ext cx="5625662" cy="1429625"/>
            <a:chOff x="371001" y="3251282"/>
            <a:chExt cx="5625662" cy="1429625"/>
          </a:xfrm>
        </p:grpSpPr>
        <p:pic>
          <p:nvPicPr>
            <p:cNvPr id="25" name="Graphic 24">
              <a:extLst>
                <a:ext uri="{FF2B5EF4-FFF2-40B4-BE49-F238E27FC236}">
                  <a16:creationId xmlns:a16="http://schemas.microsoft.com/office/drawing/2014/main" id="{B059A871-40CD-80CB-C084-E4EB7C92CDD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1001" y="3377161"/>
              <a:ext cx="5625662" cy="1303746"/>
            </a:xfrm>
            <a:prstGeom prst="rect">
              <a:avLst/>
            </a:prstGeom>
          </p:spPr>
        </p:pic>
        <p:sp>
          <p:nvSpPr>
            <p:cNvPr id="26" name="Rectangle 25">
              <a:extLst>
                <a:ext uri="{FF2B5EF4-FFF2-40B4-BE49-F238E27FC236}">
                  <a16:creationId xmlns:a16="http://schemas.microsoft.com/office/drawing/2014/main" id="{AC23C040-13E9-F599-8CDA-D49B4B53ED45}"/>
                </a:ext>
              </a:extLst>
            </p:cNvPr>
            <p:cNvSpPr/>
            <p:nvPr/>
          </p:nvSpPr>
          <p:spPr>
            <a:xfrm>
              <a:off x="638093" y="3609239"/>
              <a:ext cx="5238471" cy="78459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a:solidFill>
                    <a:schemeClr val="tx1"/>
                  </a:solidFill>
                  <a:latin typeface="+mj-lt"/>
                </a:rPr>
                <a:t>Built relationship with an extensive list of school drop-out students and with city-based organisations who support school drop-out students to complete high school education. Through this connection, students received tuition and appeared for exams.</a:t>
              </a:r>
            </a:p>
          </p:txBody>
        </p:sp>
        <p:sp>
          <p:nvSpPr>
            <p:cNvPr id="27" name="Rectangle 26">
              <a:extLst>
                <a:ext uri="{FF2B5EF4-FFF2-40B4-BE49-F238E27FC236}">
                  <a16:creationId xmlns:a16="http://schemas.microsoft.com/office/drawing/2014/main" id="{D0B5B028-F657-C327-4956-326EFEBCF331}"/>
                </a:ext>
              </a:extLst>
            </p:cNvPr>
            <p:cNvSpPr/>
            <p:nvPr/>
          </p:nvSpPr>
          <p:spPr>
            <a:xfrm>
              <a:off x="607702" y="3251282"/>
              <a:ext cx="1987593" cy="279983"/>
            </a:xfrm>
            <a:prstGeom prst="rect">
              <a:avLst/>
            </a:prstGeom>
            <a:solidFill>
              <a:srgbClr val="F2F2F2"/>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accent2"/>
                  </a:solidFill>
                  <a:latin typeface="+mj-lt"/>
                </a:rPr>
                <a:t>What the team did:</a:t>
              </a:r>
              <a:endParaRPr kumimoji="0" lang="en-US" sz="1600" b="1" i="0" u="none" strike="noStrike" kern="0" cap="none" spc="0" normalizeH="0" baseline="0" noProof="0">
                <a:ln>
                  <a:noFill/>
                </a:ln>
                <a:solidFill>
                  <a:schemeClr val="accent2"/>
                </a:solidFill>
                <a:effectLst/>
                <a:uLnTx/>
                <a:uFillTx/>
                <a:latin typeface="+mj-lt"/>
                <a:ea typeface="+mn-ea"/>
                <a:cs typeface="+mn-cs"/>
              </a:endParaRPr>
            </a:p>
          </p:txBody>
        </p:sp>
      </p:grpSp>
      <p:grpSp>
        <p:nvGrpSpPr>
          <p:cNvPr id="28" name="Group 27">
            <a:extLst>
              <a:ext uri="{FF2B5EF4-FFF2-40B4-BE49-F238E27FC236}">
                <a16:creationId xmlns:a16="http://schemas.microsoft.com/office/drawing/2014/main" id="{1D11D335-2EA8-4F8E-38F2-C4586F713FE1}"/>
              </a:ext>
            </a:extLst>
          </p:cNvPr>
          <p:cNvGrpSpPr/>
          <p:nvPr/>
        </p:nvGrpSpPr>
        <p:grpSpPr>
          <a:xfrm>
            <a:off x="374334" y="1834148"/>
            <a:ext cx="5625662" cy="1169294"/>
            <a:chOff x="374334" y="1834148"/>
            <a:chExt cx="5625662" cy="1169294"/>
          </a:xfrm>
        </p:grpSpPr>
        <p:pic>
          <p:nvPicPr>
            <p:cNvPr id="29" name="Graphic 28">
              <a:extLst>
                <a:ext uri="{FF2B5EF4-FFF2-40B4-BE49-F238E27FC236}">
                  <a16:creationId xmlns:a16="http://schemas.microsoft.com/office/drawing/2014/main" id="{BE563172-FE9E-F033-0105-F7685E60288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4334" y="1940592"/>
              <a:ext cx="5625662" cy="1062850"/>
            </a:xfrm>
            <a:prstGeom prst="rect">
              <a:avLst/>
            </a:prstGeom>
          </p:spPr>
        </p:pic>
        <p:sp>
          <p:nvSpPr>
            <p:cNvPr id="30" name="Rectangle 29">
              <a:extLst>
                <a:ext uri="{FF2B5EF4-FFF2-40B4-BE49-F238E27FC236}">
                  <a16:creationId xmlns:a16="http://schemas.microsoft.com/office/drawing/2014/main" id="{77E37D02-7DE8-71B3-5334-5DA49C3AC272}"/>
                </a:ext>
              </a:extLst>
            </p:cNvPr>
            <p:cNvSpPr/>
            <p:nvPr/>
          </p:nvSpPr>
          <p:spPr>
            <a:xfrm>
              <a:off x="645535" y="2250348"/>
              <a:ext cx="5115000" cy="53861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a:solidFill>
                    <a:schemeClr val="tx1"/>
                  </a:solidFill>
                  <a:latin typeface="+mj-lt"/>
                </a:rPr>
                <a:t>To enable school drop out youth to complete high school education.</a:t>
              </a:r>
            </a:p>
          </p:txBody>
        </p:sp>
        <p:sp>
          <p:nvSpPr>
            <p:cNvPr id="32" name="Rectangle 31">
              <a:extLst>
                <a:ext uri="{FF2B5EF4-FFF2-40B4-BE49-F238E27FC236}">
                  <a16:creationId xmlns:a16="http://schemas.microsoft.com/office/drawing/2014/main" id="{EEABB967-C1B8-66CF-95FD-6117DD19F3CE}"/>
                </a:ext>
              </a:extLst>
            </p:cNvPr>
            <p:cNvSpPr/>
            <p:nvPr/>
          </p:nvSpPr>
          <p:spPr>
            <a:xfrm>
              <a:off x="604941" y="1834148"/>
              <a:ext cx="1342200" cy="257575"/>
            </a:xfrm>
            <a:prstGeom prst="rect">
              <a:avLst/>
            </a:prstGeom>
            <a:solidFill>
              <a:srgbClr val="F2F2F2"/>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chemeClr val="accent4"/>
                  </a:solidFill>
                  <a:effectLst/>
                  <a:uLnTx/>
                  <a:uFillTx/>
                  <a:latin typeface="+mj-lt"/>
                  <a:ea typeface="+mn-ea"/>
                  <a:cs typeface="+mn-cs"/>
                </a:rPr>
                <a:t>Project Aim:</a:t>
              </a:r>
            </a:p>
          </p:txBody>
        </p:sp>
      </p:grpSp>
      <p:grpSp>
        <p:nvGrpSpPr>
          <p:cNvPr id="37" name="Group 36">
            <a:extLst>
              <a:ext uri="{FF2B5EF4-FFF2-40B4-BE49-F238E27FC236}">
                <a16:creationId xmlns:a16="http://schemas.microsoft.com/office/drawing/2014/main" id="{73AF554E-5C5E-1933-5938-CC7B8E2EBCEE}"/>
              </a:ext>
            </a:extLst>
          </p:cNvPr>
          <p:cNvGrpSpPr/>
          <p:nvPr/>
        </p:nvGrpSpPr>
        <p:grpSpPr>
          <a:xfrm>
            <a:off x="381000" y="4932211"/>
            <a:ext cx="5625662" cy="1392389"/>
            <a:chOff x="381000" y="4932211"/>
            <a:chExt cx="5625662" cy="1392389"/>
          </a:xfrm>
        </p:grpSpPr>
        <p:pic>
          <p:nvPicPr>
            <p:cNvPr id="39" name="Graphic 38">
              <a:extLst>
                <a:ext uri="{FF2B5EF4-FFF2-40B4-BE49-F238E27FC236}">
                  <a16:creationId xmlns:a16="http://schemas.microsoft.com/office/drawing/2014/main" id="{68D07DC1-63DE-1436-63A2-ABED4991F0D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1000" y="5020854"/>
              <a:ext cx="5625662" cy="1303746"/>
            </a:xfrm>
            <a:prstGeom prst="rect">
              <a:avLst/>
            </a:prstGeom>
          </p:spPr>
        </p:pic>
        <p:sp>
          <p:nvSpPr>
            <p:cNvPr id="42" name="Rectangle 41">
              <a:extLst>
                <a:ext uri="{FF2B5EF4-FFF2-40B4-BE49-F238E27FC236}">
                  <a16:creationId xmlns:a16="http://schemas.microsoft.com/office/drawing/2014/main" id="{A21C72B7-FDDF-0AD7-365A-9C4E0CBB68B8}"/>
                </a:ext>
              </a:extLst>
            </p:cNvPr>
            <p:cNvSpPr/>
            <p:nvPr/>
          </p:nvSpPr>
          <p:spPr>
            <a:xfrm>
              <a:off x="611607" y="5253684"/>
              <a:ext cx="5155594" cy="629189"/>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a:solidFill>
                    <a:schemeClr val="tx1"/>
                  </a:solidFill>
                  <a:latin typeface="+mj-lt"/>
                </a:rPr>
                <a:t>40 school drop-out students completed high school education.</a:t>
              </a:r>
            </a:p>
          </p:txBody>
        </p:sp>
        <p:sp>
          <p:nvSpPr>
            <p:cNvPr id="43" name="Rectangle 42">
              <a:extLst>
                <a:ext uri="{FF2B5EF4-FFF2-40B4-BE49-F238E27FC236}">
                  <a16:creationId xmlns:a16="http://schemas.microsoft.com/office/drawing/2014/main" id="{7885F10A-73D4-8929-11E8-4CA971984591}"/>
                </a:ext>
              </a:extLst>
            </p:cNvPr>
            <p:cNvSpPr/>
            <p:nvPr/>
          </p:nvSpPr>
          <p:spPr>
            <a:xfrm>
              <a:off x="558600" y="4932211"/>
              <a:ext cx="2040600" cy="232830"/>
            </a:xfrm>
            <a:prstGeom prst="rect">
              <a:avLst/>
            </a:prstGeom>
            <a:solidFill>
              <a:srgbClr val="F2F2F2"/>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accent6"/>
                  </a:solidFill>
                  <a:latin typeface="+mj-lt"/>
                </a:rPr>
                <a:t>Project Outcomes:</a:t>
              </a:r>
              <a:endParaRPr kumimoji="0" lang="en-US" sz="1600" b="1" i="0" u="none" strike="noStrike" kern="0" cap="none" spc="0" normalizeH="0" baseline="0" noProof="0">
                <a:ln>
                  <a:noFill/>
                </a:ln>
                <a:solidFill>
                  <a:schemeClr val="accent6"/>
                </a:solidFill>
                <a:effectLst/>
                <a:uLnTx/>
                <a:uFillTx/>
                <a:latin typeface="+mj-lt"/>
                <a:ea typeface="+mn-ea"/>
                <a:cs typeface="+mn-cs"/>
              </a:endParaRPr>
            </a:p>
          </p:txBody>
        </p:sp>
      </p:grpSp>
      <p:grpSp>
        <p:nvGrpSpPr>
          <p:cNvPr id="49" name="Group 48">
            <a:extLst>
              <a:ext uri="{FF2B5EF4-FFF2-40B4-BE49-F238E27FC236}">
                <a16:creationId xmlns:a16="http://schemas.microsoft.com/office/drawing/2014/main" id="{6DFC8C7C-F231-F5AE-181E-85612BD8385E}"/>
              </a:ext>
            </a:extLst>
          </p:cNvPr>
          <p:cNvGrpSpPr/>
          <p:nvPr/>
        </p:nvGrpSpPr>
        <p:grpSpPr>
          <a:xfrm>
            <a:off x="10726316" y="140354"/>
            <a:ext cx="1194904" cy="1077207"/>
            <a:chOff x="7398842" y="2173044"/>
            <a:chExt cx="4331693" cy="3905026"/>
          </a:xfrm>
        </p:grpSpPr>
        <p:sp>
          <p:nvSpPr>
            <p:cNvPr id="50" name="Oval 49">
              <a:extLst>
                <a:ext uri="{FF2B5EF4-FFF2-40B4-BE49-F238E27FC236}">
                  <a16:creationId xmlns:a16="http://schemas.microsoft.com/office/drawing/2014/main" id="{0D829B74-E67C-F46F-944E-50B8558F600F}"/>
                </a:ext>
              </a:extLst>
            </p:cNvPr>
            <p:cNvSpPr/>
            <p:nvPr/>
          </p:nvSpPr>
          <p:spPr>
            <a:xfrm flipH="1">
              <a:off x="7398842" y="2173044"/>
              <a:ext cx="3905026" cy="390502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grpSp>
          <p:nvGrpSpPr>
            <p:cNvPr id="51" name="Group 50">
              <a:extLst>
                <a:ext uri="{FF2B5EF4-FFF2-40B4-BE49-F238E27FC236}">
                  <a16:creationId xmlns:a16="http://schemas.microsoft.com/office/drawing/2014/main" id="{DB3DB05C-675E-FA1B-7DEC-19CAB25B437A}"/>
                </a:ext>
              </a:extLst>
            </p:cNvPr>
            <p:cNvGrpSpPr/>
            <p:nvPr/>
          </p:nvGrpSpPr>
          <p:grpSpPr>
            <a:xfrm>
              <a:off x="8020226" y="2861184"/>
              <a:ext cx="3710309" cy="2746330"/>
              <a:chOff x="21301886" y="1560400"/>
              <a:chExt cx="3867184" cy="2862447"/>
            </a:xfrm>
          </p:grpSpPr>
          <p:pic>
            <p:nvPicPr>
              <p:cNvPr id="52" name="Picture 51" descr="Logo&#10;&#10;Description automatically generated">
                <a:extLst>
                  <a:ext uri="{FF2B5EF4-FFF2-40B4-BE49-F238E27FC236}">
                    <a16:creationId xmlns:a16="http://schemas.microsoft.com/office/drawing/2014/main" id="{105B69E7-B887-6A01-296D-6465B817427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2428867" y="1937020"/>
                <a:ext cx="1216865" cy="2424073"/>
              </a:xfrm>
              <a:prstGeom prst="rect">
                <a:avLst/>
              </a:prstGeom>
            </p:spPr>
          </p:pic>
          <p:pic>
            <p:nvPicPr>
              <p:cNvPr id="53" name="Picture 52" descr="A picture containing vector graphics&#10;&#10;Description automatically generated">
                <a:extLst>
                  <a:ext uri="{FF2B5EF4-FFF2-40B4-BE49-F238E27FC236}">
                    <a16:creationId xmlns:a16="http://schemas.microsoft.com/office/drawing/2014/main" id="{633BCCCF-48FE-0536-2621-9D3FFC29C414}"/>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l="26054"/>
              <a:stretch/>
            </p:blipFill>
            <p:spPr>
              <a:xfrm>
                <a:off x="21301886" y="1560400"/>
                <a:ext cx="1501184" cy="2862447"/>
              </a:xfrm>
              <a:prstGeom prst="rect">
                <a:avLst/>
              </a:prstGeom>
            </p:spPr>
          </p:pic>
          <p:pic>
            <p:nvPicPr>
              <p:cNvPr id="54" name="Graphic 53">
                <a:extLst>
                  <a:ext uri="{FF2B5EF4-FFF2-40B4-BE49-F238E27FC236}">
                    <a16:creationId xmlns:a16="http://schemas.microsoft.com/office/drawing/2014/main" id="{30BDAA78-5983-870B-D3A8-6E713AAA198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3397891" y="1727563"/>
                <a:ext cx="1771179" cy="2660061"/>
              </a:xfrm>
              <a:prstGeom prst="rect">
                <a:avLst/>
              </a:prstGeom>
            </p:spPr>
          </p:pic>
        </p:grpSp>
      </p:grpSp>
      <p:sp>
        <p:nvSpPr>
          <p:cNvPr id="56" name="Oval 55">
            <a:extLst>
              <a:ext uri="{FF2B5EF4-FFF2-40B4-BE49-F238E27FC236}">
                <a16:creationId xmlns:a16="http://schemas.microsoft.com/office/drawing/2014/main" id="{BA825FE8-1A65-EAD8-8BEE-4EC316A4627F}"/>
              </a:ext>
            </a:extLst>
          </p:cNvPr>
          <p:cNvSpPr/>
          <p:nvPr/>
        </p:nvSpPr>
        <p:spPr>
          <a:xfrm flipH="1">
            <a:off x="7551874" y="1501392"/>
            <a:ext cx="3499262" cy="34992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grpSp>
        <p:nvGrpSpPr>
          <p:cNvPr id="58" name="Group 57">
            <a:extLst>
              <a:ext uri="{FF2B5EF4-FFF2-40B4-BE49-F238E27FC236}">
                <a16:creationId xmlns:a16="http://schemas.microsoft.com/office/drawing/2014/main" id="{D40711A7-366F-832C-411C-B9190129B8C8}"/>
              </a:ext>
            </a:extLst>
          </p:cNvPr>
          <p:cNvGrpSpPr/>
          <p:nvPr/>
        </p:nvGrpSpPr>
        <p:grpSpPr>
          <a:xfrm>
            <a:off x="6237269" y="4916870"/>
            <a:ext cx="5625662" cy="1392389"/>
            <a:chOff x="6237269" y="4916870"/>
            <a:chExt cx="5625662" cy="1392389"/>
          </a:xfrm>
        </p:grpSpPr>
        <p:grpSp>
          <p:nvGrpSpPr>
            <p:cNvPr id="59" name="Group 58">
              <a:extLst>
                <a:ext uri="{FF2B5EF4-FFF2-40B4-BE49-F238E27FC236}">
                  <a16:creationId xmlns:a16="http://schemas.microsoft.com/office/drawing/2014/main" id="{385C205C-69B2-4A3D-8414-8DBBFE3AF59B}"/>
                </a:ext>
              </a:extLst>
            </p:cNvPr>
            <p:cNvGrpSpPr/>
            <p:nvPr/>
          </p:nvGrpSpPr>
          <p:grpSpPr>
            <a:xfrm>
              <a:off x="6237269" y="5005513"/>
              <a:ext cx="5625662" cy="1303746"/>
              <a:chOff x="381000" y="5020854"/>
              <a:chExt cx="5625662" cy="1303746"/>
            </a:xfrm>
          </p:grpSpPr>
          <p:pic>
            <p:nvPicPr>
              <p:cNvPr id="61" name="Graphic 60">
                <a:extLst>
                  <a:ext uri="{FF2B5EF4-FFF2-40B4-BE49-F238E27FC236}">
                    <a16:creationId xmlns:a16="http://schemas.microsoft.com/office/drawing/2014/main" id="{91B6AF9E-3E49-0AB9-1B47-91055C14069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81000" y="5020854"/>
                <a:ext cx="5625662" cy="1303746"/>
              </a:xfrm>
              <a:prstGeom prst="rect">
                <a:avLst/>
              </a:prstGeom>
            </p:spPr>
          </p:pic>
          <p:sp>
            <p:nvSpPr>
              <p:cNvPr id="62" name="Rectangle 61">
                <a:extLst>
                  <a:ext uri="{FF2B5EF4-FFF2-40B4-BE49-F238E27FC236}">
                    <a16:creationId xmlns:a16="http://schemas.microsoft.com/office/drawing/2014/main" id="{5211E763-F895-A4D1-2A51-1890ED32FFCF}"/>
                  </a:ext>
                </a:extLst>
              </p:cNvPr>
              <p:cNvSpPr/>
              <p:nvPr/>
            </p:nvSpPr>
            <p:spPr>
              <a:xfrm>
                <a:off x="611607" y="5201584"/>
                <a:ext cx="5155594" cy="629189"/>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a:solidFill>
                      <a:schemeClr val="tx1"/>
                    </a:solidFill>
                    <a:latin typeface="+mj-lt"/>
                  </a:rPr>
                  <a:t>Youth Connect project has now taken over this project as a pathway enabling large-scale youth and organisational connections to support a large number of school drop-out students to complete high school education.</a:t>
                </a:r>
              </a:p>
            </p:txBody>
          </p:sp>
        </p:grpSp>
        <p:sp>
          <p:nvSpPr>
            <p:cNvPr id="60" name="Rectangle 59">
              <a:extLst>
                <a:ext uri="{FF2B5EF4-FFF2-40B4-BE49-F238E27FC236}">
                  <a16:creationId xmlns:a16="http://schemas.microsoft.com/office/drawing/2014/main" id="{E59F571C-7150-B221-031C-9DED042B57E2}"/>
                </a:ext>
              </a:extLst>
            </p:cNvPr>
            <p:cNvSpPr/>
            <p:nvPr/>
          </p:nvSpPr>
          <p:spPr>
            <a:xfrm>
              <a:off x="6414869" y="4916870"/>
              <a:ext cx="1368331" cy="180730"/>
            </a:xfrm>
            <a:prstGeom prst="rect">
              <a:avLst/>
            </a:prstGeom>
            <a:solidFill>
              <a:srgbClr val="F2F2F2"/>
            </a:solidFill>
            <a:ln w="12700" cap="flat" cmpd="sng" algn="ctr">
              <a:noFill/>
              <a:prstDash val="solid"/>
              <a:miter lim="800000"/>
            </a:ln>
            <a:effectLst/>
          </p:spPr>
          <p:txBody>
            <a:bodyPr lIns="108000" tIns="0" rIns="0" bIns="0"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1600" b="1" kern="0">
                  <a:solidFill>
                    <a:schemeClr val="bg2"/>
                  </a:solidFill>
                  <a:latin typeface="+mj-lt"/>
                </a:rPr>
                <a:t>Next Steps:</a:t>
              </a:r>
              <a:endParaRPr kumimoji="0" lang="en-US" sz="1600" b="1" i="0" u="none" strike="noStrike" kern="0" cap="none" spc="0" normalizeH="0" baseline="0" noProof="0">
                <a:ln>
                  <a:noFill/>
                </a:ln>
                <a:solidFill>
                  <a:schemeClr val="bg2"/>
                </a:solidFill>
                <a:effectLst/>
                <a:uLnTx/>
                <a:uFillTx/>
                <a:latin typeface="+mj-lt"/>
                <a:ea typeface="+mn-ea"/>
                <a:cs typeface="+mn-cs"/>
              </a:endParaRPr>
            </a:p>
          </p:txBody>
        </p:sp>
      </p:grpSp>
      <p:pic>
        <p:nvPicPr>
          <p:cNvPr id="65" name="Graphic 64">
            <a:extLst>
              <a:ext uri="{FF2B5EF4-FFF2-40B4-BE49-F238E27FC236}">
                <a16:creationId xmlns:a16="http://schemas.microsoft.com/office/drawing/2014/main" id="{6DB82EC3-47A8-37C4-DE23-AE0C4104C88D}"/>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8815905">
            <a:off x="6395671" y="1404899"/>
            <a:ext cx="3504606" cy="4043594"/>
          </a:xfrm>
          <a:prstGeom prst="rect">
            <a:avLst/>
          </a:prstGeom>
        </p:spPr>
      </p:pic>
      <p:pic>
        <p:nvPicPr>
          <p:cNvPr id="69" name="Picture 68" descr="A group of women sitting on the floor&#10;&#10;Description automatically generated with medium confidence">
            <a:extLst>
              <a:ext uri="{FF2B5EF4-FFF2-40B4-BE49-F238E27FC236}">
                <a16:creationId xmlns:a16="http://schemas.microsoft.com/office/drawing/2014/main" id="{1A9E64BE-B38C-5343-A26E-3DA37ECCC683}"/>
              </a:ext>
            </a:extLst>
          </p:cNvPr>
          <p:cNvPicPr>
            <a:picLocks noChangeAspect="1"/>
          </p:cNvPicPr>
          <p:nvPr/>
        </p:nvPicPr>
        <p:blipFill rotWithShape="1">
          <a:blip r:embed="rId17" cstate="print">
            <a:extLst>
              <a:ext uri="{BEBA8EAE-BF5A-486C-A8C5-ECC9F3942E4B}">
                <a14:imgProps xmlns:a14="http://schemas.microsoft.com/office/drawing/2010/main">
                  <a14:imgLayer r:embed="rId18">
                    <a14:imgEffect>
                      <a14:brightnessContrast bright="20000"/>
                    </a14:imgEffect>
                  </a14:imgLayer>
                </a14:imgProps>
              </a:ext>
              <a:ext uri="{28A0092B-C50C-407E-A947-70E740481C1C}">
                <a14:useLocalDpi xmlns:a14="http://schemas.microsoft.com/office/drawing/2010/main" val="0"/>
              </a:ext>
            </a:extLst>
          </a:blip>
          <a:srcRect l="20441" t="5312" r="16569"/>
          <a:stretch/>
        </p:blipFill>
        <p:spPr>
          <a:xfrm>
            <a:off x="7738072" y="1588117"/>
            <a:ext cx="3215170" cy="3222000"/>
          </a:xfrm>
          <a:prstGeom prst="ellipse">
            <a:avLst/>
          </a:prstGeom>
        </p:spPr>
      </p:pic>
      <p:sp>
        <p:nvSpPr>
          <p:cNvPr id="31" name="Slide Number Placeholder 23">
            <a:extLst>
              <a:ext uri="{FF2B5EF4-FFF2-40B4-BE49-F238E27FC236}">
                <a16:creationId xmlns:a16="http://schemas.microsoft.com/office/drawing/2014/main" id="{D7CB780C-9801-45DC-85AE-4ED59A73FD68}"/>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28</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7816327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Graphic 22">
            <a:extLst>
              <a:ext uri="{FF2B5EF4-FFF2-40B4-BE49-F238E27FC236}">
                <a16:creationId xmlns:a16="http://schemas.microsoft.com/office/drawing/2014/main" id="{841AAC7D-FC14-84EE-0B75-05B7A0E4687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2146" y="0"/>
            <a:ext cx="8598953" cy="6324600"/>
          </a:xfrm>
          <a:prstGeom prst="rect">
            <a:avLst/>
          </a:prstGeom>
        </p:spPr>
      </p:pic>
      <p:pic>
        <p:nvPicPr>
          <p:cNvPr id="24" name="Graphic 23">
            <a:extLst>
              <a:ext uri="{FF2B5EF4-FFF2-40B4-BE49-F238E27FC236}">
                <a16:creationId xmlns:a16="http://schemas.microsoft.com/office/drawing/2014/main" id="{1A4A3C6A-B39C-9156-20EB-B963B7387F6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640694">
            <a:off x="6443027" y="2010063"/>
            <a:ext cx="4035233" cy="5038340"/>
          </a:xfrm>
          <a:prstGeom prst="rect">
            <a:avLst/>
          </a:prstGeom>
        </p:spPr>
      </p:pic>
      <p:grpSp>
        <p:nvGrpSpPr>
          <p:cNvPr id="25" name="Group 24">
            <a:extLst>
              <a:ext uri="{FF2B5EF4-FFF2-40B4-BE49-F238E27FC236}">
                <a16:creationId xmlns:a16="http://schemas.microsoft.com/office/drawing/2014/main" id="{8324E090-5DAE-0C9C-E28D-04AD524348E6}"/>
              </a:ext>
            </a:extLst>
          </p:cNvPr>
          <p:cNvGrpSpPr/>
          <p:nvPr/>
        </p:nvGrpSpPr>
        <p:grpSpPr>
          <a:xfrm>
            <a:off x="87086" y="4805410"/>
            <a:ext cx="12192000" cy="234554"/>
            <a:chOff x="70757" y="4805410"/>
            <a:chExt cx="12192000" cy="234554"/>
          </a:xfrm>
          <a:effectLst/>
        </p:grpSpPr>
        <p:pic>
          <p:nvPicPr>
            <p:cNvPr id="26" name="Picture 25">
              <a:extLst>
                <a:ext uri="{FF2B5EF4-FFF2-40B4-BE49-F238E27FC236}">
                  <a16:creationId xmlns:a16="http://schemas.microsoft.com/office/drawing/2014/main" id="{A99F737F-8776-3F00-61BB-663B5DC01E9F}"/>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pic>
          <p:nvPicPr>
            <p:cNvPr id="28" name="Picture 27">
              <a:extLst>
                <a:ext uri="{FF2B5EF4-FFF2-40B4-BE49-F238E27FC236}">
                  <a16:creationId xmlns:a16="http://schemas.microsoft.com/office/drawing/2014/main" id="{A518A9E9-DA8C-3E05-0E67-9F2D85549C6F}"/>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grpSp>
      <p:pic>
        <p:nvPicPr>
          <p:cNvPr id="29" name="Graphic 28">
            <a:extLst>
              <a:ext uri="{FF2B5EF4-FFF2-40B4-BE49-F238E27FC236}">
                <a16:creationId xmlns:a16="http://schemas.microsoft.com/office/drawing/2014/main" id="{1CB69EAF-66ED-ED51-198A-600C6D7D828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7561045" y="950480"/>
            <a:ext cx="3504606" cy="4043594"/>
          </a:xfrm>
          <a:prstGeom prst="rect">
            <a:avLst/>
          </a:prstGeom>
        </p:spPr>
      </p:pic>
      <p:sp>
        <p:nvSpPr>
          <p:cNvPr id="30" name="Oval 29">
            <a:extLst>
              <a:ext uri="{FF2B5EF4-FFF2-40B4-BE49-F238E27FC236}">
                <a16:creationId xmlns:a16="http://schemas.microsoft.com/office/drawing/2014/main" id="{99FB3532-0FBF-3A5F-F444-45425401C748}"/>
              </a:ext>
            </a:extLst>
          </p:cNvPr>
          <p:cNvSpPr/>
          <p:nvPr/>
        </p:nvSpPr>
        <p:spPr>
          <a:xfrm>
            <a:off x="6373177" y="3041654"/>
            <a:ext cx="2885162" cy="2767836"/>
          </a:xfrm>
          <a:prstGeom prst="ellipse">
            <a:avLst/>
          </a:prstGeom>
          <a:solidFill>
            <a:schemeClr val="bg1"/>
          </a:solidFill>
          <a:ln w="139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33" name="Text Box 2">
            <a:extLst>
              <a:ext uri="{FF2B5EF4-FFF2-40B4-BE49-F238E27FC236}">
                <a16:creationId xmlns:a16="http://schemas.microsoft.com/office/drawing/2014/main" id="{381CD479-20AD-9D2C-700D-5C287C4A0484}"/>
              </a:ext>
            </a:extLst>
          </p:cNvPr>
          <p:cNvSpPr txBox="1">
            <a:spLocks noChangeArrowheads="1"/>
          </p:cNvSpPr>
          <p:nvPr/>
        </p:nvSpPr>
        <p:spPr bwMode="auto">
          <a:xfrm>
            <a:off x="311150" y="1115408"/>
            <a:ext cx="6723559" cy="3147978"/>
          </a:xfrm>
          <a:prstGeom prst="rect">
            <a:avLst/>
          </a:prstGeom>
          <a:noFill/>
          <a:ln w="9525">
            <a:noFill/>
            <a:miter lim="800000"/>
            <a:headEnd/>
            <a:tailEnd/>
          </a:ln>
        </p:spPr>
        <p:txBody>
          <a:bodyPr rot="0" vert="horz" wrap="square" lIns="0" tIns="0" rIns="0" bIns="0" anchor="t" anchorCtr="0">
            <a:spAutoFit/>
          </a:bodyPr>
          <a:lstStyle/>
          <a:p>
            <a:pPr>
              <a:lnSpc>
                <a:spcPct val="85000"/>
              </a:lnSpc>
              <a:defRPr/>
            </a:pPr>
            <a:r>
              <a:rPr lang="en-GB" sz="8000" dirty="0">
                <a:solidFill>
                  <a:srgbClr val="000000"/>
                </a:solidFill>
                <a:latin typeface="Arial Black" panose="020B0A04020102020204" pitchFamily="34" charset="0"/>
              </a:rPr>
              <a:t>GOYN Youth Innovators</a:t>
            </a:r>
          </a:p>
        </p:txBody>
      </p:sp>
      <p:pic>
        <p:nvPicPr>
          <p:cNvPr id="4" name="Graphic 3">
            <a:extLst>
              <a:ext uri="{FF2B5EF4-FFF2-40B4-BE49-F238E27FC236}">
                <a16:creationId xmlns:a16="http://schemas.microsoft.com/office/drawing/2014/main" id="{DA6A5303-5A3F-6042-E577-BEB0C2696FBA}"/>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l="-8029" t="8656" r="1726" b="-3868"/>
          <a:stretch/>
        </p:blipFill>
        <p:spPr>
          <a:xfrm>
            <a:off x="6434696" y="3107266"/>
            <a:ext cx="2728791" cy="2635325"/>
          </a:xfrm>
          <a:prstGeom prst="ellipse">
            <a:avLst/>
          </a:prstGeom>
        </p:spPr>
      </p:pic>
      <p:sp>
        <p:nvSpPr>
          <p:cNvPr id="11" name="Slide Number Placeholder 23">
            <a:extLst>
              <a:ext uri="{FF2B5EF4-FFF2-40B4-BE49-F238E27FC236}">
                <a16:creationId xmlns:a16="http://schemas.microsoft.com/office/drawing/2014/main" id="{E34C6E0B-AC6F-43C8-A763-6F143C58DE2B}"/>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29</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4262080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844518DB-7F50-7FF3-EDA6-9892405CAF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1000" y="4775711"/>
            <a:ext cx="7336020" cy="1426355"/>
          </a:xfrm>
          <a:prstGeom prst="rect">
            <a:avLst/>
          </a:prstGeom>
        </p:spPr>
      </p:pic>
      <p:pic>
        <p:nvPicPr>
          <p:cNvPr id="13" name="Graphic 12">
            <a:extLst>
              <a:ext uri="{FF2B5EF4-FFF2-40B4-BE49-F238E27FC236}">
                <a16:creationId xmlns:a16="http://schemas.microsoft.com/office/drawing/2014/main" id="{B79244C3-5D7C-E76B-DE80-E3B66D0D0D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640694">
            <a:off x="1198117" y="813202"/>
            <a:ext cx="3030912" cy="3784358"/>
          </a:xfrm>
          <a:prstGeom prst="rect">
            <a:avLst/>
          </a:prstGeom>
        </p:spPr>
      </p:pic>
      <p:pic>
        <p:nvPicPr>
          <p:cNvPr id="14" name="Graphic 13">
            <a:extLst>
              <a:ext uri="{FF2B5EF4-FFF2-40B4-BE49-F238E27FC236}">
                <a16:creationId xmlns:a16="http://schemas.microsoft.com/office/drawing/2014/main" id="{D8B476BF-93A9-D0D4-C9D1-75952602CA5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691212" y="1137724"/>
            <a:ext cx="2632352" cy="3037192"/>
          </a:xfrm>
          <a:prstGeom prst="rect">
            <a:avLst/>
          </a:prstGeom>
        </p:spPr>
      </p:pic>
      <p:sp>
        <p:nvSpPr>
          <p:cNvPr id="15" name="Rectangle 14">
            <a:extLst>
              <a:ext uri="{FF2B5EF4-FFF2-40B4-BE49-F238E27FC236}">
                <a16:creationId xmlns:a16="http://schemas.microsoft.com/office/drawing/2014/main" id="{E081D5DF-67C4-89CD-93FC-79C4EA5AE1DF}"/>
              </a:ext>
            </a:extLst>
          </p:cNvPr>
          <p:cNvSpPr/>
          <p:nvPr/>
        </p:nvSpPr>
        <p:spPr>
          <a:xfrm>
            <a:off x="7928569" y="1378605"/>
            <a:ext cx="4263430" cy="4823461"/>
          </a:xfrm>
          <a:prstGeom prst="rect">
            <a:avLst/>
          </a:prstGeom>
          <a:solidFill>
            <a:srgbClr val="CFECF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16" name="Title 1">
            <a:extLst>
              <a:ext uri="{FF2B5EF4-FFF2-40B4-BE49-F238E27FC236}">
                <a16:creationId xmlns:a16="http://schemas.microsoft.com/office/drawing/2014/main" id="{1585A20F-CD44-2A8B-C468-C62C2F0DFDA3}"/>
              </a:ext>
            </a:extLst>
          </p:cNvPr>
          <p:cNvSpPr txBox="1">
            <a:spLocks/>
          </p:cNvSpPr>
          <p:nvPr/>
        </p:nvSpPr>
        <p:spPr>
          <a:xfrm>
            <a:off x="381000" y="381000"/>
            <a:ext cx="11430000" cy="7620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3200" b="1" kern="1200">
                <a:solidFill>
                  <a:schemeClr val="tx1"/>
                </a:solidFill>
                <a:latin typeface="Arial Black" panose="020B0A04020102020204" pitchFamily="34" charset="0"/>
                <a:ea typeface="+mj-ea"/>
                <a:cs typeface="+mj-cs"/>
              </a:defRPr>
            </a:lvl1pPr>
          </a:lstStyle>
          <a:p>
            <a:r>
              <a:rPr lang="en-GB" sz="3000" dirty="0"/>
              <a:t>[Insert youth innovator name] – [insert community]</a:t>
            </a:r>
          </a:p>
        </p:txBody>
      </p:sp>
      <p:sp>
        <p:nvSpPr>
          <p:cNvPr id="17" name="Oval 16">
            <a:extLst>
              <a:ext uri="{FF2B5EF4-FFF2-40B4-BE49-F238E27FC236}">
                <a16:creationId xmlns:a16="http://schemas.microsoft.com/office/drawing/2014/main" id="{928DF70D-9AAD-D36E-90DE-077F1FC90C59}"/>
              </a:ext>
            </a:extLst>
          </p:cNvPr>
          <p:cNvSpPr/>
          <p:nvPr/>
        </p:nvSpPr>
        <p:spPr>
          <a:xfrm>
            <a:off x="1601342" y="1357836"/>
            <a:ext cx="2818311" cy="2775857"/>
          </a:xfrm>
          <a:prstGeom prst="ellipse">
            <a:avLst/>
          </a:prstGeom>
          <a:solidFill>
            <a:schemeClr val="accent2"/>
          </a:solidFill>
          <a:ln w="139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a:p>
        </p:txBody>
      </p:sp>
      <p:sp>
        <p:nvSpPr>
          <p:cNvPr id="18" name="Rectangle 17">
            <a:extLst>
              <a:ext uri="{FF2B5EF4-FFF2-40B4-BE49-F238E27FC236}">
                <a16:creationId xmlns:a16="http://schemas.microsoft.com/office/drawing/2014/main" id="{A285357B-F443-07CC-BCC5-63788B36D1A3}"/>
              </a:ext>
            </a:extLst>
          </p:cNvPr>
          <p:cNvSpPr/>
          <p:nvPr/>
        </p:nvSpPr>
        <p:spPr>
          <a:xfrm>
            <a:off x="8145482" y="1817306"/>
            <a:ext cx="3665517" cy="3912934"/>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400" b="1">
                <a:solidFill>
                  <a:schemeClr val="accent4"/>
                </a:solidFill>
                <a:latin typeface="+mj-lt"/>
              </a:rPr>
              <a:t>Skills</a:t>
            </a:r>
          </a:p>
          <a:p>
            <a:pPr marL="285750" indent="-285750">
              <a:buFont typeface="Arial" panose="020B0604020202020204" pitchFamily="34" charset="0"/>
              <a:buChar char="•"/>
            </a:pPr>
            <a:r>
              <a:rPr lang="en-GB" sz="1400" i="1">
                <a:solidFill>
                  <a:schemeClr val="tx1"/>
                </a:solidFill>
                <a:latin typeface="+mj-lt"/>
              </a:rPr>
              <a:t>3 Skills you would like to develop from the YIF Programme</a:t>
            </a:r>
          </a:p>
          <a:p>
            <a:pPr marL="285750" indent="-285750">
              <a:buFont typeface="Arial" panose="020B0604020202020204" pitchFamily="34" charset="0"/>
              <a:buChar char="•"/>
            </a:pPr>
            <a:r>
              <a:rPr lang="en-GB" sz="1400" i="1">
                <a:solidFill>
                  <a:schemeClr val="tx1"/>
                </a:solidFill>
                <a:latin typeface="+mj-lt"/>
              </a:rPr>
              <a:t>…</a:t>
            </a:r>
          </a:p>
          <a:p>
            <a:pPr marL="285750" indent="-285750">
              <a:buFont typeface="Arial" panose="020B0604020202020204" pitchFamily="34" charset="0"/>
              <a:buChar char="•"/>
            </a:pPr>
            <a:r>
              <a:rPr lang="en-GB" sz="1400" i="1">
                <a:solidFill>
                  <a:schemeClr val="tx1"/>
                </a:solidFill>
                <a:latin typeface="+mj-lt"/>
              </a:rPr>
              <a:t>…</a:t>
            </a:r>
          </a:p>
          <a:p>
            <a:endParaRPr lang="en-GB" sz="1600">
              <a:solidFill>
                <a:schemeClr val="tx1"/>
              </a:solidFill>
              <a:latin typeface="Graphik" panose="020B0503030202060203" pitchFamily="34" charset="0"/>
            </a:endParaRPr>
          </a:p>
          <a:p>
            <a:r>
              <a:rPr lang="en-GB" sz="1400" b="1">
                <a:solidFill>
                  <a:schemeClr val="accent4"/>
                </a:solidFill>
                <a:latin typeface="+mj-lt"/>
              </a:rPr>
              <a:t>Interests/Hobbies</a:t>
            </a:r>
          </a:p>
          <a:p>
            <a:pPr marL="285750" indent="-285750">
              <a:buFont typeface="Arial" panose="020B0604020202020204" pitchFamily="34" charset="0"/>
              <a:buChar char="•"/>
            </a:pPr>
            <a:r>
              <a:rPr lang="en-GB" sz="1400" i="1">
                <a:solidFill>
                  <a:schemeClr val="tx1"/>
                </a:solidFill>
                <a:latin typeface="+mj-lt"/>
              </a:rPr>
              <a:t>What are three of your hobbies</a:t>
            </a:r>
          </a:p>
          <a:p>
            <a:pPr marL="285750" indent="-285750">
              <a:buFont typeface="Arial" panose="020B0604020202020204" pitchFamily="34" charset="0"/>
              <a:buChar char="•"/>
            </a:pPr>
            <a:r>
              <a:rPr lang="en-GB" sz="1400" i="1">
                <a:solidFill>
                  <a:schemeClr val="tx1"/>
                </a:solidFill>
                <a:latin typeface="+mj-lt"/>
              </a:rPr>
              <a:t>…</a:t>
            </a:r>
          </a:p>
          <a:p>
            <a:pPr marL="285750" indent="-285750">
              <a:buFont typeface="Arial" panose="020B0604020202020204" pitchFamily="34" charset="0"/>
              <a:buChar char="•"/>
            </a:pPr>
            <a:r>
              <a:rPr lang="en-GB" sz="1400" i="1">
                <a:solidFill>
                  <a:schemeClr val="tx1"/>
                </a:solidFill>
                <a:latin typeface="+mj-lt"/>
              </a:rPr>
              <a:t>…</a:t>
            </a:r>
          </a:p>
          <a:p>
            <a:endParaRPr lang="en-GB" sz="1600">
              <a:solidFill>
                <a:schemeClr val="tx1"/>
              </a:solidFill>
              <a:latin typeface="Graphik" panose="020B0503030202060203" pitchFamily="34" charset="0"/>
            </a:endParaRPr>
          </a:p>
          <a:p>
            <a:r>
              <a:rPr lang="en-GB" sz="1400" b="1">
                <a:solidFill>
                  <a:schemeClr val="accent4"/>
                </a:solidFill>
                <a:latin typeface="+mj-lt"/>
              </a:rPr>
              <a:t>A cause that is important to you</a:t>
            </a:r>
          </a:p>
          <a:p>
            <a:pPr marL="285750" indent="-285750">
              <a:buFont typeface="Arial" panose="020B0604020202020204" pitchFamily="34" charset="0"/>
              <a:buChar char="•"/>
            </a:pPr>
            <a:r>
              <a:rPr lang="en-GB" sz="1400" i="1">
                <a:solidFill>
                  <a:schemeClr val="tx1"/>
                </a:solidFill>
                <a:latin typeface="+mj-lt"/>
              </a:rPr>
              <a:t>Name a cause or a global challenge that is important to you</a:t>
            </a:r>
          </a:p>
          <a:p>
            <a:endParaRPr lang="en-GB" sz="1600">
              <a:solidFill>
                <a:schemeClr val="tx1"/>
              </a:solidFill>
              <a:latin typeface="Graphik" panose="020B0503030202060203" pitchFamily="34" charset="0"/>
            </a:endParaRPr>
          </a:p>
          <a:p>
            <a:endParaRPr lang="en-GB" sz="1600">
              <a:solidFill>
                <a:schemeClr val="tx1"/>
              </a:solidFill>
              <a:latin typeface="Graphik" panose="020B0503030202060203" pitchFamily="34" charset="0"/>
            </a:endParaRPr>
          </a:p>
          <a:p>
            <a:r>
              <a:rPr lang="en-GB" sz="1400" b="1">
                <a:solidFill>
                  <a:schemeClr val="accent4"/>
                </a:solidFill>
                <a:latin typeface="+mj-lt"/>
              </a:rPr>
              <a:t>Fun Fact </a:t>
            </a:r>
          </a:p>
          <a:p>
            <a:pPr marL="285750" indent="-285750">
              <a:buFont typeface="Arial" panose="020B0604020202020204" pitchFamily="34" charset="0"/>
              <a:buChar char="•"/>
            </a:pPr>
            <a:r>
              <a:rPr lang="en-GB" sz="1400" i="1">
                <a:solidFill>
                  <a:schemeClr val="tx1"/>
                </a:solidFill>
                <a:latin typeface="+mj-lt"/>
              </a:rPr>
              <a:t>Fun fact about yourself</a:t>
            </a:r>
          </a:p>
          <a:p>
            <a:pPr marL="285750" indent="-285750">
              <a:buFont typeface="Arial" panose="020B0604020202020204" pitchFamily="34" charset="0"/>
              <a:buChar char="•"/>
            </a:pPr>
            <a:endParaRPr lang="en-GB" sz="1400" i="1">
              <a:solidFill>
                <a:schemeClr val="tx1"/>
              </a:solidFill>
              <a:latin typeface="+mj-lt"/>
            </a:endParaRPr>
          </a:p>
        </p:txBody>
      </p:sp>
      <p:sp>
        <p:nvSpPr>
          <p:cNvPr id="21" name="Rectangle 20">
            <a:extLst>
              <a:ext uri="{FF2B5EF4-FFF2-40B4-BE49-F238E27FC236}">
                <a16:creationId xmlns:a16="http://schemas.microsoft.com/office/drawing/2014/main" id="{A7DC4B6D-F8E2-3BEB-6BDC-F4F9C1807C70}"/>
              </a:ext>
            </a:extLst>
          </p:cNvPr>
          <p:cNvSpPr/>
          <p:nvPr/>
        </p:nvSpPr>
        <p:spPr>
          <a:xfrm>
            <a:off x="593226" y="4886886"/>
            <a:ext cx="6996332" cy="1373620"/>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r>
              <a:rPr lang="en-GB" sz="1400" b="1">
                <a:solidFill>
                  <a:schemeClr val="accent2"/>
                </a:solidFill>
                <a:latin typeface="+mj-lt"/>
              </a:rPr>
              <a:t>Personal Summary</a:t>
            </a:r>
          </a:p>
          <a:p>
            <a:endParaRPr lang="en-GB" sz="1400" b="1">
              <a:solidFill>
                <a:schemeClr val="accent2"/>
              </a:solidFill>
              <a:latin typeface="+mj-lt"/>
            </a:endParaRPr>
          </a:p>
          <a:p>
            <a:r>
              <a:rPr lang="en-GB" sz="1200" i="1">
                <a:solidFill>
                  <a:schemeClr val="tx1">
                    <a:lumMod val="50000"/>
                    <a:lumOff val="50000"/>
                  </a:schemeClr>
                </a:solidFill>
                <a:latin typeface="+mj-lt"/>
              </a:rPr>
              <a:t>Share a bit about yourself. What do you do? Where do you see yourself in the future and what are some of your goals? </a:t>
            </a:r>
          </a:p>
        </p:txBody>
      </p:sp>
      <p:grpSp>
        <p:nvGrpSpPr>
          <p:cNvPr id="23" name="Group 22">
            <a:extLst>
              <a:ext uri="{FF2B5EF4-FFF2-40B4-BE49-F238E27FC236}">
                <a16:creationId xmlns:a16="http://schemas.microsoft.com/office/drawing/2014/main" id="{439D3F85-FAA5-0E40-AF56-BE33032CB869}"/>
              </a:ext>
            </a:extLst>
          </p:cNvPr>
          <p:cNvGrpSpPr/>
          <p:nvPr/>
        </p:nvGrpSpPr>
        <p:grpSpPr>
          <a:xfrm flipH="1">
            <a:off x="3843163" y="1567032"/>
            <a:ext cx="2319963" cy="1527792"/>
            <a:chOff x="1024287" y="2105967"/>
            <a:chExt cx="3728111" cy="2455116"/>
          </a:xfrm>
        </p:grpSpPr>
        <p:pic>
          <p:nvPicPr>
            <p:cNvPr id="24" name="Graphic 23">
              <a:extLst>
                <a:ext uri="{FF2B5EF4-FFF2-40B4-BE49-F238E27FC236}">
                  <a16:creationId xmlns:a16="http://schemas.microsoft.com/office/drawing/2014/main" id="{53CD34E5-F4D3-A239-9247-0DD7674C152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H="1">
              <a:off x="1024287" y="2105967"/>
              <a:ext cx="3728111" cy="2455116"/>
            </a:xfrm>
            <a:prstGeom prst="rect">
              <a:avLst/>
            </a:prstGeom>
          </p:spPr>
        </p:pic>
        <p:sp>
          <p:nvSpPr>
            <p:cNvPr id="25" name="TextBox 24">
              <a:extLst>
                <a:ext uri="{FF2B5EF4-FFF2-40B4-BE49-F238E27FC236}">
                  <a16:creationId xmlns:a16="http://schemas.microsoft.com/office/drawing/2014/main" id="{19AEF8BE-2CC4-221A-0811-7826A48A72B3}"/>
                </a:ext>
              </a:extLst>
            </p:cNvPr>
            <p:cNvSpPr txBox="1"/>
            <p:nvPr/>
          </p:nvSpPr>
          <p:spPr>
            <a:xfrm>
              <a:off x="1143240" y="2142816"/>
              <a:ext cx="3471700"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r>
                <a:rPr lang="en-GB" sz="2400" b="1">
                  <a:latin typeface="+mj-lt"/>
                </a:rPr>
                <a:t>Name:</a:t>
              </a:r>
            </a:p>
          </p:txBody>
        </p:sp>
      </p:grpSp>
      <p:sp>
        <p:nvSpPr>
          <p:cNvPr id="19" name="Slide Number Placeholder 23">
            <a:extLst>
              <a:ext uri="{FF2B5EF4-FFF2-40B4-BE49-F238E27FC236}">
                <a16:creationId xmlns:a16="http://schemas.microsoft.com/office/drawing/2014/main" id="{148C9184-8F01-4C9A-AC75-C24D95C77E68}"/>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30</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833579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844518DB-7F50-7FF3-EDA6-9892405CAF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1000" y="4775711"/>
            <a:ext cx="7336020" cy="1426355"/>
          </a:xfrm>
          <a:prstGeom prst="rect">
            <a:avLst/>
          </a:prstGeom>
        </p:spPr>
      </p:pic>
      <p:pic>
        <p:nvPicPr>
          <p:cNvPr id="13" name="Graphic 12">
            <a:extLst>
              <a:ext uri="{FF2B5EF4-FFF2-40B4-BE49-F238E27FC236}">
                <a16:creationId xmlns:a16="http://schemas.microsoft.com/office/drawing/2014/main" id="{B79244C3-5D7C-E76B-DE80-E3B66D0D0D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640694">
            <a:off x="1198117" y="813202"/>
            <a:ext cx="3030912" cy="3784358"/>
          </a:xfrm>
          <a:prstGeom prst="rect">
            <a:avLst/>
          </a:prstGeom>
        </p:spPr>
      </p:pic>
      <p:pic>
        <p:nvPicPr>
          <p:cNvPr id="14" name="Graphic 13">
            <a:extLst>
              <a:ext uri="{FF2B5EF4-FFF2-40B4-BE49-F238E27FC236}">
                <a16:creationId xmlns:a16="http://schemas.microsoft.com/office/drawing/2014/main" id="{D8B476BF-93A9-D0D4-C9D1-75952602CA5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691212" y="1137724"/>
            <a:ext cx="2632352" cy="3037192"/>
          </a:xfrm>
          <a:prstGeom prst="rect">
            <a:avLst/>
          </a:prstGeom>
        </p:spPr>
      </p:pic>
      <p:sp>
        <p:nvSpPr>
          <p:cNvPr id="15" name="Rectangle 14">
            <a:extLst>
              <a:ext uri="{FF2B5EF4-FFF2-40B4-BE49-F238E27FC236}">
                <a16:creationId xmlns:a16="http://schemas.microsoft.com/office/drawing/2014/main" id="{E081D5DF-67C4-89CD-93FC-79C4EA5AE1DF}"/>
              </a:ext>
            </a:extLst>
          </p:cNvPr>
          <p:cNvSpPr/>
          <p:nvPr/>
        </p:nvSpPr>
        <p:spPr>
          <a:xfrm>
            <a:off x="7928569" y="1378605"/>
            <a:ext cx="4263430" cy="4823461"/>
          </a:xfrm>
          <a:prstGeom prst="rect">
            <a:avLst/>
          </a:prstGeom>
          <a:solidFill>
            <a:srgbClr val="CFECF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6" name="Title 1">
            <a:extLst>
              <a:ext uri="{FF2B5EF4-FFF2-40B4-BE49-F238E27FC236}">
                <a16:creationId xmlns:a16="http://schemas.microsoft.com/office/drawing/2014/main" id="{1585A20F-CD44-2A8B-C468-C62C2F0DFDA3}"/>
              </a:ext>
            </a:extLst>
          </p:cNvPr>
          <p:cNvSpPr txBox="1">
            <a:spLocks/>
          </p:cNvSpPr>
          <p:nvPr/>
        </p:nvSpPr>
        <p:spPr>
          <a:xfrm>
            <a:off x="381000" y="381000"/>
            <a:ext cx="11430000" cy="7620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3200" b="1" kern="1200">
                <a:solidFill>
                  <a:schemeClr val="tx1"/>
                </a:solidFill>
                <a:latin typeface="Arial Black" panose="020B0A04020102020204" pitchFamily="34" charset="0"/>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GB" sz="3200" b="1" i="0" u="none" strike="noStrike" kern="1200" cap="none" spc="0" normalizeH="0" baseline="0" noProof="0" dirty="0">
                <a:ln>
                  <a:noFill/>
                </a:ln>
                <a:solidFill>
                  <a:srgbClr val="000000"/>
                </a:solidFill>
                <a:effectLst/>
                <a:uLnTx/>
                <a:uFillTx/>
                <a:latin typeface="Arial Black" panose="020B0A04020102020204" pitchFamily="34" charset="0"/>
                <a:ea typeface="+mj-ea"/>
                <a:cs typeface="+mj-cs"/>
              </a:rPr>
              <a:t>Diana Laura </a:t>
            </a:r>
            <a:r>
              <a:rPr kumimoji="0" lang="en-GB" sz="3200" b="1" i="0" u="none" strike="noStrike" kern="1200" cap="none" spc="0" normalizeH="0" baseline="0" noProof="0" dirty="0" err="1">
                <a:ln>
                  <a:noFill/>
                </a:ln>
                <a:solidFill>
                  <a:srgbClr val="000000"/>
                </a:solidFill>
                <a:effectLst/>
                <a:uLnTx/>
                <a:uFillTx/>
                <a:latin typeface="Arial Black" panose="020B0A04020102020204" pitchFamily="34" charset="0"/>
                <a:ea typeface="+mj-ea"/>
                <a:cs typeface="+mj-cs"/>
              </a:rPr>
              <a:t>Zárate</a:t>
            </a:r>
            <a:r>
              <a:rPr kumimoji="0" lang="en-GB" sz="3200" b="1" i="0" u="none" strike="noStrike" kern="1200" cap="none" spc="0" normalizeH="0" baseline="0" noProof="0" dirty="0">
                <a:ln>
                  <a:noFill/>
                </a:ln>
                <a:solidFill>
                  <a:srgbClr val="000000"/>
                </a:solidFill>
                <a:effectLst/>
                <a:uLnTx/>
                <a:uFillTx/>
                <a:latin typeface="Arial Black" panose="020B0A04020102020204" pitchFamily="34" charset="0"/>
                <a:ea typeface="+mj-ea"/>
                <a:cs typeface="+mj-cs"/>
              </a:rPr>
              <a:t> Rosales - Mexico</a:t>
            </a:r>
          </a:p>
        </p:txBody>
      </p:sp>
      <p:sp>
        <p:nvSpPr>
          <p:cNvPr id="17" name="Oval 16">
            <a:extLst>
              <a:ext uri="{FF2B5EF4-FFF2-40B4-BE49-F238E27FC236}">
                <a16:creationId xmlns:a16="http://schemas.microsoft.com/office/drawing/2014/main" id="{928DF70D-9AAD-D36E-90DE-077F1FC90C59}"/>
              </a:ext>
            </a:extLst>
          </p:cNvPr>
          <p:cNvSpPr/>
          <p:nvPr/>
        </p:nvSpPr>
        <p:spPr>
          <a:xfrm>
            <a:off x="1601342" y="1357836"/>
            <a:ext cx="2818311" cy="2775857"/>
          </a:xfrm>
          <a:prstGeom prst="ellipse">
            <a:avLst/>
          </a:prstGeom>
          <a:solidFill>
            <a:schemeClr val="accent2"/>
          </a:solidFill>
          <a:ln w="139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A285357B-F443-07CC-BCC5-63788B36D1A3}"/>
              </a:ext>
            </a:extLst>
          </p:cNvPr>
          <p:cNvSpPr/>
          <p:nvPr/>
        </p:nvSpPr>
        <p:spPr>
          <a:xfrm>
            <a:off x="8145482" y="1817306"/>
            <a:ext cx="3665517" cy="3912934"/>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Skills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Networking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Design Thinking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Data analysis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Graphik" panose="020B050303020206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Interests/Hobbies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Bakery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Reading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Organizing things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Graphik" panose="020B050303020206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A cause that is important to you</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Fight inequality in my country.</a:t>
            </a:r>
            <a:endParaRPr kumimoji="0" lang="en-GB" sz="1600" b="0" i="0" u="none" strike="noStrike" kern="1200" cap="none" spc="0" normalizeH="0" baseline="0" noProof="0" dirty="0">
              <a:ln>
                <a:noFill/>
              </a:ln>
              <a:solidFill>
                <a:srgbClr val="000000"/>
              </a:solidFill>
              <a:effectLst/>
              <a:uLnTx/>
              <a:uFillTx/>
              <a:latin typeface="Graphik" panose="020B050303020206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Graphik" panose="020B050303020206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Fun Fact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I have two rescue dogs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 name="Rectangle 20">
            <a:extLst>
              <a:ext uri="{FF2B5EF4-FFF2-40B4-BE49-F238E27FC236}">
                <a16:creationId xmlns:a16="http://schemas.microsoft.com/office/drawing/2014/main" id="{A7DC4B6D-F8E2-3BEB-6BDC-F4F9C1807C70}"/>
              </a:ext>
            </a:extLst>
          </p:cNvPr>
          <p:cNvSpPr/>
          <p:nvPr/>
        </p:nvSpPr>
        <p:spPr>
          <a:xfrm>
            <a:off x="593226" y="4886886"/>
            <a:ext cx="6996332" cy="1373620"/>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497B"/>
                </a:solidFill>
                <a:effectLst/>
                <a:uLnTx/>
                <a:uFillTx/>
                <a:latin typeface="Arial" panose="020B0604020202020204"/>
                <a:ea typeface="+mn-ea"/>
                <a:cs typeface="+mn-cs"/>
              </a:rPr>
              <a:t>Personal Summary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497B"/>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I’m interested in social impact projects, particularly in Mexico since I’m passionate about my country and its culture and traditions.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1"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In the future I see myself involved in social impact projects, making a better country for future generations. </a:t>
            </a:r>
          </a:p>
        </p:txBody>
      </p:sp>
      <p:pic>
        <p:nvPicPr>
          <p:cNvPr id="3" name="Imagen 2">
            <a:extLst>
              <a:ext uri="{FF2B5EF4-FFF2-40B4-BE49-F238E27FC236}">
                <a16:creationId xmlns:a16="http://schemas.microsoft.com/office/drawing/2014/main" id="{F46E336C-7561-649A-852D-D59197B8E5F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78389" y="1513656"/>
            <a:ext cx="2464215" cy="2464215"/>
          </a:xfrm>
          <a:prstGeom prst="ellipse">
            <a:avLst/>
          </a:prstGeom>
          <a:ln w="63500" cap="rnd">
            <a:noFill/>
          </a:ln>
          <a:effectLst>
            <a:outerShdw blurRad="381000" dist="292100" dir="5400000" sx="-80000" sy="-18000" rotWithShape="0">
              <a:srgbClr val="000000">
                <a:alpha val="22000"/>
              </a:srgbClr>
            </a:outerShdw>
          </a:effectLst>
        </p:spPr>
      </p:pic>
      <p:grpSp>
        <p:nvGrpSpPr>
          <p:cNvPr id="23" name="Group 22">
            <a:extLst>
              <a:ext uri="{FF2B5EF4-FFF2-40B4-BE49-F238E27FC236}">
                <a16:creationId xmlns:a16="http://schemas.microsoft.com/office/drawing/2014/main" id="{439D3F85-FAA5-0E40-AF56-BE33032CB869}"/>
              </a:ext>
            </a:extLst>
          </p:cNvPr>
          <p:cNvGrpSpPr/>
          <p:nvPr/>
        </p:nvGrpSpPr>
        <p:grpSpPr>
          <a:xfrm flipH="1">
            <a:off x="3843163" y="1567032"/>
            <a:ext cx="2319963" cy="1527792"/>
            <a:chOff x="1024287" y="2105967"/>
            <a:chExt cx="3728111" cy="2455116"/>
          </a:xfrm>
        </p:grpSpPr>
        <p:pic>
          <p:nvPicPr>
            <p:cNvPr id="24" name="Graphic 23">
              <a:extLst>
                <a:ext uri="{FF2B5EF4-FFF2-40B4-BE49-F238E27FC236}">
                  <a16:creationId xmlns:a16="http://schemas.microsoft.com/office/drawing/2014/main" id="{53CD34E5-F4D3-A239-9247-0DD7674C152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flipH="1">
              <a:off x="1024287" y="2105967"/>
              <a:ext cx="3728111" cy="2455116"/>
            </a:xfrm>
            <a:prstGeom prst="rect">
              <a:avLst/>
            </a:prstGeom>
          </p:spPr>
        </p:pic>
        <p:sp>
          <p:nvSpPr>
            <p:cNvPr id="25" name="TextBox 24">
              <a:extLst>
                <a:ext uri="{FF2B5EF4-FFF2-40B4-BE49-F238E27FC236}">
                  <a16:creationId xmlns:a16="http://schemas.microsoft.com/office/drawing/2014/main" id="{19AEF8BE-2CC4-221A-0811-7826A48A72B3}"/>
                </a:ext>
              </a:extLst>
            </p:cNvPr>
            <p:cNvSpPr txBox="1"/>
            <p:nvPr/>
          </p:nvSpPr>
          <p:spPr>
            <a:xfrm>
              <a:off x="1143240" y="2142816"/>
              <a:ext cx="3471700"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Arial" panose="020B0604020202020204"/>
                  <a:ea typeface="+mn-ea"/>
                  <a:cs typeface="+mn-cs"/>
                </a:rPr>
                <a:t>Diana Laura </a:t>
              </a:r>
              <a:r>
                <a:rPr kumimoji="0" lang="en-GB" sz="2000" b="1" i="0" u="none" strike="noStrike" kern="1200" cap="none" spc="0" normalizeH="0" baseline="0" noProof="0" dirty="0" err="1">
                  <a:ln>
                    <a:noFill/>
                  </a:ln>
                  <a:solidFill>
                    <a:srgbClr val="000000"/>
                  </a:solidFill>
                  <a:effectLst/>
                  <a:uLnTx/>
                  <a:uFillTx/>
                  <a:latin typeface="Arial" panose="020B0604020202020204"/>
                  <a:ea typeface="+mn-ea"/>
                  <a:cs typeface="+mn-cs"/>
                </a:rPr>
                <a:t>Zárate</a:t>
              </a:r>
              <a:r>
                <a:rPr kumimoji="0" lang="en-GB" sz="2000" b="1" i="0" u="none" strike="noStrike" kern="1200" cap="none" spc="0" normalizeH="0" baseline="0" noProof="0" dirty="0">
                  <a:ln>
                    <a:noFill/>
                  </a:ln>
                  <a:solidFill>
                    <a:srgbClr val="000000"/>
                  </a:solidFill>
                  <a:effectLst/>
                  <a:uLnTx/>
                  <a:uFillTx/>
                  <a:latin typeface="Arial" panose="020B0604020202020204"/>
                  <a:ea typeface="+mn-ea"/>
                  <a:cs typeface="+mn-cs"/>
                </a:rPr>
                <a:t> Rosales</a:t>
              </a:r>
            </a:p>
          </p:txBody>
        </p:sp>
      </p:grpSp>
      <p:sp>
        <p:nvSpPr>
          <p:cNvPr id="19" name="Slide Number Placeholder 23">
            <a:extLst>
              <a:ext uri="{FF2B5EF4-FFF2-40B4-BE49-F238E27FC236}">
                <a16:creationId xmlns:a16="http://schemas.microsoft.com/office/drawing/2014/main" id="{5EB8A390-8EBA-4730-8CB2-EE6733477359}"/>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31</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26798737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2" name="Google Shape;92;p1"/>
          <p:cNvPicPr preferRelativeResize="0"/>
          <p:nvPr/>
        </p:nvPicPr>
        <p:blipFill rotWithShape="1">
          <a:blip r:embed="rId3">
            <a:alphaModFix/>
          </a:blip>
          <a:srcRect/>
          <a:stretch/>
        </p:blipFill>
        <p:spPr>
          <a:xfrm>
            <a:off x="381000" y="4775711"/>
            <a:ext cx="7336020" cy="1426355"/>
          </a:xfrm>
          <a:prstGeom prst="rect">
            <a:avLst/>
          </a:prstGeom>
          <a:noFill/>
          <a:ln>
            <a:noFill/>
          </a:ln>
        </p:spPr>
      </p:pic>
      <p:pic>
        <p:nvPicPr>
          <p:cNvPr id="93" name="Google Shape;93;p1"/>
          <p:cNvPicPr preferRelativeResize="0"/>
          <p:nvPr/>
        </p:nvPicPr>
        <p:blipFill rotWithShape="1">
          <a:blip r:embed="rId4">
            <a:alphaModFix/>
          </a:blip>
          <a:srcRect/>
          <a:stretch/>
        </p:blipFill>
        <p:spPr>
          <a:xfrm rot="5640695">
            <a:off x="1198116" y="813202"/>
            <a:ext cx="3030911" cy="3784359"/>
          </a:xfrm>
          <a:prstGeom prst="rect">
            <a:avLst/>
          </a:prstGeom>
          <a:noFill/>
          <a:ln>
            <a:noFill/>
          </a:ln>
        </p:spPr>
      </p:pic>
      <p:pic>
        <p:nvPicPr>
          <p:cNvPr id="94" name="Google Shape;94;p1"/>
          <p:cNvPicPr preferRelativeResize="0"/>
          <p:nvPr/>
        </p:nvPicPr>
        <p:blipFill rotWithShape="1">
          <a:blip r:embed="rId5">
            <a:alphaModFix/>
          </a:blip>
          <a:srcRect/>
          <a:stretch/>
        </p:blipFill>
        <p:spPr>
          <a:xfrm rot="2784092" flipH="1">
            <a:off x="691211" y="1137725"/>
            <a:ext cx="2632352" cy="3037190"/>
          </a:xfrm>
          <a:prstGeom prst="rect">
            <a:avLst/>
          </a:prstGeom>
          <a:noFill/>
          <a:ln>
            <a:noFill/>
          </a:ln>
        </p:spPr>
      </p:pic>
      <p:sp>
        <p:nvSpPr>
          <p:cNvPr id="95" name="Google Shape;95;p1"/>
          <p:cNvSpPr/>
          <p:nvPr/>
        </p:nvSpPr>
        <p:spPr>
          <a:xfrm>
            <a:off x="7928569" y="1378605"/>
            <a:ext cx="4263300" cy="4823400"/>
          </a:xfrm>
          <a:prstGeom prst="rect">
            <a:avLst/>
          </a:prstGeom>
          <a:solidFill>
            <a:srgbClr val="CFECF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sp>
        <p:nvSpPr>
          <p:cNvPr id="96" name="Google Shape;96;p1"/>
          <p:cNvSpPr txBox="1"/>
          <p:nvPr/>
        </p:nvSpPr>
        <p:spPr>
          <a:xfrm>
            <a:off x="381000" y="381000"/>
            <a:ext cx="11430000" cy="7620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85000"/>
              </a:lnSpc>
              <a:spcBef>
                <a:spcPts val="0"/>
              </a:spcBef>
              <a:spcAft>
                <a:spcPts val="0"/>
              </a:spcAft>
              <a:buClr>
                <a:srgbClr val="000000"/>
              </a:buClr>
              <a:buSzPts val="3200"/>
              <a:buFont typeface="Arial Black"/>
              <a:buNone/>
              <a:tabLst/>
              <a:defRPr/>
            </a:pPr>
            <a:r>
              <a:rPr kumimoji="0" lang="en-GB" sz="3200" b="1" i="0" u="none" strike="noStrike" kern="1200" cap="none" spc="0" normalizeH="0" baseline="0" noProof="0" dirty="0">
                <a:ln>
                  <a:noFill/>
                </a:ln>
                <a:solidFill>
                  <a:srgbClr val="000000"/>
                </a:solidFill>
                <a:effectLst/>
                <a:uLnTx/>
                <a:uFillTx/>
                <a:latin typeface="Arial Black"/>
                <a:ea typeface="Arial Black"/>
                <a:cs typeface="Arial Black"/>
                <a:sym typeface="Arial Black"/>
              </a:rPr>
              <a:t>Vishal K. - Pune </a:t>
            </a:r>
          </a:p>
        </p:txBody>
      </p:sp>
      <p:sp>
        <p:nvSpPr>
          <p:cNvPr id="97" name="Google Shape;97;p1"/>
          <p:cNvSpPr/>
          <p:nvPr/>
        </p:nvSpPr>
        <p:spPr>
          <a:xfrm>
            <a:off x="1601342" y="1357836"/>
            <a:ext cx="2818200" cy="2775900"/>
          </a:xfrm>
          <a:prstGeom prst="ellipse">
            <a:avLst/>
          </a:prstGeom>
          <a:solidFill>
            <a:schemeClr val="accent2"/>
          </a:solidFill>
          <a:ln w="139700" cap="flat" cmpd="sng">
            <a:solidFill>
              <a:schemeClr val="accent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sp>
        <p:nvSpPr>
          <p:cNvPr id="98" name="Google Shape;98;p1"/>
          <p:cNvSpPr/>
          <p:nvPr/>
        </p:nvSpPr>
        <p:spPr>
          <a:xfrm>
            <a:off x="8145482" y="1817306"/>
            <a:ext cx="3665400" cy="391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BAFF"/>
              </a:buClr>
              <a:buSzPts val="1400"/>
              <a:buFont typeface="Arial"/>
              <a:buNone/>
              <a:tabLst/>
              <a:defRPr/>
            </a:pPr>
            <a:r>
              <a:rPr kumimoji="0" lang="en-GB" sz="1400" b="1" i="0" u="none" strike="noStrike" kern="1200" cap="none" spc="0" normalizeH="0" baseline="0" noProof="0" dirty="0">
                <a:ln>
                  <a:noFill/>
                </a:ln>
                <a:solidFill>
                  <a:srgbClr val="00BAFF"/>
                </a:solidFill>
                <a:effectLst/>
                <a:uLnTx/>
                <a:uFillTx/>
                <a:latin typeface="Arial"/>
                <a:ea typeface="Arial"/>
                <a:cs typeface="Arial"/>
                <a:sym typeface="Arial"/>
              </a:rPr>
              <a:t>Skills</a:t>
            </a:r>
            <a:endParaRPr kumimoji="0"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GB" sz="1800" b="0" i="1" u="none" strike="noStrike" kern="1200" cap="none" spc="0" normalizeH="0" baseline="0" noProof="0" dirty="0">
                <a:ln>
                  <a:noFill/>
                </a:ln>
                <a:solidFill>
                  <a:srgbClr val="000000"/>
                </a:solidFill>
                <a:effectLst/>
                <a:uLnTx/>
                <a:uFillTx/>
                <a:latin typeface="Arial" panose="020B0604020202020204"/>
                <a:ea typeface="+mn-ea"/>
                <a:cs typeface="+mn-cs"/>
              </a:rPr>
              <a:t>Project Management </a:t>
            </a:r>
            <a:endParaRPr kumimoji="0"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GB" sz="1800" b="0" i="1" u="none" strike="noStrike" kern="1200" cap="none" spc="0" normalizeH="0" baseline="0" noProof="0" dirty="0">
                <a:ln>
                  <a:noFill/>
                </a:ln>
                <a:solidFill>
                  <a:srgbClr val="000000"/>
                </a:solidFill>
                <a:effectLst/>
                <a:uLnTx/>
                <a:uFillTx/>
                <a:latin typeface="Arial" panose="020B0604020202020204"/>
                <a:ea typeface="+mn-ea"/>
                <a:cs typeface="+mn-cs"/>
              </a:rPr>
              <a:t>Leadership </a:t>
            </a:r>
            <a:endParaRPr kumimoji="0" sz="1800" b="0" i="1"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Pts val="1400"/>
              <a:buFontTx/>
              <a:buChar char="•"/>
              <a:tabLst/>
              <a:defRPr/>
            </a:pPr>
            <a:endParaRPr kumimoji="0" sz="1800" b="0" i="1"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
                <a:srgbClr val="FFFFFF"/>
              </a:buClr>
              <a:buSzPts val="1600"/>
              <a:buFont typeface="Arial"/>
              <a:buNone/>
              <a:tabLst/>
              <a:defRPr/>
            </a:pPr>
            <a:endParaRPr kumimoji="0" sz="1600" b="0" i="0" u="none" strike="noStrike" kern="120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BAFF"/>
              </a:buClr>
              <a:buSzPts val="1400"/>
              <a:buFont typeface="Arial"/>
              <a:buNone/>
              <a:tabLst/>
              <a:defRPr/>
            </a:pPr>
            <a:r>
              <a:rPr kumimoji="0" lang="en-GB" sz="1400" b="1" i="0" u="none" strike="noStrike" kern="1200" cap="none" spc="0" normalizeH="0" baseline="0" noProof="0" dirty="0">
                <a:ln>
                  <a:noFill/>
                </a:ln>
                <a:solidFill>
                  <a:srgbClr val="00BAFF"/>
                </a:solidFill>
                <a:effectLst/>
                <a:uLnTx/>
                <a:uFillTx/>
                <a:latin typeface="Arial"/>
                <a:ea typeface="Arial"/>
                <a:cs typeface="Arial"/>
                <a:sym typeface="Arial"/>
              </a:rPr>
              <a:t>Interests/Hobbies</a:t>
            </a:r>
            <a:endParaRPr kumimoji="0"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GB" sz="1800" b="0" i="1" u="none" strike="noStrike" kern="1200" cap="none" spc="0" normalizeH="0" baseline="0" noProof="0" dirty="0">
                <a:ln>
                  <a:noFill/>
                </a:ln>
                <a:solidFill>
                  <a:srgbClr val="000000"/>
                </a:solidFill>
                <a:effectLst/>
                <a:uLnTx/>
                <a:uFillTx/>
                <a:latin typeface="Arial" panose="020B0604020202020204"/>
                <a:ea typeface="+mn-ea"/>
                <a:cs typeface="+mn-cs"/>
              </a:rPr>
              <a:t>Trekking </a:t>
            </a:r>
            <a:endParaRPr kumimoji="0"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Pts val="1400"/>
              <a:buFontTx/>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Rock climbing</a:t>
            </a:r>
            <a:endParaRPr kumimoji="0"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Pts val="1400"/>
              <a:buFontTx/>
              <a:buChar char="•"/>
              <a:tabLst/>
              <a:defRPr/>
            </a:pP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Reading Books</a:t>
            </a:r>
            <a:endParaRPr kumimoji="0"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
                <a:srgbClr val="FFFFFF"/>
              </a:buClr>
              <a:buSzPts val="1600"/>
              <a:buFont typeface="Arial"/>
              <a:buNone/>
              <a:tabLst/>
              <a:defRPr/>
            </a:pPr>
            <a:endParaRPr kumimoji="0" sz="1600" b="0" i="0" u="none" strike="noStrike" kern="120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BAFF"/>
              </a:buClr>
              <a:buSzPts val="1400"/>
              <a:buFont typeface="Arial"/>
              <a:buNone/>
              <a:tabLst/>
              <a:defRPr/>
            </a:pPr>
            <a:r>
              <a:rPr kumimoji="0" lang="en-GB" sz="1400" b="1" i="0" u="none" strike="noStrike" kern="1200" cap="none" spc="0" normalizeH="0" baseline="0" noProof="0" dirty="0">
                <a:ln>
                  <a:noFill/>
                </a:ln>
                <a:solidFill>
                  <a:srgbClr val="00BAFF"/>
                </a:solidFill>
                <a:effectLst/>
                <a:uLnTx/>
                <a:uFillTx/>
                <a:latin typeface="Arial"/>
                <a:ea typeface="Arial"/>
                <a:cs typeface="Arial"/>
                <a:sym typeface="Arial"/>
              </a:rPr>
              <a:t>A cause that is important to you</a:t>
            </a:r>
            <a:endParaRPr kumimoji="0"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
                <a:srgbClr val="FFFFFF"/>
              </a:buClr>
              <a:buSzPts val="1600"/>
              <a:buFont typeface="Arial"/>
              <a:buNone/>
              <a:tabLst/>
              <a:defRPr/>
            </a:pPr>
            <a:r>
              <a:rPr kumimoji="0" lang="en-GB" sz="1800" b="0" i="1" u="none" strike="noStrike" kern="1200" cap="none" spc="0" normalizeH="0" baseline="0" noProof="0" dirty="0">
                <a:ln>
                  <a:noFill/>
                </a:ln>
                <a:solidFill>
                  <a:srgbClr val="000000"/>
                </a:solidFill>
                <a:effectLst/>
                <a:uLnTx/>
                <a:uFillTx/>
                <a:latin typeface="Arial" panose="020B0604020202020204"/>
                <a:ea typeface="+mn-ea"/>
                <a:cs typeface="+mn-cs"/>
              </a:rPr>
              <a:t>Job preparedness  for youth and security awareness for women </a:t>
            </a:r>
            <a:endParaRPr kumimoji="0" sz="1600" b="0" i="0" u="none" strike="noStrike" kern="1200" cap="none" spc="0" normalizeH="0" baseline="0" noProof="0" dirty="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BAFF"/>
              </a:buClr>
              <a:buSzPts val="1400"/>
              <a:buFont typeface="Arial"/>
              <a:buNone/>
              <a:tabLst/>
              <a:defRPr/>
            </a:pPr>
            <a:r>
              <a:rPr kumimoji="0" lang="en-GB" sz="1400" b="1" i="0" u="none" strike="noStrike" kern="1200" cap="none" spc="0" normalizeH="0" baseline="0" noProof="0" dirty="0">
                <a:ln>
                  <a:noFill/>
                </a:ln>
                <a:solidFill>
                  <a:srgbClr val="00BAFF"/>
                </a:solidFill>
                <a:effectLst/>
                <a:uLnTx/>
                <a:uFillTx/>
                <a:latin typeface="Arial"/>
                <a:ea typeface="Arial"/>
                <a:cs typeface="Arial"/>
                <a:sym typeface="Arial"/>
              </a:rPr>
              <a:t>Fun Fact </a:t>
            </a:r>
            <a:endParaRPr kumimoji="0"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kumimoji="0" lang="en-GB" sz="1800" b="0" i="1" u="none" strike="noStrike" kern="1200" cap="none" spc="0" normalizeH="0" baseline="0" noProof="0" dirty="0">
                <a:ln>
                  <a:noFill/>
                </a:ln>
                <a:solidFill>
                  <a:srgbClr val="000000"/>
                </a:solidFill>
                <a:effectLst/>
                <a:uLnTx/>
                <a:uFillTx/>
                <a:latin typeface="Arial" panose="020B0604020202020204"/>
                <a:ea typeface="+mn-ea"/>
                <a:cs typeface="+mn-cs"/>
              </a:rPr>
              <a:t>On weekends you'll find me somewhere in Sahyadri mountains.</a:t>
            </a:r>
            <a:endParaRPr kumimoji="0"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196850" algn="l" defTabSz="914400" rtl="0" eaLnBrk="1" fontAlgn="auto" latinLnBrk="0" hangingPunct="1">
              <a:lnSpc>
                <a:spcPct val="100000"/>
              </a:lnSpc>
              <a:spcBef>
                <a:spcPts val="0"/>
              </a:spcBef>
              <a:spcAft>
                <a:spcPts val="0"/>
              </a:spcAft>
              <a:buClr>
                <a:srgbClr val="FFFFFF"/>
              </a:buClr>
              <a:buSzPts val="1400"/>
              <a:buFont typeface="Arial"/>
              <a:buNone/>
              <a:tabLst/>
              <a:defRPr/>
            </a:pPr>
            <a:endParaRPr kumimoji="0" sz="1400" b="0" i="1" u="none" strike="noStrike" kern="1200" cap="none" spc="0" normalizeH="0" baseline="0" noProof="0" dirty="0">
              <a:ln>
                <a:noFill/>
              </a:ln>
              <a:solidFill>
                <a:srgbClr val="000000"/>
              </a:solidFill>
              <a:effectLst/>
              <a:uLnTx/>
              <a:uFillTx/>
              <a:latin typeface="Arial"/>
              <a:ea typeface="Arial"/>
              <a:cs typeface="Arial"/>
              <a:sym typeface="Arial"/>
            </a:endParaRPr>
          </a:p>
        </p:txBody>
      </p:sp>
      <p:sp>
        <p:nvSpPr>
          <p:cNvPr id="99" name="Google Shape;99;p1"/>
          <p:cNvSpPr/>
          <p:nvPr/>
        </p:nvSpPr>
        <p:spPr>
          <a:xfrm>
            <a:off x="593226" y="4886886"/>
            <a:ext cx="6996300" cy="1373700"/>
          </a:xfrm>
          <a:prstGeom prst="rect">
            <a:avLst/>
          </a:prstGeom>
          <a:no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497B"/>
              </a:buClr>
              <a:buSzPts val="1400"/>
              <a:buFont typeface="Arial"/>
              <a:buNone/>
              <a:tabLst/>
              <a:defRPr/>
            </a:pPr>
            <a:r>
              <a:rPr kumimoji="0" lang="en-GB" sz="1400" b="1" i="0" u="none" strike="noStrike" kern="1200" cap="none" spc="0" normalizeH="0" baseline="0" noProof="0" dirty="0">
                <a:ln>
                  <a:noFill/>
                </a:ln>
                <a:solidFill>
                  <a:srgbClr val="00497B"/>
                </a:solidFill>
                <a:effectLst/>
                <a:uLnTx/>
                <a:uFillTx/>
                <a:latin typeface="Arial"/>
                <a:ea typeface="Arial"/>
                <a:cs typeface="Arial"/>
                <a:sym typeface="Arial"/>
              </a:rPr>
              <a:t>Personal Summary</a:t>
            </a:r>
            <a:endParaRPr kumimoji="0" sz="1800" b="1" i="0" u="none" strike="noStrike" kern="1200" cap="none" spc="0" normalizeH="0" baseline="0" noProof="0" dirty="0">
              <a:ln>
                <a:noFill/>
              </a:ln>
              <a:solidFill>
                <a:srgbClr val="00497B"/>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
                <a:srgbClr val="7F7F7F"/>
              </a:buClr>
              <a:buSzPts val="1200"/>
              <a:buFont typeface="Arial"/>
              <a:buNone/>
              <a:tabLst/>
              <a:defRPr/>
            </a:pPr>
            <a:r>
              <a:rPr kumimoji="0" lang="en-GB" sz="1200" b="0" i="1" u="none" strike="noStrike" kern="1200" cap="none" spc="0" normalizeH="0" baseline="0" noProof="0" dirty="0">
                <a:ln>
                  <a:noFill/>
                </a:ln>
                <a:solidFill>
                  <a:srgbClr val="7F7F7F"/>
                </a:solidFill>
                <a:effectLst/>
                <a:uLnTx/>
                <a:uFillTx/>
                <a:latin typeface="Arial" panose="020B0604020202020204"/>
                <a:ea typeface="+mn-ea"/>
                <a:cs typeface="+mn-cs"/>
              </a:rPr>
              <a:t>I believe in learning process. I love outdoor activities and am passionate towards social causes. Currently I'm focused on career in corporate sector, taking global projects exposure and learning about the project operations. I see myself launching a free self defence and gender equality centre. Along with this </a:t>
            </a:r>
            <a:r>
              <a:rPr kumimoji="0" lang="en-GB" sz="1200" b="0" i="1" u="none" strike="noStrike" kern="1200" cap="none" spc="0" normalizeH="0" baseline="0" noProof="0" dirty="0" err="1">
                <a:ln>
                  <a:noFill/>
                </a:ln>
                <a:solidFill>
                  <a:srgbClr val="7F7F7F"/>
                </a:solidFill>
                <a:effectLst/>
                <a:uLnTx/>
                <a:uFillTx/>
                <a:latin typeface="Arial" panose="020B0604020202020204"/>
                <a:ea typeface="+mn-ea"/>
                <a:cs typeface="+mn-cs"/>
              </a:rPr>
              <a:t>center</a:t>
            </a:r>
            <a:r>
              <a:rPr kumimoji="0" lang="en-GB" sz="1200" b="0" i="1" u="none" strike="noStrike" kern="1200" cap="none" spc="0" normalizeH="0" baseline="0" noProof="0" dirty="0">
                <a:ln>
                  <a:noFill/>
                </a:ln>
                <a:solidFill>
                  <a:srgbClr val="7F7F7F"/>
                </a:solidFill>
                <a:effectLst/>
                <a:uLnTx/>
                <a:uFillTx/>
                <a:latin typeface="Arial" panose="020B0604020202020204"/>
                <a:ea typeface="+mn-ea"/>
                <a:cs typeface="+mn-cs"/>
              </a:rPr>
              <a:t> will provide right guidance and job preparedness sessions to youths.</a:t>
            </a:r>
            <a:endParaRPr kumimoji="0"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103" name="Google Shape;103;p1"/>
          <p:cNvPicPr preferRelativeResize="0"/>
          <p:nvPr/>
        </p:nvPicPr>
        <p:blipFill>
          <a:blip r:embed="rId6">
            <a:alphaModFix/>
          </a:blip>
          <a:stretch>
            <a:fillRect/>
          </a:stretch>
        </p:blipFill>
        <p:spPr>
          <a:xfrm>
            <a:off x="1782634" y="1509548"/>
            <a:ext cx="2466000" cy="2466000"/>
          </a:xfrm>
          <a:prstGeom prst="ellipse">
            <a:avLst/>
          </a:prstGeom>
          <a:ln w="63500" cap="rnd">
            <a:noFill/>
          </a:ln>
          <a:effectLst>
            <a:outerShdw blurRad="381000" dist="292100" dir="5400000" sx="-80000" sy="-18000" rotWithShape="0">
              <a:srgbClr val="000000">
                <a:alpha val="22000"/>
              </a:srgbClr>
            </a:outerShdw>
          </a:effectLst>
        </p:spPr>
      </p:pic>
      <p:grpSp>
        <p:nvGrpSpPr>
          <p:cNvPr id="100" name="Google Shape;100;p1"/>
          <p:cNvGrpSpPr/>
          <p:nvPr/>
        </p:nvGrpSpPr>
        <p:grpSpPr>
          <a:xfrm flipH="1">
            <a:off x="3843111" y="1567055"/>
            <a:ext cx="2320004" cy="1527819"/>
            <a:chOff x="1024286" y="2105967"/>
            <a:chExt cx="3728113" cy="2455116"/>
          </a:xfrm>
        </p:grpSpPr>
        <p:pic>
          <p:nvPicPr>
            <p:cNvPr id="101" name="Google Shape;101;p1"/>
            <p:cNvPicPr preferRelativeResize="0"/>
            <p:nvPr/>
          </p:nvPicPr>
          <p:blipFill rotWithShape="1">
            <a:blip r:embed="rId7">
              <a:alphaModFix/>
            </a:blip>
            <a:srcRect/>
            <a:stretch/>
          </p:blipFill>
          <p:spPr>
            <a:xfrm flipH="1">
              <a:off x="1024286" y="2105967"/>
              <a:ext cx="3728113" cy="2455116"/>
            </a:xfrm>
            <a:prstGeom prst="rect">
              <a:avLst/>
            </a:prstGeom>
            <a:noFill/>
            <a:ln>
              <a:noFill/>
            </a:ln>
          </p:spPr>
        </p:pic>
        <p:sp>
          <p:nvSpPr>
            <p:cNvPr id="102" name="Google Shape;102;p1"/>
            <p:cNvSpPr/>
            <p:nvPr/>
          </p:nvSpPr>
          <p:spPr>
            <a:xfrm>
              <a:off x="1143240" y="2142816"/>
              <a:ext cx="3471600" cy="2077500"/>
            </a:xfrm>
            <a:prstGeom prst="ellipse">
              <a:avLst/>
            </a:prstGeom>
            <a:solidFill>
              <a:srgbClr val="F2F2F2"/>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en-GB" sz="2400" b="1" i="0" u="none" strike="noStrike" kern="1200" cap="none" spc="0" normalizeH="0" baseline="0" noProof="0" dirty="0">
                  <a:ln>
                    <a:noFill/>
                  </a:ln>
                  <a:solidFill>
                    <a:srgbClr val="000000"/>
                  </a:solidFill>
                  <a:effectLst/>
                  <a:uLnTx/>
                  <a:uFillTx/>
                  <a:latin typeface="Arial" panose="020B0604020202020204"/>
                  <a:ea typeface="+mn-ea"/>
                  <a:cs typeface="+mn-cs"/>
                </a:rPr>
                <a:t>Vishal K.</a:t>
              </a:r>
              <a:endParaRPr kumimoji="0" sz="24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sp>
        <p:nvSpPr>
          <p:cNvPr id="14" name="Slide Number Placeholder 23">
            <a:extLst>
              <a:ext uri="{FF2B5EF4-FFF2-40B4-BE49-F238E27FC236}">
                <a16:creationId xmlns:a16="http://schemas.microsoft.com/office/drawing/2014/main" id="{E9EFCCE1-8B88-4E01-959F-36B8881F0F75}"/>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32</a:t>
            </a:fld>
            <a:endParaRPr lang="en-US" sz="800" dirty="0">
              <a:solidFill>
                <a:srgbClr val="000000">
                  <a:alpha val="40000"/>
                </a:srgbClr>
              </a:solidFill>
              <a:sym typeface="Graphik" panose="020B0503030202060203"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2BFA16EA-163E-93B2-775B-42A88E7827B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1000" y="4775711"/>
            <a:ext cx="7336020" cy="1426355"/>
          </a:xfrm>
          <a:prstGeom prst="rect">
            <a:avLst/>
          </a:prstGeom>
        </p:spPr>
      </p:pic>
      <p:pic>
        <p:nvPicPr>
          <p:cNvPr id="11" name="Graphic 10">
            <a:extLst>
              <a:ext uri="{FF2B5EF4-FFF2-40B4-BE49-F238E27FC236}">
                <a16:creationId xmlns:a16="http://schemas.microsoft.com/office/drawing/2014/main" id="{7A6D6074-5E75-E514-F8C4-7FD519C628F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640694">
            <a:off x="1198117" y="813202"/>
            <a:ext cx="3030912" cy="3784358"/>
          </a:xfrm>
          <a:prstGeom prst="rect">
            <a:avLst/>
          </a:prstGeom>
        </p:spPr>
      </p:pic>
      <p:pic>
        <p:nvPicPr>
          <p:cNvPr id="12" name="Graphic 11">
            <a:extLst>
              <a:ext uri="{FF2B5EF4-FFF2-40B4-BE49-F238E27FC236}">
                <a16:creationId xmlns:a16="http://schemas.microsoft.com/office/drawing/2014/main" id="{4BE0F786-9F9B-4D13-6076-BBCFCA765AC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691212" y="1137724"/>
            <a:ext cx="2632352" cy="3037192"/>
          </a:xfrm>
          <a:prstGeom prst="rect">
            <a:avLst/>
          </a:prstGeom>
        </p:spPr>
      </p:pic>
      <p:sp>
        <p:nvSpPr>
          <p:cNvPr id="10" name="Rectangle 9">
            <a:extLst>
              <a:ext uri="{FF2B5EF4-FFF2-40B4-BE49-F238E27FC236}">
                <a16:creationId xmlns:a16="http://schemas.microsoft.com/office/drawing/2014/main" id="{D97B2F82-CC65-428E-B772-47E15B383507}"/>
              </a:ext>
            </a:extLst>
          </p:cNvPr>
          <p:cNvSpPr/>
          <p:nvPr/>
        </p:nvSpPr>
        <p:spPr>
          <a:xfrm>
            <a:off x="7928569" y="1378605"/>
            <a:ext cx="4263430" cy="4823461"/>
          </a:xfrm>
          <a:prstGeom prst="rect">
            <a:avLst/>
          </a:prstGeom>
          <a:solidFill>
            <a:srgbClr val="CFECF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35CF5902-4932-43D5-8713-CCE71CEB2FAA}"/>
              </a:ext>
            </a:extLst>
          </p:cNvPr>
          <p:cNvSpPr>
            <a:spLocks noGrp="1"/>
          </p:cNvSpPr>
          <p:nvPr>
            <p:ph type="title"/>
          </p:nvPr>
        </p:nvSpPr>
        <p:spPr/>
        <p:txBody>
          <a:bodyPr/>
          <a:lstStyle/>
          <a:p>
            <a:r>
              <a:rPr lang="en-GB" dirty="0"/>
              <a:t>Rupali </a:t>
            </a:r>
            <a:r>
              <a:rPr lang="en-GB" dirty="0" err="1"/>
              <a:t>Wadekar</a:t>
            </a:r>
            <a:r>
              <a:rPr lang="en-GB" dirty="0"/>
              <a:t> – Pune</a:t>
            </a:r>
          </a:p>
        </p:txBody>
      </p:sp>
      <p:sp>
        <p:nvSpPr>
          <p:cNvPr id="23" name="Rectangle 22">
            <a:extLst>
              <a:ext uri="{FF2B5EF4-FFF2-40B4-BE49-F238E27FC236}">
                <a16:creationId xmlns:a16="http://schemas.microsoft.com/office/drawing/2014/main" id="{0ED21B0F-2380-4087-8208-09117E3061DC}"/>
              </a:ext>
            </a:extLst>
          </p:cNvPr>
          <p:cNvSpPr/>
          <p:nvPr/>
        </p:nvSpPr>
        <p:spPr>
          <a:xfrm>
            <a:off x="8145482" y="1817306"/>
            <a:ext cx="3665517" cy="3912934"/>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Skills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Public speaking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Fresh skill development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Networking</a:t>
            </a:r>
            <a:endPar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Interests/Hobbies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Reading suspense story books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I like to write in my handwriting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Cooking</a:t>
            </a:r>
            <a:endPar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A cause that is important to you</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Youth Empowerment</a:t>
            </a:r>
            <a:endPar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Fun Fact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I know how to speak 3 languages and I am currently learning my 4</a:t>
            </a:r>
            <a:r>
              <a:rPr kumimoji="0" lang="en-GB" sz="1400" b="0" i="1" u="none" strike="noStrike" kern="1200" cap="none" spc="0" normalizeH="0" baseline="30000" noProof="0" dirty="0">
                <a:ln>
                  <a:noFill/>
                </a:ln>
                <a:solidFill>
                  <a:srgbClr val="000000"/>
                </a:solidFill>
                <a:effectLst/>
                <a:uLnTx/>
                <a:uFillTx/>
                <a:latin typeface="Arial" panose="020B0604020202020204"/>
                <a:ea typeface="+mn-ea"/>
                <a:cs typeface="+mn-cs"/>
              </a:rPr>
              <a:t>th</a:t>
            </a:r>
            <a:endPar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4" name="Rectangle 23">
            <a:extLst>
              <a:ext uri="{FF2B5EF4-FFF2-40B4-BE49-F238E27FC236}">
                <a16:creationId xmlns:a16="http://schemas.microsoft.com/office/drawing/2014/main" id="{351DF5DD-FEA2-4809-B659-F7B0D511EFA8}"/>
              </a:ext>
            </a:extLst>
          </p:cNvPr>
          <p:cNvSpPr/>
          <p:nvPr/>
        </p:nvSpPr>
        <p:spPr>
          <a:xfrm>
            <a:off x="593226" y="4886886"/>
            <a:ext cx="6996332" cy="1373620"/>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497B"/>
                </a:solidFill>
                <a:effectLst/>
                <a:uLnTx/>
                <a:uFillTx/>
                <a:latin typeface="Arial" panose="020B0604020202020204"/>
                <a:ea typeface="+mn-ea"/>
                <a:cs typeface="+mn-cs"/>
              </a:rPr>
              <a:t>Personal Summary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 I am studying LLB (Law) final year and am from Pune. I work with youth from 13-30 years of age.  I share my opinion with youth and try living by my standards. I try to encourage others and give them guidance as needed.</a:t>
            </a:r>
            <a:endParaRPr kumimoji="0" lang="en-GB" sz="1200" b="0" i="1"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sp>
        <p:nvSpPr>
          <p:cNvPr id="13" name="Google Shape;97;p1">
            <a:extLst>
              <a:ext uri="{FF2B5EF4-FFF2-40B4-BE49-F238E27FC236}">
                <a16:creationId xmlns:a16="http://schemas.microsoft.com/office/drawing/2014/main" id="{03584F5B-9333-4938-8C17-F7728F796F57}"/>
              </a:ext>
            </a:extLst>
          </p:cNvPr>
          <p:cNvSpPr/>
          <p:nvPr/>
        </p:nvSpPr>
        <p:spPr>
          <a:xfrm>
            <a:off x="1601342" y="1357836"/>
            <a:ext cx="2818200" cy="2775900"/>
          </a:xfrm>
          <a:prstGeom prst="ellipse">
            <a:avLst/>
          </a:prstGeom>
          <a:solidFill>
            <a:schemeClr val="accent2"/>
          </a:solidFill>
          <a:ln w="139700" cap="flat" cmpd="sng">
            <a:solidFill>
              <a:schemeClr val="accent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pic>
        <p:nvPicPr>
          <p:cNvPr id="4" name="Picture 3">
            <a:extLst>
              <a:ext uri="{FF2B5EF4-FFF2-40B4-BE49-F238E27FC236}">
                <a16:creationId xmlns:a16="http://schemas.microsoft.com/office/drawing/2014/main" id="{426D8C40-55F4-FB89-10BD-FAEA1BF4817E}"/>
              </a:ext>
            </a:extLst>
          </p:cNvPr>
          <p:cNvPicPr>
            <a:picLocks noChangeAspect="1"/>
          </p:cNvPicPr>
          <p:nvPr/>
        </p:nvPicPr>
        <p:blipFill>
          <a:blip r:embed="rId9"/>
          <a:stretch>
            <a:fillRect/>
          </a:stretch>
        </p:blipFill>
        <p:spPr>
          <a:xfrm>
            <a:off x="1777442" y="1546550"/>
            <a:ext cx="2448883" cy="2466000"/>
          </a:xfrm>
          <a:prstGeom prst="ellipse">
            <a:avLst/>
          </a:prstGeom>
          <a:ln w="63500" cap="rnd">
            <a:noFill/>
          </a:ln>
          <a:effectLst>
            <a:outerShdw blurRad="381000" dist="292100" dir="5400000" sx="-80000" sy="-18000" rotWithShape="0">
              <a:srgbClr val="000000">
                <a:alpha val="22000"/>
              </a:srgbClr>
            </a:outerShdw>
          </a:effectLst>
        </p:spPr>
      </p:pic>
      <p:grpSp>
        <p:nvGrpSpPr>
          <p:cNvPr id="16" name="Group 15">
            <a:extLst>
              <a:ext uri="{FF2B5EF4-FFF2-40B4-BE49-F238E27FC236}">
                <a16:creationId xmlns:a16="http://schemas.microsoft.com/office/drawing/2014/main" id="{68A5B91A-56DC-FD2B-A4EF-8BA7C11BEFCC}"/>
              </a:ext>
            </a:extLst>
          </p:cNvPr>
          <p:cNvGrpSpPr/>
          <p:nvPr/>
        </p:nvGrpSpPr>
        <p:grpSpPr>
          <a:xfrm flipH="1">
            <a:off x="3843163" y="1567032"/>
            <a:ext cx="2319963" cy="1527792"/>
            <a:chOff x="1024287" y="2105967"/>
            <a:chExt cx="3728111" cy="2455116"/>
          </a:xfrm>
        </p:grpSpPr>
        <p:pic>
          <p:nvPicPr>
            <p:cNvPr id="17" name="Graphic 16">
              <a:extLst>
                <a:ext uri="{FF2B5EF4-FFF2-40B4-BE49-F238E27FC236}">
                  <a16:creationId xmlns:a16="http://schemas.microsoft.com/office/drawing/2014/main" id="{59965ADC-742D-F234-4141-91EB152871A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flipH="1">
              <a:off x="1024287" y="2105967"/>
              <a:ext cx="3728111" cy="2455116"/>
            </a:xfrm>
            <a:prstGeom prst="rect">
              <a:avLst/>
            </a:prstGeom>
          </p:spPr>
        </p:pic>
        <p:sp>
          <p:nvSpPr>
            <p:cNvPr id="18" name="TextBox 17">
              <a:extLst>
                <a:ext uri="{FF2B5EF4-FFF2-40B4-BE49-F238E27FC236}">
                  <a16:creationId xmlns:a16="http://schemas.microsoft.com/office/drawing/2014/main" id="{8080B457-C55C-930D-040C-AA7172B4819E}"/>
                </a:ext>
              </a:extLst>
            </p:cNvPr>
            <p:cNvSpPr txBox="1"/>
            <p:nvPr/>
          </p:nvSpPr>
          <p:spPr>
            <a:xfrm>
              <a:off x="1143240" y="2142816"/>
              <a:ext cx="3471700"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Arial" panose="020B0604020202020204"/>
                  <a:ea typeface="+mn-ea"/>
                  <a:cs typeface="+mn-cs"/>
                </a:rPr>
                <a:t>Rupali </a:t>
              </a:r>
              <a:r>
                <a:rPr kumimoji="0" lang="en-GB" sz="2400" b="1" i="0" u="none" strike="noStrike" kern="1200" cap="none" spc="0" normalizeH="0" baseline="0" noProof="0" dirty="0" err="1">
                  <a:ln>
                    <a:noFill/>
                  </a:ln>
                  <a:solidFill>
                    <a:srgbClr val="000000"/>
                  </a:solidFill>
                  <a:effectLst/>
                  <a:uLnTx/>
                  <a:uFillTx/>
                  <a:latin typeface="Arial" panose="020B0604020202020204"/>
                  <a:ea typeface="+mn-ea"/>
                  <a:cs typeface="+mn-cs"/>
                </a:rPr>
                <a:t>Wadekar</a:t>
              </a:r>
              <a:endParaRPr kumimoji="0" lang="en-GB" sz="24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sp>
        <p:nvSpPr>
          <p:cNvPr id="14" name="Slide Number Placeholder 23">
            <a:extLst>
              <a:ext uri="{FF2B5EF4-FFF2-40B4-BE49-F238E27FC236}">
                <a16:creationId xmlns:a16="http://schemas.microsoft.com/office/drawing/2014/main" id="{73BD0890-3EF3-4645-A7CD-7F18944CFD09}"/>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33</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29459099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2BFA16EA-163E-93B2-775B-42A88E7827B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1000" y="4775711"/>
            <a:ext cx="7336020" cy="1426355"/>
          </a:xfrm>
          <a:prstGeom prst="rect">
            <a:avLst/>
          </a:prstGeom>
        </p:spPr>
      </p:pic>
      <p:pic>
        <p:nvPicPr>
          <p:cNvPr id="11" name="Graphic 10">
            <a:extLst>
              <a:ext uri="{FF2B5EF4-FFF2-40B4-BE49-F238E27FC236}">
                <a16:creationId xmlns:a16="http://schemas.microsoft.com/office/drawing/2014/main" id="{7A6D6074-5E75-E514-F8C4-7FD519C628F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640694">
            <a:off x="1198117" y="813202"/>
            <a:ext cx="3030912" cy="3784358"/>
          </a:xfrm>
          <a:prstGeom prst="rect">
            <a:avLst/>
          </a:prstGeom>
        </p:spPr>
      </p:pic>
      <p:pic>
        <p:nvPicPr>
          <p:cNvPr id="12" name="Graphic 11">
            <a:extLst>
              <a:ext uri="{FF2B5EF4-FFF2-40B4-BE49-F238E27FC236}">
                <a16:creationId xmlns:a16="http://schemas.microsoft.com/office/drawing/2014/main" id="{4BE0F786-9F9B-4D13-6076-BBCFCA765AC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1729805" y="1367905"/>
            <a:ext cx="2632352" cy="3037192"/>
          </a:xfrm>
          <a:prstGeom prst="rect">
            <a:avLst/>
          </a:prstGeom>
        </p:spPr>
      </p:pic>
      <p:sp>
        <p:nvSpPr>
          <p:cNvPr id="10" name="Rectangle 9">
            <a:extLst>
              <a:ext uri="{FF2B5EF4-FFF2-40B4-BE49-F238E27FC236}">
                <a16:creationId xmlns:a16="http://schemas.microsoft.com/office/drawing/2014/main" id="{D97B2F82-CC65-428E-B772-47E15B383507}"/>
              </a:ext>
            </a:extLst>
          </p:cNvPr>
          <p:cNvSpPr/>
          <p:nvPr/>
        </p:nvSpPr>
        <p:spPr>
          <a:xfrm>
            <a:off x="7928569" y="1378605"/>
            <a:ext cx="4263430" cy="4823461"/>
          </a:xfrm>
          <a:prstGeom prst="rect">
            <a:avLst/>
          </a:prstGeom>
          <a:solidFill>
            <a:srgbClr val="CFECF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35CF5902-4932-43D5-8713-CCE71CEB2FAA}"/>
              </a:ext>
            </a:extLst>
          </p:cNvPr>
          <p:cNvSpPr>
            <a:spLocks noGrp="1"/>
          </p:cNvSpPr>
          <p:nvPr>
            <p:ph type="title"/>
          </p:nvPr>
        </p:nvSpPr>
        <p:spPr/>
        <p:txBody>
          <a:bodyPr/>
          <a:lstStyle/>
          <a:p>
            <a:r>
              <a:rPr lang="en-GB" dirty="0" err="1"/>
              <a:t>Prerna</a:t>
            </a:r>
            <a:r>
              <a:rPr lang="en-GB" dirty="0"/>
              <a:t> </a:t>
            </a:r>
            <a:r>
              <a:rPr lang="en-GB" dirty="0" err="1"/>
              <a:t>Ovhal</a:t>
            </a:r>
            <a:r>
              <a:rPr lang="en-GB" dirty="0"/>
              <a:t> – Pune</a:t>
            </a:r>
          </a:p>
        </p:txBody>
      </p:sp>
      <p:sp>
        <p:nvSpPr>
          <p:cNvPr id="23" name="Rectangle 22">
            <a:extLst>
              <a:ext uri="{FF2B5EF4-FFF2-40B4-BE49-F238E27FC236}">
                <a16:creationId xmlns:a16="http://schemas.microsoft.com/office/drawing/2014/main" id="{0ED21B0F-2380-4087-8208-09117E3061DC}"/>
              </a:ext>
            </a:extLst>
          </p:cNvPr>
          <p:cNvSpPr/>
          <p:nvPr/>
        </p:nvSpPr>
        <p:spPr>
          <a:xfrm>
            <a:off x="8145482" y="1817306"/>
            <a:ext cx="3665517" cy="3912934"/>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Skills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Understanding all the tools and work on them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I want to learn a new skills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I want to excel in my soft skills </a:t>
            </a: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Interests/Hobbies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Playing out door game's ( I have played hockey at district level)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I love to wander in nature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I like to gather knowledge about current technology and history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A cause that is important to you</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Child </a:t>
            </a:r>
            <a:r>
              <a:rPr kumimoji="0" lang="en-GB" sz="1400" b="0" i="1" u="none" strike="noStrike" kern="1200" cap="none" spc="0" normalizeH="0" baseline="0" noProof="0" dirty="0" err="1">
                <a:ln>
                  <a:noFill/>
                </a:ln>
                <a:solidFill>
                  <a:srgbClr val="000000"/>
                </a:solidFill>
                <a:effectLst/>
                <a:uLnTx/>
                <a:uFillTx/>
                <a:latin typeface="Arial" panose="020B0604020202020204"/>
                <a:ea typeface="+mn-ea"/>
                <a:cs typeface="+mn-cs"/>
              </a:rPr>
              <a:t>labor</a:t>
            </a:r>
            <a:endPar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Fun Fact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Earlier, I used to hate cooking. But now I cook appetizing delicacies.</a:t>
            </a:r>
            <a:endPar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4" name="Rectangle 23">
            <a:extLst>
              <a:ext uri="{FF2B5EF4-FFF2-40B4-BE49-F238E27FC236}">
                <a16:creationId xmlns:a16="http://schemas.microsoft.com/office/drawing/2014/main" id="{351DF5DD-FEA2-4809-B659-F7B0D511EFA8}"/>
              </a:ext>
            </a:extLst>
          </p:cNvPr>
          <p:cNvSpPr/>
          <p:nvPr/>
        </p:nvSpPr>
        <p:spPr>
          <a:xfrm>
            <a:off x="593226" y="4886886"/>
            <a:ext cx="6996332" cy="1373620"/>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497B"/>
                </a:solidFill>
                <a:effectLst/>
                <a:uLnTx/>
                <a:uFillTx/>
                <a:latin typeface="Arial" panose="020B0604020202020204"/>
                <a:ea typeface="+mn-ea"/>
                <a:cs typeface="+mn-cs"/>
              </a:rPr>
              <a:t>Personal Summary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I am a good observer.  I always observe the situation and then manage it well . I am empathetic and patient and have strong </a:t>
            </a:r>
            <a:r>
              <a:rPr kumimoji="0" lang="en-US" sz="1200" b="0" i="1" u="none" strike="noStrike" kern="1200" cap="none" spc="0" normalizeH="0" baseline="0" noProof="0" dirty="0" err="1">
                <a:ln>
                  <a:noFill/>
                </a:ln>
                <a:solidFill>
                  <a:srgbClr val="000000">
                    <a:lumMod val="50000"/>
                    <a:lumOff val="50000"/>
                  </a:srgbClr>
                </a:solidFill>
                <a:effectLst/>
                <a:uLnTx/>
                <a:uFillTx/>
                <a:latin typeface="Arial" panose="020B0604020202020204"/>
                <a:ea typeface="+mn-ea"/>
                <a:cs typeface="+mn-cs"/>
              </a:rPr>
              <a:t>organisational</a:t>
            </a:r>
            <a:r>
              <a:rPr kumimoji="0" lang="en-US" sz="1200" b="0" i="1"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 skills. I always strive to give my best in my work. I see myself guiding a lot of people on this career path. And with time, we will have a lot of  success stories which will inspire next generation people around us.</a:t>
            </a:r>
            <a:endParaRPr kumimoji="0" lang="en-GB" sz="1200" b="0" i="1"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sp>
        <p:nvSpPr>
          <p:cNvPr id="13" name="Google Shape;97;p1">
            <a:extLst>
              <a:ext uri="{FF2B5EF4-FFF2-40B4-BE49-F238E27FC236}">
                <a16:creationId xmlns:a16="http://schemas.microsoft.com/office/drawing/2014/main" id="{6BF8F737-4D5F-43B5-9CF5-4FD199F8669A}"/>
              </a:ext>
            </a:extLst>
          </p:cNvPr>
          <p:cNvSpPr/>
          <p:nvPr/>
        </p:nvSpPr>
        <p:spPr>
          <a:xfrm>
            <a:off x="1601342" y="1357836"/>
            <a:ext cx="2818200" cy="2775900"/>
          </a:xfrm>
          <a:prstGeom prst="ellipse">
            <a:avLst/>
          </a:prstGeom>
          <a:solidFill>
            <a:schemeClr val="accent2"/>
          </a:solidFill>
          <a:ln w="139700" cap="flat" cmpd="sng">
            <a:solidFill>
              <a:schemeClr val="accent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pic>
        <p:nvPicPr>
          <p:cNvPr id="7" name="Picture 6">
            <a:extLst>
              <a:ext uri="{FF2B5EF4-FFF2-40B4-BE49-F238E27FC236}">
                <a16:creationId xmlns:a16="http://schemas.microsoft.com/office/drawing/2014/main" id="{87D54B2B-A289-4007-D526-0F95F9FEBE4D}"/>
              </a:ext>
            </a:extLst>
          </p:cNvPr>
          <p:cNvPicPr>
            <a:picLocks noChangeAspect="1"/>
          </p:cNvPicPr>
          <p:nvPr/>
        </p:nvPicPr>
        <p:blipFill>
          <a:blip r:embed="rId9"/>
          <a:stretch>
            <a:fillRect/>
          </a:stretch>
        </p:blipFill>
        <p:spPr>
          <a:xfrm>
            <a:off x="1777442" y="1472070"/>
            <a:ext cx="2466000" cy="2463197"/>
          </a:xfrm>
          <a:prstGeom prst="ellipse">
            <a:avLst/>
          </a:prstGeom>
          <a:ln w="63500" cap="rnd">
            <a:noFill/>
          </a:ln>
          <a:effectLst>
            <a:outerShdw blurRad="381000" dist="292100" dir="5400000" sx="-80000" sy="-18000" rotWithShape="0">
              <a:srgbClr val="000000">
                <a:alpha val="22000"/>
              </a:srgbClr>
            </a:outerShdw>
          </a:effectLst>
        </p:spPr>
      </p:pic>
      <p:grpSp>
        <p:nvGrpSpPr>
          <p:cNvPr id="16" name="Group 15">
            <a:extLst>
              <a:ext uri="{FF2B5EF4-FFF2-40B4-BE49-F238E27FC236}">
                <a16:creationId xmlns:a16="http://schemas.microsoft.com/office/drawing/2014/main" id="{68A5B91A-56DC-FD2B-A4EF-8BA7C11BEFCC}"/>
              </a:ext>
            </a:extLst>
          </p:cNvPr>
          <p:cNvGrpSpPr/>
          <p:nvPr/>
        </p:nvGrpSpPr>
        <p:grpSpPr>
          <a:xfrm flipH="1">
            <a:off x="3843163" y="1567032"/>
            <a:ext cx="2319963" cy="1527792"/>
            <a:chOff x="1024287" y="2105967"/>
            <a:chExt cx="3728111" cy="2455116"/>
          </a:xfrm>
        </p:grpSpPr>
        <p:pic>
          <p:nvPicPr>
            <p:cNvPr id="17" name="Graphic 16">
              <a:extLst>
                <a:ext uri="{FF2B5EF4-FFF2-40B4-BE49-F238E27FC236}">
                  <a16:creationId xmlns:a16="http://schemas.microsoft.com/office/drawing/2014/main" id="{59965ADC-742D-F234-4141-91EB152871A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flipH="1">
              <a:off x="1024287" y="2105967"/>
              <a:ext cx="3728111" cy="2455116"/>
            </a:xfrm>
            <a:prstGeom prst="rect">
              <a:avLst/>
            </a:prstGeom>
          </p:spPr>
        </p:pic>
        <p:sp>
          <p:nvSpPr>
            <p:cNvPr id="18" name="TextBox 17">
              <a:extLst>
                <a:ext uri="{FF2B5EF4-FFF2-40B4-BE49-F238E27FC236}">
                  <a16:creationId xmlns:a16="http://schemas.microsoft.com/office/drawing/2014/main" id="{8080B457-C55C-930D-040C-AA7172B4819E}"/>
                </a:ext>
              </a:extLst>
            </p:cNvPr>
            <p:cNvSpPr txBox="1"/>
            <p:nvPr/>
          </p:nvSpPr>
          <p:spPr>
            <a:xfrm>
              <a:off x="1143240" y="2142816"/>
              <a:ext cx="3471700"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err="1">
                  <a:ln>
                    <a:noFill/>
                  </a:ln>
                  <a:solidFill>
                    <a:srgbClr val="000000"/>
                  </a:solidFill>
                  <a:effectLst/>
                  <a:uLnTx/>
                  <a:uFillTx/>
                  <a:latin typeface="Arial" panose="020B0604020202020204"/>
                  <a:ea typeface="+mn-ea"/>
                  <a:cs typeface="+mn-cs"/>
                </a:rPr>
                <a:t>Prerna</a:t>
              </a:r>
              <a:r>
                <a:rPr kumimoji="0" lang="en-GB" sz="2400" b="1"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GB" sz="2400" b="1" i="0" u="none" strike="noStrike" kern="1200" cap="none" spc="0" normalizeH="0" baseline="0" noProof="0" dirty="0" err="1">
                  <a:ln>
                    <a:noFill/>
                  </a:ln>
                  <a:solidFill>
                    <a:srgbClr val="000000"/>
                  </a:solidFill>
                  <a:effectLst/>
                  <a:uLnTx/>
                  <a:uFillTx/>
                  <a:latin typeface="Arial" panose="020B0604020202020204"/>
                  <a:ea typeface="+mn-ea"/>
                  <a:cs typeface="+mn-cs"/>
                </a:rPr>
                <a:t>Ovhal</a:t>
              </a:r>
              <a:endParaRPr kumimoji="0" lang="en-GB" sz="24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sp>
        <p:nvSpPr>
          <p:cNvPr id="14" name="Slide Number Placeholder 23">
            <a:extLst>
              <a:ext uri="{FF2B5EF4-FFF2-40B4-BE49-F238E27FC236}">
                <a16:creationId xmlns:a16="http://schemas.microsoft.com/office/drawing/2014/main" id="{ACB8B8E5-7F43-4C66-9C92-967B7EBED96C}"/>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34</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29156246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2BFA16EA-163E-93B2-775B-42A88E7827B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1000" y="4775711"/>
            <a:ext cx="7336020" cy="1426355"/>
          </a:xfrm>
          <a:prstGeom prst="rect">
            <a:avLst/>
          </a:prstGeom>
        </p:spPr>
      </p:pic>
      <p:pic>
        <p:nvPicPr>
          <p:cNvPr id="11" name="Graphic 10">
            <a:extLst>
              <a:ext uri="{FF2B5EF4-FFF2-40B4-BE49-F238E27FC236}">
                <a16:creationId xmlns:a16="http://schemas.microsoft.com/office/drawing/2014/main" id="{7A6D6074-5E75-E514-F8C4-7FD519C628F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640694">
            <a:off x="1198117" y="813202"/>
            <a:ext cx="3030912" cy="3784358"/>
          </a:xfrm>
          <a:prstGeom prst="rect">
            <a:avLst/>
          </a:prstGeom>
        </p:spPr>
      </p:pic>
      <p:pic>
        <p:nvPicPr>
          <p:cNvPr id="12" name="Graphic 11">
            <a:extLst>
              <a:ext uri="{FF2B5EF4-FFF2-40B4-BE49-F238E27FC236}">
                <a16:creationId xmlns:a16="http://schemas.microsoft.com/office/drawing/2014/main" id="{4BE0F786-9F9B-4D13-6076-BBCFCA765AC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1729805" y="1367905"/>
            <a:ext cx="2632352" cy="3037192"/>
          </a:xfrm>
          <a:prstGeom prst="rect">
            <a:avLst/>
          </a:prstGeom>
        </p:spPr>
      </p:pic>
      <p:sp>
        <p:nvSpPr>
          <p:cNvPr id="10" name="Rectangle 9">
            <a:extLst>
              <a:ext uri="{FF2B5EF4-FFF2-40B4-BE49-F238E27FC236}">
                <a16:creationId xmlns:a16="http://schemas.microsoft.com/office/drawing/2014/main" id="{D97B2F82-CC65-428E-B772-47E15B383507}"/>
              </a:ext>
            </a:extLst>
          </p:cNvPr>
          <p:cNvSpPr/>
          <p:nvPr/>
        </p:nvSpPr>
        <p:spPr>
          <a:xfrm>
            <a:off x="7928569" y="1378605"/>
            <a:ext cx="4263430" cy="4823461"/>
          </a:xfrm>
          <a:prstGeom prst="rect">
            <a:avLst/>
          </a:prstGeom>
          <a:solidFill>
            <a:srgbClr val="CFECF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35CF5902-4932-43D5-8713-CCE71CEB2FAA}"/>
              </a:ext>
            </a:extLst>
          </p:cNvPr>
          <p:cNvSpPr>
            <a:spLocks noGrp="1"/>
          </p:cNvSpPr>
          <p:nvPr>
            <p:ph type="title"/>
          </p:nvPr>
        </p:nvSpPr>
        <p:spPr/>
        <p:txBody>
          <a:bodyPr/>
          <a:lstStyle/>
          <a:p>
            <a:r>
              <a:rPr lang="en-GB" dirty="0"/>
              <a:t>Shweta Patil – Pune</a:t>
            </a:r>
          </a:p>
        </p:txBody>
      </p:sp>
      <p:sp>
        <p:nvSpPr>
          <p:cNvPr id="23" name="Rectangle 22">
            <a:extLst>
              <a:ext uri="{FF2B5EF4-FFF2-40B4-BE49-F238E27FC236}">
                <a16:creationId xmlns:a16="http://schemas.microsoft.com/office/drawing/2014/main" id="{0ED21B0F-2380-4087-8208-09117E3061DC}"/>
              </a:ext>
            </a:extLst>
          </p:cNvPr>
          <p:cNvSpPr/>
          <p:nvPr/>
        </p:nvSpPr>
        <p:spPr>
          <a:xfrm>
            <a:off x="8145482" y="1817306"/>
            <a:ext cx="3665517" cy="3912934"/>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Skills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Create different makeup looks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Applying </a:t>
            </a:r>
            <a:r>
              <a:rPr kumimoji="0" lang="en-US" sz="1400" b="0" i="1" u="none" strike="noStrike" kern="1200" cap="none" spc="0" normalizeH="0" baseline="0" noProof="0" dirty="0" err="1">
                <a:ln>
                  <a:noFill/>
                </a:ln>
                <a:solidFill>
                  <a:srgbClr val="000000"/>
                </a:solidFill>
                <a:effectLst/>
                <a:uLnTx/>
                <a:uFillTx/>
                <a:latin typeface="Arial" panose="020B0604020202020204"/>
                <a:ea typeface="+mn-ea"/>
                <a:cs typeface="+mn-cs"/>
              </a:rPr>
              <a:t>mehandi</a:t>
            </a: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 designs (Practice of making designs on someone's hands with henna (= a reddish-brown dye))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Cooking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Interests/Hobbies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Women’s rights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P</a:t>
            </a:r>
            <a:r>
              <a:rPr kumimoji="0" lang="en-US" sz="1400" b="0" i="1" u="none" strike="noStrike" kern="1200" cap="none" spc="0" normalizeH="0" baseline="0" noProof="0" dirty="0" err="1">
                <a:ln>
                  <a:noFill/>
                </a:ln>
                <a:solidFill>
                  <a:srgbClr val="000000"/>
                </a:solidFill>
                <a:effectLst/>
                <a:uLnTx/>
                <a:uFillTx/>
                <a:latin typeface="Arial" panose="020B0604020202020204"/>
                <a:ea typeface="+mn-ea"/>
                <a:cs typeface="+mn-cs"/>
              </a:rPr>
              <a:t>eoples</a:t>
            </a: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 point of view about differently abled community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A cause that is important to you</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I can learn different things quickly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Fun Fact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I am good at public speaking.</a:t>
            </a:r>
            <a:endPar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4" name="Rectangle 23">
            <a:extLst>
              <a:ext uri="{FF2B5EF4-FFF2-40B4-BE49-F238E27FC236}">
                <a16:creationId xmlns:a16="http://schemas.microsoft.com/office/drawing/2014/main" id="{351DF5DD-FEA2-4809-B659-F7B0D511EFA8}"/>
              </a:ext>
            </a:extLst>
          </p:cNvPr>
          <p:cNvSpPr/>
          <p:nvPr/>
        </p:nvSpPr>
        <p:spPr>
          <a:xfrm>
            <a:off x="593226" y="4886886"/>
            <a:ext cx="6996332" cy="1373620"/>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497B"/>
                </a:solidFill>
                <a:effectLst/>
                <a:uLnTx/>
                <a:uFillTx/>
                <a:latin typeface="Arial" panose="020B0604020202020204"/>
                <a:ea typeface="+mn-ea"/>
                <a:cs typeface="+mn-cs"/>
              </a:rPr>
              <a:t>Personal Summary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I am not able to get comfortable very quickly in different places. But I like to meet people and hear about their good and bad experiences. Also I must do something in life that encourages handicap people and motivates them to act.</a:t>
            </a:r>
            <a:endParaRPr kumimoji="0" lang="en-GB" sz="1200" b="0" i="1"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sp>
        <p:nvSpPr>
          <p:cNvPr id="13" name="Google Shape;97;p1">
            <a:extLst>
              <a:ext uri="{FF2B5EF4-FFF2-40B4-BE49-F238E27FC236}">
                <a16:creationId xmlns:a16="http://schemas.microsoft.com/office/drawing/2014/main" id="{20A88D81-D29C-4E01-ADCE-9F4AA654EEE1}"/>
              </a:ext>
            </a:extLst>
          </p:cNvPr>
          <p:cNvSpPr/>
          <p:nvPr/>
        </p:nvSpPr>
        <p:spPr>
          <a:xfrm>
            <a:off x="1601342" y="1357836"/>
            <a:ext cx="2818200" cy="2775900"/>
          </a:xfrm>
          <a:prstGeom prst="ellipse">
            <a:avLst/>
          </a:prstGeom>
          <a:solidFill>
            <a:schemeClr val="accent2"/>
          </a:solidFill>
          <a:ln w="139700" cap="flat" cmpd="sng">
            <a:solidFill>
              <a:schemeClr val="accent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Arial"/>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pic>
        <p:nvPicPr>
          <p:cNvPr id="4" name="Picture 3">
            <a:extLst>
              <a:ext uri="{FF2B5EF4-FFF2-40B4-BE49-F238E27FC236}">
                <a16:creationId xmlns:a16="http://schemas.microsoft.com/office/drawing/2014/main" id="{69D0E674-1F61-86C8-D4C4-22BE4E0E5EF5}"/>
              </a:ext>
            </a:extLst>
          </p:cNvPr>
          <p:cNvPicPr>
            <a:picLocks noChangeAspect="1"/>
          </p:cNvPicPr>
          <p:nvPr/>
        </p:nvPicPr>
        <p:blipFill>
          <a:blip r:embed="rId9"/>
          <a:stretch>
            <a:fillRect/>
          </a:stretch>
        </p:blipFill>
        <p:spPr>
          <a:xfrm>
            <a:off x="1777300" y="1512786"/>
            <a:ext cx="2466283" cy="2466000"/>
          </a:xfrm>
          <a:prstGeom prst="ellipse">
            <a:avLst/>
          </a:prstGeom>
          <a:ln w="63500" cap="rnd">
            <a:noFill/>
          </a:ln>
          <a:effectLst>
            <a:outerShdw blurRad="381000" dist="292100" dir="5400000" sx="-80000" sy="-18000" rotWithShape="0">
              <a:srgbClr val="000000">
                <a:alpha val="22000"/>
              </a:srgbClr>
            </a:outerShdw>
          </a:effectLst>
        </p:spPr>
      </p:pic>
      <p:grpSp>
        <p:nvGrpSpPr>
          <p:cNvPr id="16" name="Group 15">
            <a:extLst>
              <a:ext uri="{FF2B5EF4-FFF2-40B4-BE49-F238E27FC236}">
                <a16:creationId xmlns:a16="http://schemas.microsoft.com/office/drawing/2014/main" id="{68A5B91A-56DC-FD2B-A4EF-8BA7C11BEFCC}"/>
              </a:ext>
            </a:extLst>
          </p:cNvPr>
          <p:cNvGrpSpPr/>
          <p:nvPr/>
        </p:nvGrpSpPr>
        <p:grpSpPr>
          <a:xfrm flipH="1">
            <a:off x="3843163" y="1567032"/>
            <a:ext cx="2319963" cy="1527792"/>
            <a:chOff x="1024287" y="2105967"/>
            <a:chExt cx="3728111" cy="2455116"/>
          </a:xfrm>
        </p:grpSpPr>
        <p:pic>
          <p:nvPicPr>
            <p:cNvPr id="17" name="Graphic 16">
              <a:extLst>
                <a:ext uri="{FF2B5EF4-FFF2-40B4-BE49-F238E27FC236}">
                  <a16:creationId xmlns:a16="http://schemas.microsoft.com/office/drawing/2014/main" id="{59965ADC-742D-F234-4141-91EB152871A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flipH="1">
              <a:off x="1024287" y="2105967"/>
              <a:ext cx="3728111" cy="2455116"/>
            </a:xfrm>
            <a:prstGeom prst="rect">
              <a:avLst/>
            </a:prstGeom>
          </p:spPr>
        </p:pic>
        <p:sp>
          <p:nvSpPr>
            <p:cNvPr id="18" name="TextBox 17">
              <a:extLst>
                <a:ext uri="{FF2B5EF4-FFF2-40B4-BE49-F238E27FC236}">
                  <a16:creationId xmlns:a16="http://schemas.microsoft.com/office/drawing/2014/main" id="{8080B457-C55C-930D-040C-AA7172B4819E}"/>
                </a:ext>
              </a:extLst>
            </p:cNvPr>
            <p:cNvSpPr txBox="1"/>
            <p:nvPr/>
          </p:nvSpPr>
          <p:spPr>
            <a:xfrm>
              <a:off x="1143240" y="2142816"/>
              <a:ext cx="3471700" cy="2077403"/>
            </a:xfrm>
            <a:prstGeom prst="ellipse">
              <a:avLst/>
            </a:prstGeom>
            <a:solidFill>
              <a:schemeClr val="bg1">
                <a:lumMod val="95000"/>
              </a:schemeClr>
            </a:solidFill>
          </p:spPr>
          <p:txBody>
            <a:bodyPr wrap="square" lIns="0" tIns="0" rIns="0" bIns="0" anchor="ctr">
              <a:noAutofit/>
            </a:bodyPr>
            <a:lstStyle>
              <a:defPPr>
                <a:defRPr lang="en-US"/>
              </a:defPPr>
              <a:lvl1pPr algn="ctr">
                <a:defRPr sz="1600">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Arial" panose="020B0604020202020204"/>
                  <a:ea typeface="+mn-ea"/>
                  <a:cs typeface="+mn-cs"/>
                </a:rPr>
                <a:t>Shweta Patil</a:t>
              </a:r>
            </a:p>
          </p:txBody>
        </p:sp>
      </p:grpSp>
      <p:sp>
        <p:nvSpPr>
          <p:cNvPr id="14" name="Slide Number Placeholder 23">
            <a:extLst>
              <a:ext uri="{FF2B5EF4-FFF2-40B4-BE49-F238E27FC236}">
                <a16:creationId xmlns:a16="http://schemas.microsoft.com/office/drawing/2014/main" id="{FC3B46F2-079B-4FEA-AA9C-9444237B2CBE}"/>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35</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29126536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844518DB-7F50-7FF3-EDA6-9892405CAF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1000" y="4775711"/>
            <a:ext cx="7336020" cy="1426355"/>
          </a:xfrm>
          <a:prstGeom prst="rect">
            <a:avLst/>
          </a:prstGeom>
        </p:spPr>
      </p:pic>
      <p:pic>
        <p:nvPicPr>
          <p:cNvPr id="13" name="Graphic 12">
            <a:extLst>
              <a:ext uri="{FF2B5EF4-FFF2-40B4-BE49-F238E27FC236}">
                <a16:creationId xmlns:a16="http://schemas.microsoft.com/office/drawing/2014/main" id="{B79244C3-5D7C-E76B-DE80-E3B66D0D0D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640694">
            <a:off x="1198117" y="813202"/>
            <a:ext cx="3030912" cy="3784358"/>
          </a:xfrm>
          <a:prstGeom prst="rect">
            <a:avLst/>
          </a:prstGeom>
        </p:spPr>
      </p:pic>
      <p:pic>
        <p:nvPicPr>
          <p:cNvPr id="14" name="Graphic 13">
            <a:extLst>
              <a:ext uri="{FF2B5EF4-FFF2-40B4-BE49-F238E27FC236}">
                <a16:creationId xmlns:a16="http://schemas.microsoft.com/office/drawing/2014/main" id="{D8B476BF-93A9-D0D4-C9D1-75952602CA5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691212" y="1137724"/>
            <a:ext cx="2632352" cy="3037192"/>
          </a:xfrm>
          <a:prstGeom prst="rect">
            <a:avLst/>
          </a:prstGeom>
        </p:spPr>
      </p:pic>
      <p:sp>
        <p:nvSpPr>
          <p:cNvPr id="15" name="Rectangle 14">
            <a:extLst>
              <a:ext uri="{FF2B5EF4-FFF2-40B4-BE49-F238E27FC236}">
                <a16:creationId xmlns:a16="http://schemas.microsoft.com/office/drawing/2014/main" id="{E081D5DF-67C4-89CD-93FC-79C4EA5AE1DF}"/>
              </a:ext>
            </a:extLst>
          </p:cNvPr>
          <p:cNvSpPr/>
          <p:nvPr/>
        </p:nvSpPr>
        <p:spPr>
          <a:xfrm>
            <a:off x="7928569" y="1378605"/>
            <a:ext cx="4263430" cy="4823461"/>
          </a:xfrm>
          <a:prstGeom prst="rect">
            <a:avLst/>
          </a:prstGeom>
          <a:solidFill>
            <a:srgbClr val="CFECF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6" name="Title 1">
            <a:extLst>
              <a:ext uri="{FF2B5EF4-FFF2-40B4-BE49-F238E27FC236}">
                <a16:creationId xmlns:a16="http://schemas.microsoft.com/office/drawing/2014/main" id="{1585A20F-CD44-2A8B-C468-C62C2F0DFDA3}"/>
              </a:ext>
            </a:extLst>
          </p:cNvPr>
          <p:cNvSpPr txBox="1">
            <a:spLocks/>
          </p:cNvSpPr>
          <p:nvPr/>
        </p:nvSpPr>
        <p:spPr>
          <a:xfrm>
            <a:off x="381000" y="381000"/>
            <a:ext cx="11430000" cy="7620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3200" b="1" kern="1200">
                <a:solidFill>
                  <a:schemeClr val="tx1"/>
                </a:solidFill>
                <a:latin typeface="Arial Black" panose="020B0A04020102020204" pitchFamily="34" charset="0"/>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GB" sz="3200" b="1" i="0" u="none" strike="noStrike" kern="1200" cap="none" spc="0" normalizeH="0" baseline="0" noProof="0" dirty="0" err="1">
                <a:ln>
                  <a:noFill/>
                </a:ln>
                <a:solidFill>
                  <a:srgbClr val="000000"/>
                </a:solidFill>
                <a:effectLst/>
                <a:uLnTx/>
                <a:uFillTx/>
                <a:latin typeface="Arial Black" panose="020B0A04020102020204" pitchFamily="34" charset="0"/>
                <a:ea typeface="+mj-ea"/>
                <a:cs typeface="+mj-cs"/>
              </a:rPr>
              <a:t>Aasiya</a:t>
            </a:r>
            <a:r>
              <a:rPr kumimoji="0" lang="en-GB" sz="3200" b="1" i="0" u="none" strike="noStrike" kern="1200" cap="none" spc="0" normalizeH="0" baseline="0" noProof="0" dirty="0">
                <a:ln>
                  <a:noFill/>
                </a:ln>
                <a:solidFill>
                  <a:srgbClr val="000000"/>
                </a:solidFill>
                <a:effectLst/>
                <a:uLnTx/>
                <a:uFillTx/>
                <a:latin typeface="Arial Black" panose="020B0A04020102020204" pitchFamily="34" charset="0"/>
                <a:ea typeface="+mj-ea"/>
                <a:cs typeface="+mj-cs"/>
              </a:rPr>
              <a:t> Mohammad Zaheer Shaikh - Pune</a:t>
            </a:r>
          </a:p>
        </p:txBody>
      </p:sp>
      <p:sp>
        <p:nvSpPr>
          <p:cNvPr id="17" name="Oval 16">
            <a:extLst>
              <a:ext uri="{FF2B5EF4-FFF2-40B4-BE49-F238E27FC236}">
                <a16:creationId xmlns:a16="http://schemas.microsoft.com/office/drawing/2014/main" id="{928DF70D-9AAD-D36E-90DE-077F1FC90C59}"/>
              </a:ext>
            </a:extLst>
          </p:cNvPr>
          <p:cNvSpPr/>
          <p:nvPr/>
        </p:nvSpPr>
        <p:spPr>
          <a:xfrm>
            <a:off x="1601342" y="1357836"/>
            <a:ext cx="2818311" cy="2775857"/>
          </a:xfrm>
          <a:prstGeom prst="ellipse">
            <a:avLst/>
          </a:prstGeom>
          <a:solidFill>
            <a:schemeClr val="accent2"/>
          </a:solidFill>
          <a:ln w="139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A285357B-F443-07CC-BCC5-63788B36D1A3}"/>
              </a:ext>
            </a:extLst>
          </p:cNvPr>
          <p:cNvSpPr/>
          <p:nvPr/>
        </p:nvSpPr>
        <p:spPr>
          <a:xfrm>
            <a:off x="8145482" y="1784648"/>
            <a:ext cx="3665517" cy="3912934"/>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Skills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Mobilizing large number of youth using </a:t>
            </a:r>
            <a:r>
              <a:rPr kumimoji="0" lang="en-GB" sz="1400" b="0" i="1" u="none" strike="noStrike" kern="1200" cap="none" spc="0" normalizeH="0" baseline="0" noProof="0" dirty="0" err="1">
                <a:ln>
                  <a:noFill/>
                </a:ln>
                <a:solidFill>
                  <a:srgbClr val="000000"/>
                </a:solidFill>
                <a:effectLst/>
                <a:uLnTx/>
                <a:uFillTx/>
                <a:latin typeface="Arial" panose="020B0604020202020204"/>
                <a:ea typeface="+mn-ea"/>
                <a:cs typeface="+mn-cs"/>
              </a:rPr>
              <a:t>Whatsapp</a:t>
            </a: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 Status and social media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Solving youth challenges via YIF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Graphik" panose="020B050303020206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Interests/Hobbies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Interacting with people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T</a:t>
            </a:r>
            <a:r>
              <a:rPr kumimoji="0" lang="en-US" sz="1400" b="0" i="1" u="none" strike="noStrike" kern="1200" cap="none" spc="0" normalizeH="0" baseline="0" noProof="0" dirty="0" err="1">
                <a:ln>
                  <a:noFill/>
                </a:ln>
                <a:solidFill>
                  <a:srgbClr val="000000"/>
                </a:solidFill>
                <a:effectLst/>
                <a:uLnTx/>
                <a:uFillTx/>
                <a:latin typeface="Arial" panose="020B0604020202020204"/>
                <a:ea typeface="+mn-ea"/>
                <a:cs typeface="+mn-cs"/>
              </a:rPr>
              <a:t>ravelling</a:t>
            </a:r>
            <a:endPar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H</a:t>
            </a:r>
            <a:r>
              <a:rPr kumimoji="0" lang="en-US" sz="1400" b="0" i="1" u="none" strike="noStrike" kern="1200" cap="none" spc="0" normalizeH="0" baseline="0" noProof="0" dirty="0" err="1">
                <a:ln>
                  <a:noFill/>
                </a:ln>
                <a:solidFill>
                  <a:srgbClr val="000000"/>
                </a:solidFill>
                <a:effectLst/>
                <a:uLnTx/>
                <a:uFillTx/>
                <a:latin typeface="Arial" panose="020B0604020202020204"/>
                <a:ea typeface="+mn-ea"/>
                <a:cs typeface="+mn-cs"/>
              </a:rPr>
              <a:t>elping</a:t>
            </a: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 people</a:t>
            </a:r>
            <a:endPar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Graphik" panose="020B050303020206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A cause that is important to you</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Women's safety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Eve teasing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U</a:t>
            </a:r>
            <a:r>
              <a:rPr kumimoji="0" lang="en-US" sz="1400" b="0" i="1" u="none" strike="noStrike" kern="1200" cap="none" spc="0" normalizeH="0" baseline="0" noProof="0" dirty="0" err="1">
                <a:ln>
                  <a:noFill/>
                </a:ln>
                <a:solidFill>
                  <a:srgbClr val="000000"/>
                </a:solidFill>
                <a:effectLst/>
                <a:uLnTx/>
                <a:uFillTx/>
                <a:latin typeface="Arial" panose="020B0604020202020204"/>
                <a:ea typeface="+mn-ea"/>
                <a:cs typeface="+mn-cs"/>
              </a:rPr>
              <a:t>nemployment</a:t>
            </a:r>
            <a:endPar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Fun Fact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dirty="0">
                <a:ln>
                  <a:noFill/>
                </a:ln>
                <a:solidFill>
                  <a:srgbClr val="000000"/>
                </a:solidFill>
                <a:effectLst/>
                <a:uLnTx/>
                <a:uFillTx/>
                <a:latin typeface="Arial" panose="020B0604020202020204"/>
                <a:ea typeface="+mn-ea"/>
                <a:cs typeface="+mn-cs"/>
              </a:rPr>
              <a:t>No matter how much pain I am enduring, I go out all the way to help people who seek support. Thus I forget my pains and derive joy that I am of use to someone.</a:t>
            </a:r>
            <a:endPar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 name="Rectangle 20">
            <a:extLst>
              <a:ext uri="{FF2B5EF4-FFF2-40B4-BE49-F238E27FC236}">
                <a16:creationId xmlns:a16="http://schemas.microsoft.com/office/drawing/2014/main" id="{A7DC4B6D-F8E2-3BEB-6BDC-F4F9C1807C70}"/>
              </a:ext>
            </a:extLst>
          </p:cNvPr>
          <p:cNvSpPr/>
          <p:nvPr/>
        </p:nvSpPr>
        <p:spPr>
          <a:xfrm>
            <a:off x="593226" y="4886886"/>
            <a:ext cx="6996332" cy="1373620"/>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497B"/>
                </a:solidFill>
                <a:effectLst/>
                <a:uLnTx/>
                <a:uFillTx/>
                <a:latin typeface="Arial" panose="020B0604020202020204"/>
                <a:ea typeface="+mn-ea"/>
                <a:cs typeface="+mn-cs"/>
              </a:rPr>
              <a:t>Personal Summary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497B"/>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I like social work. I got multiple opportunities to help youth via the Youth Innovation Fund. My desire is to stay connected with such opportunities to help people. I desire to be known as a Social Worker who is of help to others.</a:t>
            </a:r>
            <a:endParaRPr kumimoji="0" lang="en-GB" sz="1200" b="0" i="1"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pic>
        <p:nvPicPr>
          <p:cNvPr id="3" name="Picture 2">
            <a:extLst>
              <a:ext uri="{FF2B5EF4-FFF2-40B4-BE49-F238E27FC236}">
                <a16:creationId xmlns:a16="http://schemas.microsoft.com/office/drawing/2014/main" id="{492DD772-F938-8B1C-D13E-18ED0182896A}"/>
              </a:ext>
            </a:extLst>
          </p:cNvPr>
          <p:cNvPicPr>
            <a:picLocks noChangeAspect="1"/>
          </p:cNvPicPr>
          <p:nvPr/>
        </p:nvPicPr>
        <p:blipFill>
          <a:blip r:embed="rId9"/>
          <a:stretch>
            <a:fillRect/>
          </a:stretch>
        </p:blipFill>
        <p:spPr>
          <a:xfrm>
            <a:off x="1777497" y="1516046"/>
            <a:ext cx="2466000" cy="2460405"/>
          </a:xfrm>
          <a:prstGeom prst="ellipse">
            <a:avLst/>
          </a:prstGeom>
          <a:ln w="63500" cap="rnd">
            <a:noFill/>
          </a:ln>
          <a:effectLst>
            <a:outerShdw blurRad="381000" dist="292100" dir="5400000" sx="-80000" sy="-18000" rotWithShape="0">
              <a:srgbClr val="000000">
                <a:alpha val="22000"/>
              </a:srgbClr>
            </a:outerShdw>
          </a:effectLst>
        </p:spPr>
      </p:pic>
      <p:grpSp>
        <p:nvGrpSpPr>
          <p:cNvPr id="23" name="Group 22">
            <a:extLst>
              <a:ext uri="{FF2B5EF4-FFF2-40B4-BE49-F238E27FC236}">
                <a16:creationId xmlns:a16="http://schemas.microsoft.com/office/drawing/2014/main" id="{439D3F85-FAA5-0E40-AF56-BE33032CB869}"/>
              </a:ext>
            </a:extLst>
          </p:cNvPr>
          <p:cNvGrpSpPr/>
          <p:nvPr/>
        </p:nvGrpSpPr>
        <p:grpSpPr>
          <a:xfrm flipH="1">
            <a:off x="3843395" y="1569214"/>
            <a:ext cx="2319963" cy="1527792"/>
            <a:chOff x="1024287" y="2105967"/>
            <a:chExt cx="3728111" cy="2455116"/>
          </a:xfrm>
        </p:grpSpPr>
        <p:pic>
          <p:nvPicPr>
            <p:cNvPr id="24" name="Graphic 23">
              <a:extLst>
                <a:ext uri="{FF2B5EF4-FFF2-40B4-BE49-F238E27FC236}">
                  <a16:creationId xmlns:a16="http://schemas.microsoft.com/office/drawing/2014/main" id="{53CD34E5-F4D3-A239-9247-0DD7674C152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flipH="1">
              <a:off x="1024287" y="2105967"/>
              <a:ext cx="3728111" cy="2455116"/>
            </a:xfrm>
            <a:prstGeom prst="rect">
              <a:avLst/>
            </a:prstGeom>
          </p:spPr>
        </p:pic>
        <p:sp>
          <p:nvSpPr>
            <p:cNvPr id="25" name="TextBox 24">
              <a:extLst>
                <a:ext uri="{FF2B5EF4-FFF2-40B4-BE49-F238E27FC236}">
                  <a16:creationId xmlns:a16="http://schemas.microsoft.com/office/drawing/2014/main" id="{19AEF8BE-2CC4-221A-0811-7826A48A72B3}"/>
                </a:ext>
              </a:extLst>
            </p:cNvPr>
            <p:cNvSpPr txBox="1"/>
            <p:nvPr/>
          </p:nvSpPr>
          <p:spPr>
            <a:xfrm>
              <a:off x="1024289" y="2142816"/>
              <a:ext cx="3590654"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err="1">
                  <a:ln>
                    <a:noFill/>
                  </a:ln>
                  <a:solidFill>
                    <a:srgbClr val="000000"/>
                  </a:solidFill>
                  <a:effectLst/>
                  <a:uLnTx/>
                  <a:uFillTx/>
                  <a:latin typeface="Arial" panose="020B0604020202020204"/>
                  <a:ea typeface="+mn-ea"/>
                  <a:cs typeface="+mn-cs"/>
                </a:rPr>
                <a:t>Aasiya</a:t>
              </a:r>
              <a:r>
                <a:rPr kumimoji="0" lang="en-GB" sz="1800" b="1" i="0" u="none" strike="noStrike" kern="1200" cap="none" spc="0" normalizeH="0" baseline="0" noProof="0" dirty="0">
                  <a:ln>
                    <a:noFill/>
                  </a:ln>
                  <a:solidFill>
                    <a:srgbClr val="000000"/>
                  </a:solidFill>
                  <a:effectLst/>
                  <a:uLnTx/>
                  <a:uFillTx/>
                  <a:latin typeface="Arial" panose="020B0604020202020204"/>
                  <a:ea typeface="+mn-ea"/>
                  <a:cs typeface="+mn-cs"/>
                </a:rPr>
                <a:t> Mohammad Zaheer Shaikh</a:t>
              </a:r>
            </a:p>
          </p:txBody>
        </p:sp>
      </p:grpSp>
      <p:sp>
        <p:nvSpPr>
          <p:cNvPr id="19" name="Slide Number Placeholder 23">
            <a:extLst>
              <a:ext uri="{FF2B5EF4-FFF2-40B4-BE49-F238E27FC236}">
                <a16:creationId xmlns:a16="http://schemas.microsoft.com/office/drawing/2014/main" id="{5EE40477-18AF-4274-BB31-32C431A84445}"/>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36</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552174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844518DB-7F50-7FF3-EDA6-9892405CAF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1000" y="4408627"/>
            <a:ext cx="7336020" cy="1793439"/>
          </a:xfrm>
          <a:prstGeom prst="rect">
            <a:avLst/>
          </a:prstGeom>
        </p:spPr>
      </p:pic>
      <p:pic>
        <p:nvPicPr>
          <p:cNvPr id="13" name="Graphic 12">
            <a:extLst>
              <a:ext uri="{FF2B5EF4-FFF2-40B4-BE49-F238E27FC236}">
                <a16:creationId xmlns:a16="http://schemas.microsoft.com/office/drawing/2014/main" id="{B79244C3-5D7C-E76B-DE80-E3B66D0D0D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640694">
            <a:off x="1198117" y="813202"/>
            <a:ext cx="3030912" cy="3784358"/>
          </a:xfrm>
          <a:prstGeom prst="rect">
            <a:avLst/>
          </a:prstGeom>
        </p:spPr>
      </p:pic>
      <p:pic>
        <p:nvPicPr>
          <p:cNvPr id="14" name="Graphic 13">
            <a:extLst>
              <a:ext uri="{FF2B5EF4-FFF2-40B4-BE49-F238E27FC236}">
                <a16:creationId xmlns:a16="http://schemas.microsoft.com/office/drawing/2014/main" id="{D8B476BF-93A9-D0D4-C9D1-75952602CA5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691212" y="1137724"/>
            <a:ext cx="2632352" cy="3037192"/>
          </a:xfrm>
          <a:prstGeom prst="rect">
            <a:avLst/>
          </a:prstGeom>
        </p:spPr>
      </p:pic>
      <p:sp>
        <p:nvSpPr>
          <p:cNvPr id="15" name="Rectangle 14">
            <a:extLst>
              <a:ext uri="{FF2B5EF4-FFF2-40B4-BE49-F238E27FC236}">
                <a16:creationId xmlns:a16="http://schemas.microsoft.com/office/drawing/2014/main" id="{E081D5DF-67C4-89CD-93FC-79C4EA5AE1DF}"/>
              </a:ext>
            </a:extLst>
          </p:cNvPr>
          <p:cNvSpPr/>
          <p:nvPr/>
        </p:nvSpPr>
        <p:spPr>
          <a:xfrm>
            <a:off x="7928569" y="497840"/>
            <a:ext cx="4263430" cy="5979159"/>
          </a:xfrm>
          <a:prstGeom prst="rect">
            <a:avLst/>
          </a:prstGeom>
          <a:solidFill>
            <a:srgbClr val="CFECF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6" name="Title 1">
            <a:extLst>
              <a:ext uri="{FF2B5EF4-FFF2-40B4-BE49-F238E27FC236}">
                <a16:creationId xmlns:a16="http://schemas.microsoft.com/office/drawing/2014/main" id="{1585A20F-CD44-2A8B-C468-C62C2F0DFDA3}"/>
              </a:ext>
            </a:extLst>
          </p:cNvPr>
          <p:cNvSpPr txBox="1">
            <a:spLocks/>
          </p:cNvSpPr>
          <p:nvPr/>
        </p:nvSpPr>
        <p:spPr>
          <a:xfrm>
            <a:off x="381000" y="342953"/>
            <a:ext cx="11709400" cy="7620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3200" b="1" kern="1200">
                <a:solidFill>
                  <a:schemeClr val="tx1"/>
                </a:solidFill>
                <a:latin typeface="Arial Black" panose="020B0A04020102020204" pitchFamily="34" charset="0"/>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GB" sz="3200" b="1" i="0" u="none" strike="noStrike" kern="1200" cap="none" spc="0" normalizeH="0" baseline="0" noProof="0" dirty="0" err="1">
                <a:ln>
                  <a:noFill/>
                </a:ln>
                <a:solidFill>
                  <a:srgbClr val="000000"/>
                </a:solidFill>
                <a:effectLst/>
                <a:uLnTx/>
                <a:uFillTx/>
                <a:latin typeface="Arial Black" panose="020B0A04020102020204" pitchFamily="34" charset="0"/>
                <a:ea typeface="+mj-ea"/>
                <a:cs typeface="+mj-cs"/>
              </a:rPr>
              <a:t>Shivam</a:t>
            </a:r>
            <a:r>
              <a:rPr kumimoji="0" lang="en-GB" sz="3200" b="1" i="0" u="none" strike="noStrike" kern="1200" cap="none" spc="0" normalizeH="0" baseline="0" noProof="0" dirty="0">
                <a:ln>
                  <a:noFill/>
                </a:ln>
                <a:solidFill>
                  <a:srgbClr val="000000"/>
                </a:solidFill>
                <a:effectLst/>
                <a:uLnTx/>
                <a:uFillTx/>
                <a:latin typeface="Arial Black" panose="020B0A04020102020204" pitchFamily="34" charset="0"/>
                <a:ea typeface="+mj-ea"/>
                <a:cs typeface="+mj-cs"/>
              </a:rPr>
              <a:t> Patidar - Barwani</a:t>
            </a:r>
          </a:p>
        </p:txBody>
      </p:sp>
      <p:sp>
        <p:nvSpPr>
          <p:cNvPr id="17" name="Oval 16">
            <a:extLst>
              <a:ext uri="{FF2B5EF4-FFF2-40B4-BE49-F238E27FC236}">
                <a16:creationId xmlns:a16="http://schemas.microsoft.com/office/drawing/2014/main" id="{928DF70D-9AAD-D36E-90DE-077F1FC90C59}"/>
              </a:ext>
            </a:extLst>
          </p:cNvPr>
          <p:cNvSpPr/>
          <p:nvPr/>
        </p:nvSpPr>
        <p:spPr>
          <a:xfrm>
            <a:off x="1601342" y="1357836"/>
            <a:ext cx="2818311" cy="2775857"/>
          </a:xfrm>
          <a:prstGeom prst="ellipse">
            <a:avLst/>
          </a:prstGeom>
          <a:solidFill>
            <a:schemeClr val="accent2"/>
          </a:solidFill>
          <a:ln w="139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A285357B-F443-07CC-BCC5-63788B36D1A3}"/>
              </a:ext>
            </a:extLst>
          </p:cNvPr>
          <p:cNvSpPr/>
          <p:nvPr/>
        </p:nvSpPr>
        <p:spPr>
          <a:xfrm>
            <a:off x="8145482" y="655934"/>
            <a:ext cx="3665517" cy="5604572"/>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600" b="1" i="0" u="sng" strike="noStrike" kern="1200" cap="none" spc="0" normalizeH="0" baseline="0" noProof="0" dirty="0">
                <a:ln>
                  <a:noFill/>
                </a:ln>
                <a:solidFill>
                  <a:srgbClr val="00BAFF"/>
                </a:solidFill>
                <a:effectLst/>
                <a:uLnTx/>
                <a:uFillTx/>
                <a:latin typeface="Arial" panose="020B0604020202020204"/>
                <a:ea typeface="+mn-ea"/>
                <a:cs typeface="+mn-cs"/>
              </a:rPr>
              <a:t>Skills</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Global Level Youth Network.</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Problem solving and Solution maker.</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Advising Skills from Design Thinking Toolkit.</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600" b="1" i="0" u="sng" strike="noStrike" kern="1200" cap="none" spc="0" normalizeH="0" baseline="0" noProof="0" dirty="0">
                <a:ln>
                  <a:noFill/>
                </a:ln>
                <a:solidFill>
                  <a:srgbClr val="00BAFF"/>
                </a:solidFill>
                <a:effectLst/>
                <a:uLnTx/>
                <a:uFillTx/>
                <a:latin typeface="Arial" panose="020B0604020202020204"/>
                <a:ea typeface="+mn-ea"/>
                <a:cs typeface="+mn-cs"/>
              </a:rPr>
              <a:t>Interests/Hobbies</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Management </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Dance, Kabaddi and Business Classes</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Learning New Things.</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GB" sz="1600" b="0" i="0" u="none" strike="noStrike" kern="1200" cap="none" spc="0" normalizeH="0" baseline="0" noProof="0" dirty="0">
              <a:ln>
                <a:noFill/>
              </a:ln>
              <a:solidFill>
                <a:srgbClr val="000000"/>
              </a:solidFill>
              <a:effectLst/>
              <a:uLnTx/>
              <a:uFillTx/>
              <a:latin typeface="Graphik" panose="020B05030302020602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600" b="1" i="0" u="sng" strike="noStrike" kern="1200" cap="none" spc="0" normalizeH="0" baseline="0" noProof="0" dirty="0">
                <a:ln>
                  <a:noFill/>
                </a:ln>
                <a:solidFill>
                  <a:srgbClr val="00BAFF"/>
                </a:solidFill>
                <a:effectLst/>
                <a:uLnTx/>
                <a:uFillTx/>
                <a:latin typeface="Arial" panose="020B0604020202020204"/>
                <a:ea typeface="+mn-ea"/>
                <a:cs typeface="+mn-cs"/>
              </a:rPr>
              <a:t>A cause that is important to you</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Encouraging our Youths to learn new skills and work for their dreams from Teen-age.</a:t>
            </a:r>
            <a:endParaRPr kumimoji="0" lang="en-GB" sz="1600" b="0" i="0" u="none" strike="noStrike" kern="1200" cap="none" spc="0" normalizeH="0" baseline="0" noProof="0" dirty="0">
              <a:ln>
                <a:noFill/>
              </a:ln>
              <a:solidFill>
                <a:srgbClr val="000000"/>
              </a:solidFill>
              <a:effectLst/>
              <a:uLnTx/>
              <a:uFillTx/>
              <a:latin typeface="Graphik" panose="020B05030302020602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GB" sz="1600" b="0" i="0" u="none" strike="noStrike" kern="1200" cap="none" spc="0" normalizeH="0" baseline="0" noProof="0" dirty="0">
              <a:ln>
                <a:noFill/>
              </a:ln>
              <a:solidFill>
                <a:srgbClr val="000000"/>
              </a:solidFill>
              <a:effectLst/>
              <a:uLnTx/>
              <a:uFillTx/>
              <a:latin typeface="Graphik" panose="020B05030302020602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600" b="1" i="0" u="sng" strike="noStrike" kern="1200" cap="none" spc="0" normalizeH="0" baseline="0" noProof="0" dirty="0">
                <a:ln>
                  <a:noFill/>
                </a:ln>
                <a:solidFill>
                  <a:srgbClr val="00BAFF"/>
                </a:solidFill>
                <a:effectLst/>
                <a:uLnTx/>
                <a:uFillTx/>
                <a:latin typeface="Arial" panose="020B0604020202020204"/>
                <a:ea typeface="+mn-ea"/>
                <a:cs typeface="+mn-cs"/>
              </a:rPr>
              <a:t>Fun Fact </a:t>
            </a: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I thinks that to become good in every field is difficult but I want to become an all rounder.</a:t>
            </a:r>
          </a:p>
        </p:txBody>
      </p:sp>
      <p:pic>
        <p:nvPicPr>
          <p:cNvPr id="5" name="Picture 4">
            <a:extLst>
              <a:ext uri="{FF2B5EF4-FFF2-40B4-BE49-F238E27FC236}">
                <a16:creationId xmlns:a16="http://schemas.microsoft.com/office/drawing/2014/main" id="{CB5F11BB-0AE5-23F7-4657-25AFBF918211}"/>
              </a:ext>
            </a:extLst>
          </p:cNvPr>
          <p:cNvPicPr>
            <a:picLocks noChangeAspect="1"/>
          </p:cNvPicPr>
          <p:nvPr/>
        </p:nvPicPr>
        <p:blipFill rotWithShape="1">
          <a:blip r:embed="rId9">
            <a:extLst>
              <a:ext uri="{28A0092B-C50C-407E-A947-70E740481C1C}">
                <a14:useLocalDpi xmlns:a14="http://schemas.microsoft.com/office/drawing/2010/main" val="0"/>
              </a:ext>
            </a:extLst>
          </a:blip>
          <a:srcRect l="-1247" t="36684" r="28" b="16"/>
          <a:stretch/>
        </p:blipFill>
        <p:spPr>
          <a:xfrm rot="-5400000">
            <a:off x="1809029" y="1513817"/>
            <a:ext cx="2402936" cy="2466000"/>
          </a:xfrm>
          <a:prstGeom prst="ellipse">
            <a:avLst/>
          </a:prstGeom>
          <a:ln w="190500" cap="rnd">
            <a:noFill/>
            <a:prstDash val="solid"/>
          </a:ln>
          <a:effectLst>
            <a:outerShdw blurRad="50800" dist="38100" dir="2700000" algn="tl" rotWithShape="0">
              <a:prstClr val="black">
                <a:alpha val="40000"/>
              </a:prstClr>
            </a:outerShdw>
          </a:effectLst>
        </p:spPr>
      </p:pic>
      <p:sp>
        <p:nvSpPr>
          <p:cNvPr id="21" name="Rectangle 20">
            <a:extLst>
              <a:ext uri="{FF2B5EF4-FFF2-40B4-BE49-F238E27FC236}">
                <a16:creationId xmlns:a16="http://schemas.microsoft.com/office/drawing/2014/main" id="{A7DC4B6D-F8E2-3BEB-6BDC-F4F9C1807C70}"/>
              </a:ext>
            </a:extLst>
          </p:cNvPr>
          <p:cNvSpPr/>
          <p:nvPr/>
        </p:nvSpPr>
        <p:spPr>
          <a:xfrm>
            <a:off x="593226" y="4564333"/>
            <a:ext cx="6996332" cy="1696173"/>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strike="noStrike" kern="1200" cap="none" spc="0" normalizeH="0" baseline="0" noProof="0" dirty="0">
                <a:ln>
                  <a:noFill/>
                </a:ln>
                <a:solidFill>
                  <a:srgbClr val="00497B"/>
                </a:solidFill>
                <a:effectLst/>
                <a:uLnTx/>
                <a:uFillTx/>
                <a:latin typeface="Arial" panose="020B0604020202020204"/>
                <a:ea typeface="+mn-ea"/>
                <a:cs typeface="+mn-cs"/>
              </a:rPr>
              <a:t>Personal Summary</a:t>
            </a:r>
            <a:endParaRPr lang="en-GB" sz="1600" b="1" dirty="0">
              <a:solidFill>
                <a:srgbClr val="00497B"/>
              </a:solidFill>
              <a:latin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497B"/>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chemeClr val="tx1"/>
                </a:solidFill>
                <a:effectLst/>
                <a:uLnTx/>
                <a:uFillTx/>
                <a:latin typeface="Arial" panose="020B0604020202020204"/>
                <a:ea typeface="+mn-ea"/>
                <a:cs typeface="+mn-cs"/>
              </a:rPr>
              <a:t>I really like to meet new people and want to know about their story as well as their work. I enjoy learning new things and want to learn about different fields as much possible. I always try to learn new skills and formal knowledge. I have interest in </a:t>
            </a:r>
            <a:r>
              <a:rPr kumimoji="0" lang="en-GB" sz="1400" i="0" u="none" strike="noStrike" kern="1200" cap="none" spc="0" normalizeH="0" baseline="0" noProof="0" dirty="0" err="1">
                <a:ln>
                  <a:noFill/>
                </a:ln>
                <a:solidFill>
                  <a:schemeClr val="tx1"/>
                </a:solidFill>
                <a:effectLst/>
                <a:uLnTx/>
                <a:uFillTx/>
                <a:latin typeface="Arial" panose="020B0604020202020204"/>
                <a:ea typeface="+mn-ea"/>
                <a:cs typeface="+mn-cs"/>
              </a:rPr>
              <a:t>Bbusiness</a:t>
            </a:r>
            <a:r>
              <a:rPr kumimoji="0" lang="en-GB" sz="1400" i="0" u="none" strike="noStrike" kern="1200" cap="none" spc="0" normalizeH="0" baseline="0" noProof="0" dirty="0">
                <a:ln>
                  <a:noFill/>
                </a:ln>
                <a:solidFill>
                  <a:schemeClr val="tx1"/>
                </a:solidFill>
                <a:effectLst/>
                <a:uLnTx/>
                <a:uFillTx/>
                <a:latin typeface="Arial" panose="020B0604020202020204"/>
                <a:ea typeface="+mn-ea"/>
                <a:cs typeface="+mn-cs"/>
              </a:rPr>
              <a:t> ideas and want to start some of them. I always try to work with senior people.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endParaRPr>
          </a:p>
        </p:txBody>
      </p:sp>
      <p:grpSp>
        <p:nvGrpSpPr>
          <p:cNvPr id="23" name="Group 22">
            <a:extLst>
              <a:ext uri="{FF2B5EF4-FFF2-40B4-BE49-F238E27FC236}">
                <a16:creationId xmlns:a16="http://schemas.microsoft.com/office/drawing/2014/main" id="{439D3F85-FAA5-0E40-AF56-BE33032CB869}"/>
              </a:ext>
            </a:extLst>
          </p:cNvPr>
          <p:cNvGrpSpPr/>
          <p:nvPr/>
        </p:nvGrpSpPr>
        <p:grpSpPr>
          <a:xfrm flipH="1">
            <a:off x="3843161" y="1567032"/>
            <a:ext cx="2319963" cy="1623208"/>
            <a:chOff x="1024287" y="2105967"/>
            <a:chExt cx="3728111" cy="2455116"/>
          </a:xfrm>
        </p:grpSpPr>
        <p:pic>
          <p:nvPicPr>
            <p:cNvPr id="24" name="Graphic 23">
              <a:extLst>
                <a:ext uri="{FF2B5EF4-FFF2-40B4-BE49-F238E27FC236}">
                  <a16:creationId xmlns:a16="http://schemas.microsoft.com/office/drawing/2014/main" id="{53CD34E5-F4D3-A239-9247-0DD7674C152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flipH="1">
              <a:off x="1024287" y="2105967"/>
              <a:ext cx="3728111" cy="2455116"/>
            </a:xfrm>
            <a:prstGeom prst="rect">
              <a:avLst/>
            </a:prstGeom>
          </p:spPr>
        </p:pic>
        <p:sp>
          <p:nvSpPr>
            <p:cNvPr id="25" name="TextBox 24">
              <a:extLst>
                <a:ext uri="{FF2B5EF4-FFF2-40B4-BE49-F238E27FC236}">
                  <a16:creationId xmlns:a16="http://schemas.microsoft.com/office/drawing/2014/main" id="{19AEF8BE-2CC4-221A-0811-7826A48A72B3}"/>
                </a:ext>
              </a:extLst>
            </p:cNvPr>
            <p:cNvSpPr txBox="1"/>
            <p:nvPr/>
          </p:nvSpPr>
          <p:spPr>
            <a:xfrm>
              <a:off x="1143241" y="2142818"/>
              <a:ext cx="3471700" cy="2046161"/>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Arial" panose="020B0604020202020204"/>
                  <a:ea typeface="+mn-ea"/>
                  <a:cs typeface="+mn-cs"/>
                </a:rPr>
                <a:t>Shivam Patidar</a:t>
              </a:r>
            </a:p>
          </p:txBody>
        </p:sp>
      </p:grpSp>
      <p:sp>
        <p:nvSpPr>
          <p:cNvPr id="19" name="Slide Number Placeholder 23">
            <a:extLst>
              <a:ext uri="{FF2B5EF4-FFF2-40B4-BE49-F238E27FC236}">
                <a16:creationId xmlns:a16="http://schemas.microsoft.com/office/drawing/2014/main" id="{66BF0BEE-E99E-4BAA-A288-6898D2BA2DD6}"/>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37</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9368464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844518DB-7F50-7FF3-EDA6-9892405CAF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1000" y="4775711"/>
            <a:ext cx="7336020" cy="1426355"/>
          </a:xfrm>
          <a:prstGeom prst="rect">
            <a:avLst/>
          </a:prstGeom>
        </p:spPr>
      </p:pic>
      <p:pic>
        <p:nvPicPr>
          <p:cNvPr id="13" name="Graphic 12">
            <a:extLst>
              <a:ext uri="{FF2B5EF4-FFF2-40B4-BE49-F238E27FC236}">
                <a16:creationId xmlns:a16="http://schemas.microsoft.com/office/drawing/2014/main" id="{B79244C3-5D7C-E76B-DE80-E3B66D0D0D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640694">
            <a:off x="1198117" y="813202"/>
            <a:ext cx="3030912" cy="3784358"/>
          </a:xfrm>
          <a:prstGeom prst="rect">
            <a:avLst/>
          </a:prstGeom>
        </p:spPr>
      </p:pic>
      <p:pic>
        <p:nvPicPr>
          <p:cNvPr id="14" name="Graphic 13">
            <a:extLst>
              <a:ext uri="{FF2B5EF4-FFF2-40B4-BE49-F238E27FC236}">
                <a16:creationId xmlns:a16="http://schemas.microsoft.com/office/drawing/2014/main" id="{D8B476BF-93A9-D0D4-C9D1-75952602CA5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691212" y="1137724"/>
            <a:ext cx="2632352" cy="3037192"/>
          </a:xfrm>
          <a:prstGeom prst="rect">
            <a:avLst/>
          </a:prstGeom>
        </p:spPr>
      </p:pic>
      <p:sp>
        <p:nvSpPr>
          <p:cNvPr id="15" name="Rectangle 14">
            <a:extLst>
              <a:ext uri="{FF2B5EF4-FFF2-40B4-BE49-F238E27FC236}">
                <a16:creationId xmlns:a16="http://schemas.microsoft.com/office/drawing/2014/main" id="{E081D5DF-67C4-89CD-93FC-79C4EA5AE1DF}"/>
              </a:ext>
            </a:extLst>
          </p:cNvPr>
          <p:cNvSpPr/>
          <p:nvPr/>
        </p:nvSpPr>
        <p:spPr>
          <a:xfrm>
            <a:off x="7928569" y="1378605"/>
            <a:ext cx="4263430" cy="4823461"/>
          </a:xfrm>
          <a:prstGeom prst="rect">
            <a:avLst/>
          </a:prstGeom>
          <a:solidFill>
            <a:srgbClr val="CFECF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6" name="Title 1">
            <a:extLst>
              <a:ext uri="{FF2B5EF4-FFF2-40B4-BE49-F238E27FC236}">
                <a16:creationId xmlns:a16="http://schemas.microsoft.com/office/drawing/2014/main" id="{1585A20F-CD44-2A8B-C468-C62C2F0DFDA3}"/>
              </a:ext>
            </a:extLst>
          </p:cNvPr>
          <p:cNvSpPr txBox="1">
            <a:spLocks/>
          </p:cNvSpPr>
          <p:nvPr/>
        </p:nvSpPr>
        <p:spPr>
          <a:xfrm>
            <a:off x="381000" y="381000"/>
            <a:ext cx="11430000" cy="7620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3200" b="1" kern="1200">
                <a:solidFill>
                  <a:schemeClr val="tx1"/>
                </a:solidFill>
                <a:latin typeface="Arial Black" panose="020B0A04020102020204" pitchFamily="34" charset="0"/>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GB" sz="3200" b="1" i="0" u="none" strike="noStrike" kern="1200" cap="none" spc="0" normalizeH="0" baseline="0" noProof="0" dirty="0" err="1">
                <a:ln>
                  <a:noFill/>
                </a:ln>
                <a:solidFill>
                  <a:srgbClr val="000000"/>
                </a:solidFill>
                <a:effectLst/>
                <a:uLnTx/>
                <a:uFillTx/>
                <a:latin typeface="Arial Black" panose="020B0A04020102020204" pitchFamily="34" charset="0"/>
                <a:ea typeface="+mj-ea"/>
                <a:cs typeface="+mj-cs"/>
              </a:rPr>
              <a:t>Shivansh</a:t>
            </a:r>
            <a:r>
              <a:rPr kumimoji="0" lang="en-GB" sz="3200" b="1" i="0" u="none" strike="noStrike" kern="1200" cap="none" spc="0" normalizeH="0" baseline="0" noProof="0" dirty="0">
                <a:ln>
                  <a:noFill/>
                </a:ln>
                <a:solidFill>
                  <a:srgbClr val="000000"/>
                </a:solidFill>
                <a:effectLst/>
                <a:uLnTx/>
                <a:uFillTx/>
                <a:latin typeface="Arial Black" panose="020B0A04020102020204" pitchFamily="34" charset="0"/>
                <a:ea typeface="+mj-ea"/>
                <a:cs typeface="+mj-cs"/>
              </a:rPr>
              <a:t> Vikram - Ramgarh</a:t>
            </a:r>
          </a:p>
        </p:txBody>
      </p:sp>
      <p:sp>
        <p:nvSpPr>
          <p:cNvPr id="17" name="Oval 16">
            <a:extLst>
              <a:ext uri="{FF2B5EF4-FFF2-40B4-BE49-F238E27FC236}">
                <a16:creationId xmlns:a16="http://schemas.microsoft.com/office/drawing/2014/main" id="{928DF70D-9AAD-D36E-90DE-077F1FC90C59}"/>
              </a:ext>
            </a:extLst>
          </p:cNvPr>
          <p:cNvSpPr/>
          <p:nvPr/>
        </p:nvSpPr>
        <p:spPr>
          <a:xfrm>
            <a:off x="1601342" y="1357836"/>
            <a:ext cx="2818311" cy="2775857"/>
          </a:xfrm>
          <a:prstGeom prst="ellipse">
            <a:avLst/>
          </a:prstGeom>
          <a:solidFill>
            <a:schemeClr val="accent2"/>
          </a:solidFill>
          <a:ln w="139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A285357B-F443-07CC-BCC5-63788B36D1A3}"/>
              </a:ext>
            </a:extLst>
          </p:cNvPr>
          <p:cNvSpPr/>
          <p:nvPr/>
        </p:nvSpPr>
        <p:spPr>
          <a:xfrm>
            <a:off x="8145482" y="1817306"/>
            <a:ext cx="3665517" cy="3912934"/>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Skills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Active Listening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Project Planning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Time Management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Graphik" panose="020B050303020206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Interests/Hobbies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Listening Music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Watching Web Series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Playing Cricket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Graphik" panose="020B050303020206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A cause that is important to you</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Youth Unemployment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Graphik" panose="020B050303020206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Graphik" panose="020B050303020206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BAFF"/>
                </a:solidFill>
                <a:effectLst/>
                <a:uLnTx/>
                <a:uFillTx/>
                <a:latin typeface="Arial" panose="020B0604020202020204"/>
                <a:ea typeface="+mn-ea"/>
                <a:cs typeface="+mn-cs"/>
              </a:rPr>
              <a:t>Fun Fact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rPr>
              <a:t>I like to observe people.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 name="Rectangle 20">
            <a:extLst>
              <a:ext uri="{FF2B5EF4-FFF2-40B4-BE49-F238E27FC236}">
                <a16:creationId xmlns:a16="http://schemas.microsoft.com/office/drawing/2014/main" id="{A7DC4B6D-F8E2-3BEB-6BDC-F4F9C1807C70}"/>
              </a:ext>
            </a:extLst>
          </p:cNvPr>
          <p:cNvSpPr/>
          <p:nvPr/>
        </p:nvSpPr>
        <p:spPr>
          <a:xfrm>
            <a:off x="630549" y="4875065"/>
            <a:ext cx="6996332" cy="1535622"/>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497B"/>
                </a:solidFill>
                <a:effectLst/>
                <a:uLnTx/>
                <a:uFillTx/>
                <a:latin typeface="Arial" panose="020B0604020202020204"/>
                <a:ea typeface="+mn-ea"/>
                <a:cs typeface="+mn-cs"/>
              </a:rPr>
              <a:t>Personal Summary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0000"/>
                </a:solidFill>
                <a:effectLst/>
                <a:uLnTx/>
                <a:uFillTx/>
                <a:latin typeface="Arial" panose="020B0604020202020204"/>
                <a:ea typeface="+mn-ea"/>
                <a:cs typeface="+mn-cs"/>
              </a:rPr>
              <a:t>I enjoy traveling to new places and meeting new peoples of different communities. Currently I’m associated with GOYN Ramgarh as a YAG Member.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0000"/>
                </a:solidFill>
                <a:effectLst/>
                <a:uLnTx/>
                <a:uFillTx/>
                <a:latin typeface="Arial" panose="020B0604020202020204"/>
                <a:ea typeface="+mn-ea"/>
                <a:cs typeface="+mn-cs"/>
              </a:rPr>
              <a:t>In the coming few years I want to see myself in a formal job in a well organized sector where I have job security and through that job, I can help other people as well.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497B"/>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497B"/>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497B"/>
                </a:solidFill>
                <a:effectLst/>
                <a:uLnTx/>
                <a:uFillTx/>
                <a:latin typeface="Arial" panose="020B0604020202020204"/>
                <a:ea typeface="+mn-ea"/>
                <a:cs typeface="+mn-cs"/>
              </a:rPr>
              <a:t> </a:t>
            </a:r>
            <a:endParaRPr kumimoji="0" lang="en-GB" sz="14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23" name="Group 22">
            <a:extLst>
              <a:ext uri="{FF2B5EF4-FFF2-40B4-BE49-F238E27FC236}">
                <a16:creationId xmlns:a16="http://schemas.microsoft.com/office/drawing/2014/main" id="{439D3F85-FAA5-0E40-AF56-BE33032CB869}"/>
              </a:ext>
            </a:extLst>
          </p:cNvPr>
          <p:cNvGrpSpPr/>
          <p:nvPr/>
        </p:nvGrpSpPr>
        <p:grpSpPr>
          <a:xfrm flipH="1">
            <a:off x="4238322" y="1061264"/>
            <a:ext cx="2319963" cy="1527792"/>
            <a:chOff x="1024287" y="2105967"/>
            <a:chExt cx="3728111" cy="2455116"/>
          </a:xfrm>
        </p:grpSpPr>
        <p:pic>
          <p:nvPicPr>
            <p:cNvPr id="24" name="Graphic 23">
              <a:extLst>
                <a:ext uri="{FF2B5EF4-FFF2-40B4-BE49-F238E27FC236}">
                  <a16:creationId xmlns:a16="http://schemas.microsoft.com/office/drawing/2014/main" id="{53CD34E5-F4D3-A239-9247-0DD7674C152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H="1">
              <a:off x="1024287" y="2105967"/>
              <a:ext cx="3728111" cy="2455116"/>
            </a:xfrm>
            <a:prstGeom prst="rect">
              <a:avLst/>
            </a:prstGeom>
          </p:spPr>
        </p:pic>
        <p:sp>
          <p:nvSpPr>
            <p:cNvPr id="25" name="TextBox 24">
              <a:extLst>
                <a:ext uri="{FF2B5EF4-FFF2-40B4-BE49-F238E27FC236}">
                  <a16:creationId xmlns:a16="http://schemas.microsoft.com/office/drawing/2014/main" id="{19AEF8BE-2CC4-221A-0811-7826A48A72B3}"/>
                </a:ext>
              </a:extLst>
            </p:cNvPr>
            <p:cNvSpPr txBox="1"/>
            <p:nvPr/>
          </p:nvSpPr>
          <p:spPr>
            <a:xfrm>
              <a:off x="1143240" y="2142816"/>
              <a:ext cx="3471700"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Arial" panose="020B0604020202020204"/>
                  <a:ea typeface="+mn-ea"/>
                  <a:cs typeface="+mn-cs"/>
                </a:rPr>
                <a:t>Shivansh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Arial" panose="020B0604020202020204"/>
                  <a:ea typeface="+mn-ea"/>
                  <a:cs typeface="+mn-cs"/>
                </a:rPr>
                <a:t>Vikram</a:t>
              </a:r>
            </a:p>
          </p:txBody>
        </p:sp>
      </p:grpSp>
      <p:pic>
        <p:nvPicPr>
          <p:cNvPr id="20" name="Picture 19">
            <a:extLst>
              <a:ext uri="{FF2B5EF4-FFF2-40B4-BE49-F238E27FC236}">
                <a16:creationId xmlns:a16="http://schemas.microsoft.com/office/drawing/2014/main" id="{C172617C-3139-9815-CC10-C553837E0BB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79510" y="1417933"/>
            <a:ext cx="2674277" cy="2715759"/>
          </a:xfrm>
          <a:prstGeom prst="ellipse">
            <a:avLst/>
          </a:prstGeom>
        </p:spPr>
      </p:pic>
      <p:sp>
        <p:nvSpPr>
          <p:cNvPr id="19" name="Slide Number Placeholder 23">
            <a:extLst>
              <a:ext uri="{FF2B5EF4-FFF2-40B4-BE49-F238E27FC236}">
                <a16:creationId xmlns:a16="http://schemas.microsoft.com/office/drawing/2014/main" id="{E277D6DF-42BC-4698-8C98-AB363CFAE67D}"/>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38</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25227155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844518DB-7F50-7FF3-EDA6-9892405CAF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980" y="4828447"/>
            <a:ext cx="7616792" cy="1480946"/>
          </a:xfrm>
          <a:prstGeom prst="rect">
            <a:avLst/>
          </a:prstGeom>
        </p:spPr>
      </p:pic>
      <p:pic>
        <p:nvPicPr>
          <p:cNvPr id="13" name="Graphic 12">
            <a:extLst>
              <a:ext uri="{FF2B5EF4-FFF2-40B4-BE49-F238E27FC236}">
                <a16:creationId xmlns:a16="http://schemas.microsoft.com/office/drawing/2014/main" id="{B79244C3-5D7C-E76B-DE80-E3B66D0D0D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640694">
            <a:off x="1198117" y="813202"/>
            <a:ext cx="3030912" cy="3784358"/>
          </a:xfrm>
          <a:prstGeom prst="rect">
            <a:avLst/>
          </a:prstGeom>
        </p:spPr>
      </p:pic>
      <p:pic>
        <p:nvPicPr>
          <p:cNvPr id="14" name="Graphic 13">
            <a:extLst>
              <a:ext uri="{FF2B5EF4-FFF2-40B4-BE49-F238E27FC236}">
                <a16:creationId xmlns:a16="http://schemas.microsoft.com/office/drawing/2014/main" id="{D8B476BF-93A9-D0D4-C9D1-75952602CA5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691212" y="1137724"/>
            <a:ext cx="2632352" cy="3037192"/>
          </a:xfrm>
          <a:prstGeom prst="rect">
            <a:avLst/>
          </a:prstGeom>
        </p:spPr>
      </p:pic>
      <p:sp>
        <p:nvSpPr>
          <p:cNvPr id="15" name="Rectangle 14">
            <a:extLst>
              <a:ext uri="{FF2B5EF4-FFF2-40B4-BE49-F238E27FC236}">
                <a16:creationId xmlns:a16="http://schemas.microsoft.com/office/drawing/2014/main" id="{E081D5DF-67C4-89CD-93FC-79C4EA5AE1DF}"/>
              </a:ext>
            </a:extLst>
          </p:cNvPr>
          <p:cNvSpPr/>
          <p:nvPr/>
        </p:nvSpPr>
        <p:spPr>
          <a:xfrm>
            <a:off x="7846526" y="1357836"/>
            <a:ext cx="4263430" cy="5302271"/>
          </a:xfrm>
          <a:prstGeom prst="rect">
            <a:avLst/>
          </a:prstGeom>
          <a:solidFill>
            <a:srgbClr val="CFECF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6" name="Title 1">
            <a:extLst>
              <a:ext uri="{FF2B5EF4-FFF2-40B4-BE49-F238E27FC236}">
                <a16:creationId xmlns:a16="http://schemas.microsoft.com/office/drawing/2014/main" id="{1585A20F-CD44-2A8B-C468-C62C2F0DFDA3}"/>
              </a:ext>
            </a:extLst>
          </p:cNvPr>
          <p:cNvSpPr txBox="1">
            <a:spLocks/>
          </p:cNvSpPr>
          <p:nvPr/>
        </p:nvSpPr>
        <p:spPr>
          <a:xfrm>
            <a:off x="381000" y="381000"/>
            <a:ext cx="11430000" cy="762000"/>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3200" b="1" kern="1200">
                <a:solidFill>
                  <a:schemeClr val="tx1"/>
                </a:solidFill>
                <a:latin typeface="Arial Black" panose="020B0A04020102020204" pitchFamily="34" charset="0"/>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GB" sz="3200" b="1" i="0" u="none" strike="noStrike" kern="1200" cap="none" spc="0" normalizeH="0" baseline="0" noProof="0" dirty="0">
                <a:ln>
                  <a:noFill/>
                </a:ln>
                <a:solidFill>
                  <a:srgbClr val="000000"/>
                </a:solidFill>
                <a:effectLst/>
                <a:uLnTx/>
                <a:uFillTx/>
                <a:latin typeface="Arial Black" panose="020B0A04020102020204" pitchFamily="34" charset="0"/>
                <a:ea typeface="+mj-ea"/>
                <a:cs typeface="+mj-cs"/>
              </a:rPr>
              <a:t>Rajab Salim - India </a:t>
            </a:r>
          </a:p>
        </p:txBody>
      </p:sp>
      <p:sp>
        <p:nvSpPr>
          <p:cNvPr id="17" name="Oval 16">
            <a:extLst>
              <a:ext uri="{FF2B5EF4-FFF2-40B4-BE49-F238E27FC236}">
                <a16:creationId xmlns:a16="http://schemas.microsoft.com/office/drawing/2014/main" id="{928DF70D-9AAD-D36E-90DE-077F1FC90C59}"/>
              </a:ext>
            </a:extLst>
          </p:cNvPr>
          <p:cNvSpPr/>
          <p:nvPr/>
        </p:nvSpPr>
        <p:spPr>
          <a:xfrm>
            <a:off x="1601342" y="1357836"/>
            <a:ext cx="2818311" cy="2775857"/>
          </a:xfrm>
          <a:prstGeom prst="ellipse">
            <a:avLst/>
          </a:prstGeom>
          <a:solidFill>
            <a:schemeClr val="accent2"/>
          </a:solidFill>
          <a:ln w="139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A285357B-F443-07CC-BCC5-63788B36D1A3}"/>
              </a:ext>
            </a:extLst>
          </p:cNvPr>
          <p:cNvSpPr/>
          <p:nvPr/>
        </p:nvSpPr>
        <p:spPr>
          <a:xfrm>
            <a:off x="8145482" y="1817306"/>
            <a:ext cx="3665518" cy="4242300"/>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u="none" strike="noStrike" kern="1200" cap="none" spc="0" normalizeH="0" baseline="0" noProof="0" dirty="0">
                <a:ln>
                  <a:noFill/>
                </a:ln>
                <a:solidFill>
                  <a:srgbClr val="00BAFF"/>
                </a:solidFill>
                <a:effectLst/>
                <a:uLnTx/>
                <a:uFillTx/>
                <a:latin typeface="Arial" panose="020B0604020202020204"/>
                <a:ea typeface="+mn-ea"/>
                <a:cs typeface="+mn-cs"/>
              </a:rPr>
              <a:t>Skills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u="none" strike="noStrike" kern="1200" cap="none" spc="0" normalizeH="0" baseline="0" noProof="0" dirty="0">
                <a:ln>
                  <a:noFill/>
                </a:ln>
                <a:solidFill>
                  <a:srgbClr val="000000"/>
                </a:solidFill>
                <a:effectLst/>
                <a:uLnTx/>
                <a:uFillTx/>
                <a:latin typeface="Arial" panose="020B0604020202020204"/>
                <a:ea typeface="+mn-ea"/>
                <a:cs typeface="+mn-cs"/>
              </a:rPr>
              <a:t>Networking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u="none" strike="noStrike" kern="1200" cap="none" spc="0" normalizeH="0" baseline="0" noProof="0" dirty="0">
                <a:ln>
                  <a:noFill/>
                </a:ln>
                <a:solidFill>
                  <a:srgbClr val="000000"/>
                </a:solidFill>
                <a:effectLst/>
                <a:uLnTx/>
                <a:uFillTx/>
                <a:latin typeface="Arial" panose="020B0604020202020204"/>
                <a:ea typeface="+mn-ea"/>
                <a:cs typeface="+mn-cs"/>
              </a:rPr>
              <a:t>Understanding Design Thinking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u="none" strike="noStrike" kern="1200" cap="none" spc="0" normalizeH="0" baseline="0" noProof="0" dirty="0">
                <a:ln>
                  <a:noFill/>
                </a:ln>
                <a:solidFill>
                  <a:srgbClr val="000000"/>
                </a:solidFill>
                <a:effectLst/>
                <a:uLnTx/>
                <a:uFillTx/>
                <a:latin typeface="Arial" panose="020B0604020202020204"/>
                <a:ea typeface="+mn-ea"/>
                <a:cs typeface="+mn-cs"/>
              </a:rPr>
              <a:t>Decision making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u="none" strike="noStrike" kern="1200" cap="none" spc="0" normalizeH="0" baseline="0" noProof="0" dirty="0">
              <a:ln>
                <a:noFill/>
              </a:ln>
              <a:solidFill>
                <a:srgbClr val="000000"/>
              </a:solidFill>
              <a:effectLst/>
              <a:uLnTx/>
              <a:uFillTx/>
              <a:latin typeface="Graphik" panose="020B050303020206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u="none" strike="noStrike" kern="1200" cap="none" spc="0" normalizeH="0" baseline="0" noProof="0" dirty="0">
                <a:ln>
                  <a:noFill/>
                </a:ln>
                <a:solidFill>
                  <a:srgbClr val="00BAFF"/>
                </a:solidFill>
                <a:effectLst/>
                <a:uLnTx/>
                <a:uFillTx/>
                <a:latin typeface="Arial" panose="020B0604020202020204"/>
                <a:ea typeface="+mn-ea"/>
                <a:cs typeface="+mn-cs"/>
              </a:rPr>
              <a:t>Interests/Hobbies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u="none" strike="noStrike" kern="1200" cap="none" spc="0" normalizeH="0" baseline="0" noProof="0" dirty="0">
                <a:ln>
                  <a:noFill/>
                </a:ln>
                <a:solidFill>
                  <a:srgbClr val="000000"/>
                </a:solidFill>
                <a:effectLst/>
                <a:uLnTx/>
                <a:uFillTx/>
                <a:latin typeface="Arial" panose="020B0604020202020204"/>
                <a:ea typeface="+mn-ea"/>
                <a:cs typeface="+mn-cs"/>
              </a:rPr>
              <a:t>Writing poetry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u="none" strike="noStrike" kern="1200" cap="none" spc="0" normalizeH="0" baseline="0" noProof="0" dirty="0">
                <a:ln>
                  <a:noFill/>
                </a:ln>
                <a:solidFill>
                  <a:srgbClr val="000000"/>
                </a:solidFill>
                <a:effectLst/>
                <a:uLnTx/>
                <a:uFillTx/>
                <a:latin typeface="Arial" panose="020B0604020202020204"/>
                <a:ea typeface="+mn-ea"/>
                <a:cs typeface="+mn-cs"/>
              </a:rPr>
              <a:t>Travelling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u="none" strike="noStrike" kern="1200" cap="none" spc="0" normalizeH="0" baseline="0" noProof="0" dirty="0">
                <a:ln>
                  <a:noFill/>
                </a:ln>
                <a:solidFill>
                  <a:srgbClr val="000000"/>
                </a:solidFill>
                <a:effectLst/>
                <a:uLnTx/>
                <a:uFillTx/>
                <a:latin typeface="Arial" panose="020B0604020202020204"/>
                <a:ea typeface="+mn-ea"/>
                <a:cs typeface="+mn-cs"/>
              </a:rPr>
              <a:t>Movies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u="none" strike="noStrike" kern="1200" cap="none" spc="0" normalizeH="0" baseline="0" noProof="0" dirty="0">
              <a:ln>
                <a:noFill/>
              </a:ln>
              <a:solidFill>
                <a:srgbClr val="000000"/>
              </a:solidFill>
              <a:effectLst/>
              <a:uLnTx/>
              <a:uFillTx/>
              <a:latin typeface="Graphik" panose="020B050303020206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u="none" strike="noStrike" kern="1200" cap="none" spc="0" normalizeH="0" baseline="0" noProof="0" dirty="0">
                <a:ln>
                  <a:noFill/>
                </a:ln>
                <a:solidFill>
                  <a:srgbClr val="00BAFF"/>
                </a:solidFill>
                <a:effectLst/>
                <a:uLnTx/>
                <a:uFillTx/>
                <a:latin typeface="Arial" panose="020B0604020202020204"/>
                <a:ea typeface="+mn-ea"/>
                <a:cs typeface="+mn-cs"/>
              </a:rPr>
              <a:t>A cause that is important to you</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u="none" strike="noStrike" kern="1200" cap="none" spc="0" normalizeH="0" baseline="0" noProof="0" dirty="0">
                <a:ln>
                  <a:noFill/>
                </a:ln>
                <a:solidFill>
                  <a:srgbClr val="000000"/>
                </a:solidFill>
                <a:effectLst/>
                <a:uLnTx/>
                <a:uFillTx/>
                <a:latin typeface="Arial" panose="020B0604020202020204"/>
                <a:ea typeface="+mn-ea"/>
                <a:cs typeface="+mn-cs"/>
              </a:rPr>
              <a:t>Championing for youth inclusion and participation in decision making processes.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u="none" strike="noStrike" kern="1200" cap="none" spc="0" normalizeH="0" baseline="0" noProof="0" dirty="0">
              <a:ln>
                <a:noFill/>
              </a:ln>
              <a:solidFill>
                <a:srgbClr val="000000"/>
              </a:solidFill>
              <a:effectLst/>
              <a:uLnTx/>
              <a:uFillTx/>
              <a:latin typeface="Graphik" panose="020B050303020206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u="none" strike="noStrike" kern="1200" cap="none" spc="0" normalizeH="0" baseline="0" noProof="0" dirty="0">
              <a:ln>
                <a:noFill/>
              </a:ln>
              <a:solidFill>
                <a:srgbClr val="000000"/>
              </a:solidFill>
              <a:effectLst/>
              <a:uLnTx/>
              <a:uFillTx/>
              <a:latin typeface="Graphik" panose="020B050303020206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u="none" strike="noStrike" kern="1200" cap="none" spc="0" normalizeH="0" baseline="0" noProof="0" dirty="0">
                <a:ln>
                  <a:noFill/>
                </a:ln>
                <a:solidFill>
                  <a:srgbClr val="00BAFF"/>
                </a:solidFill>
                <a:effectLst/>
                <a:uLnTx/>
                <a:uFillTx/>
                <a:latin typeface="Arial" panose="020B0604020202020204"/>
                <a:ea typeface="+mn-ea"/>
                <a:cs typeface="+mn-cs"/>
              </a:rPr>
              <a:t>Fun Fact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u="none" strike="noStrike" kern="1200" cap="none" spc="0" normalizeH="0" baseline="0" noProof="0" dirty="0">
                <a:ln>
                  <a:noFill/>
                </a:ln>
                <a:solidFill>
                  <a:srgbClr val="000000"/>
                </a:solidFill>
                <a:effectLst/>
                <a:uLnTx/>
                <a:uFillTx/>
                <a:latin typeface="Arial" panose="020B0604020202020204"/>
                <a:ea typeface="+mn-ea"/>
                <a:cs typeface="+mn-cs"/>
              </a:rPr>
              <a:t>I</a:t>
            </a:r>
            <a:r>
              <a:rPr kumimoji="0" lang="en-GB" sz="1400" b="1"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GB" sz="1400" b="0" u="none" strike="noStrike" kern="1200" cap="none" spc="0" normalizeH="0" baseline="0" noProof="0" dirty="0">
                <a:ln>
                  <a:noFill/>
                </a:ln>
                <a:solidFill>
                  <a:srgbClr val="000000"/>
                </a:solidFill>
                <a:effectLst/>
                <a:uLnTx/>
                <a:uFillTx/>
                <a:latin typeface="Arial" panose="020B0604020202020204"/>
                <a:ea typeface="+mn-ea"/>
                <a:cs typeface="+mn-cs"/>
              </a:rPr>
              <a:t>was born a premature baby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1"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21" name="Rectangle 20">
            <a:extLst>
              <a:ext uri="{FF2B5EF4-FFF2-40B4-BE49-F238E27FC236}">
                <a16:creationId xmlns:a16="http://schemas.microsoft.com/office/drawing/2014/main" id="{A7DC4B6D-F8E2-3BEB-6BDC-F4F9C1807C70}"/>
              </a:ext>
            </a:extLst>
          </p:cNvPr>
          <p:cNvSpPr/>
          <p:nvPr/>
        </p:nvSpPr>
        <p:spPr>
          <a:xfrm>
            <a:off x="298836" y="5016709"/>
            <a:ext cx="7431880" cy="1373620"/>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497B"/>
                </a:solidFill>
                <a:effectLst/>
                <a:uLnTx/>
                <a:uFillTx/>
                <a:latin typeface="Arial" panose="020B0604020202020204"/>
                <a:ea typeface="+mn-ea"/>
                <a:cs typeface="+mn-cs"/>
              </a:rPr>
              <a:t>Personal Summary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497B"/>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u="none" strike="noStrike" kern="1200" cap="none" spc="0" normalizeH="0" baseline="0" noProof="0" dirty="0">
                <a:ln>
                  <a:noFill/>
                </a:ln>
                <a:solidFill>
                  <a:srgbClr val="000000"/>
                </a:solidFill>
                <a:effectLst/>
                <a:uLnTx/>
                <a:uFillTx/>
                <a:latin typeface="Arial" panose="020B0604020202020204"/>
                <a:ea typeface="+mn-ea"/>
                <a:cs typeface="+mn-cs"/>
              </a:rPr>
              <a:t>I love to volunteer my time, talent and expertise in my community because of the constant human interaction and the satisfaction that comes with helping people solve problems.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u="none" strike="noStrike" kern="1200" cap="none" spc="0" normalizeH="0" baseline="0" noProof="0" dirty="0">
                <a:ln>
                  <a:noFill/>
                </a:ln>
                <a:solidFill>
                  <a:srgbClr val="000000"/>
                </a:solidFill>
                <a:effectLst/>
                <a:uLnTx/>
                <a:uFillTx/>
                <a:latin typeface="Arial" panose="020B0604020202020204"/>
                <a:ea typeface="+mn-ea"/>
                <a:cs typeface="+mn-cs"/>
              </a:rPr>
              <a:t>I see myself running for office  as a member of parliament or Governor.</a:t>
            </a:r>
          </a:p>
        </p:txBody>
      </p:sp>
      <p:pic>
        <p:nvPicPr>
          <p:cNvPr id="1026" name="Picture 2" descr="C:\Users\User\Desktop\Profile pic.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39829" y="1465300"/>
            <a:ext cx="2563095" cy="2560928"/>
          </a:xfrm>
          <a:prstGeom prst="ellipse">
            <a:avLst/>
          </a:prstGeom>
          <a:ln w="63500" cap="rnd">
            <a:noFill/>
          </a:ln>
          <a:effectLst>
            <a:outerShdw blurRad="381000" dist="292100" dir="5400000" sx="-80000" sy="-18000" rotWithShape="0">
              <a:srgbClr val="000000">
                <a:alpha val="22000"/>
              </a:srgbClr>
            </a:outerShdw>
          </a:effectLst>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439D3F85-FAA5-0E40-AF56-BE33032CB869}"/>
              </a:ext>
            </a:extLst>
          </p:cNvPr>
          <p:cNvGrpSpPr/>
          <p:nvPr/>
        </p:nvGrpSpPr>
        <p:grpSpPr>
          <a:xfrm flipH="1">
            <a:off x="3843163" y="1567032"/>
            <a:ext cx="2319963" cy="1527792"/>
            <a:chOff x="1024287" y="2105967"/>
            <a:chExt cx="3728111" cy="2455116"/>
          </a:xfrm>
        </p:grpSpPr>
        <p:pic>
          <p:nvPicPr>
            <p:cNvPr id="24" name="Graphic 23">
              <a:extLst>
                <a:ext uri="{FF2B5EF4-FFF2-40B4-BE49-F238E27FC236}">
                  <a16:creationId xmlns:a16="http://schemas.microsoft.com/office/drawing/2014/main" id="{53CD34E5-F4D3-A239-9247-0DD7674C152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flipH="1">
              <a:off x="1024287" y="2105967"/>
              <a:ext cx="3728111" cy="2455116"/>
            </a:xfrm>
            <a:prstGeom prst="rect">
              <a:avLst/>
            </a:prstGeom>
          </p:spPr>
        </p:pic>
        <p:sp>
          <p:nvSpPr>
            <p:cNvPr id="25" name="TextBox 24">
              <a:extLst>
                <a:ext uri="{FF2B5EF4-FFF2-40B4-BE49-F238E27FC236}">
                  <a16:creationId xmlns:a16="http://schemas.microsoft.com/office/drawing/2014/main" id="{19AEF8BE-2CC4-221A-0811-7826A48A72B3}"/>
                </a:ext>
              </a:extLst>
            </p:cNvPr>
            <p:cNvSpPr txBox="1"/>
            <p:nvPr/>
          </p:nvSpPr>
          <p:spPr>
            <a:xfrm>
              <a:off x="1143240" y="2142816"/>
              <a:ext cx="3471700"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Arial" panose="020B0604020202020204"/>
                  <a:ea typeface="+mn-ea"/>
                  <a:cs typeface="+mn-cs"/>
                </a:rPr>
                <a:t>Rajab </a:t>
              </a:r>
              <a:r>
                <a:rPr lang="en-GB" sz="2000" b="1" dirty="0">
                  <a:solidFill>
                    <a:srgbClr val="000000"/>
                  </a:solidFill>
                  <a:latin typeface="Arial" panose="020B0604020202020204"/>
                </a:rPr>
                <a:t>S</a:t>
              </a:r>
              <a:r>
                <a:rPr kumimoji="0" lang="en-GB" sz="2000" b="1" i="0" u="none" strike="noStrike" kern="1200" cap="none" spc="0" normalizeH="0" baseline="0" noProof="0" dirty="0">
                  <a:ln>
                    <a:noFill/>
                  </a:ln>
                  <a:solidFill>
                    <a:srgbClr val="000000"/>
                  </a:solidFill>
                  <a:effectLst/>
                  <a:uLnTx/>
                  <a:uFillTx/>
                  <a:latin typeface="Arial" panose="020B0604020202020204"/>
                  <a:ea typeface="+mn-ea"/>
                  <a:cs typeface="+mn-cs"/>
                </a:rPr>
                <a:t>alim</a:t>
              </a:r>
            </a:p>
          </p:txBody>
        </p:sp>
      </p:grpSp>
    </p:spTree>
    <p:extLst>
      <p:ext uri="{BB962C8B-B14F-4D97-AF65-F5344CB8AC3E}">
        <p14:creationId xmlns:p14="http://schemas.microsoft.com/office/powerpoint/2010/main" val="38220616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E2A5A48E-3CBB-0EEC-5DC0-5A1783F7EE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H="1" flipV="1">
            <a:off x="4456670" y="2353962"/>
            <a:ext cx="7735330" cy="3970637"/>
          </a:xfrm>
          <a:prstGeom prst="rect">
            <a:avLst/>
          </a:prstGeom>
        </p:spPr>
      </p:pic>
      <p:grpSp>
        <p:nvGrpSpPr>
          <p:cNvPr id="19" name="Group 18">
            <a:extLst>
              <a:ext uri="{FF2B5EF4-FFF2-40B4-BE49-F238E27FC236}">
                <a16:creationId xmlns:a16="http://schemas.microsoft.com/office/drawing/2014/main" id="{CDECA976-72B7-ACE4-3824-7CC4F787EC7C}"/>
              </a:ext>
            </a:extLst>
          </p:cNvPr>
          <p:cNvGrpSpPr/>
          <p:nvPr/>
        </p:nvGrpSpPr>
        <p:grpSpPr>
          <a:xfrm>
            <a:off x="6283181" y="1889408"/>
            <a:ext cx="5274768" cy="4448882"/>
            <a:chOff x="6283181" y="1889408"/>
            <a:chExt cx="5274768" cy="4448882"/>
          </a:xfrm>
        </p:grpSpPr>
        <p:grpSp>
          <p:nvGrpSpPr>
            <p:cNvPr id="20" name="Group 19">
              <a:extLst>
                <a:ext uri="{FF2B5EF4-FFF2-40B4-BE49-F238E27FC236}">
                  <a16:creationId xmlns:a16="http://schemas.microsoft.com/office/drawing/2014/main" id="{43F9BA51-38C0-F9BF-F70D-104CB591D488}"/>
                </a:ext>
              </a:extLst>
            </p:cNvPr>
            <p:cNvGrpSpPr/>
            <p:nvPr/>
          </p:nvGrpSpPr>
          <p:grpSpPr>
            <a:xfrm>
              <a:off x="6283181" y="4766137"/>
              <a:ext cx="5274768" cy="1572153"/>
              <a:chOff x="6283181" y="4766137"/>
              <a:chExt cx="5274768" cy="1572153"/>
            </a:xfrm>
          </p:grpSpPr>
          <p:sp>
            <p:nvSpPr>
              <p:cNvPr id="23" name="Freeform: Shape 22">
                <a:extLst>
                  <a:ext uri="{FF2B5EF4-FFF2-40B4-BE49-F238E27FC236}">
                    <a16:creationId xmlns:a16="http://schemas.microsoft.com/office/drawing/2014/main" id="{1B130CFA-570D-B467-355D-EA8DD7F17E28}"/>
                  </a:ext>
                </a:extLst>
              </p:cNvPr>
              <p:cNvSpPr/>
              <p:nvPr/>
            </p:nvSpPr>
            <p:spPr>
              <a:xfrm>
                <a:off x="6283181" y="4766137"/>
                <a:ext cx="5274768" cy="779051"/>
              </a:xfrm>
              <a:custGeom>
                <a:avLst/>
                <a:gdLst>
                  <a:gd name="connsiteX0" fmla="*/ 5084955 w 5274768"/>
                  <a:gd name="connsiteY0" fmla="*/ 779052 h 779051"/>
                  <a:gd name="connsiteX1" fmla="*/ 189903 w 5274768"/>
                  <a:gd name="connsiteY1" fmla="*/ 779052 h 779051"/>
                  <a:gd name="connsiteX2" fmla="*/ 0 w 5274768"/>
                  <a:gd name="connsiteY2" fmla="*/ 589149 h 779051"/>
                  <a:gd name="connsiteX3" fmla="*/ 0 w 5274768"/>
                  <a:gd name="connsiteY3" fmla="*/ 0 h 779051"/>
                  <a:gd name="connsiteX4" fmla="*/ 5274769 w 5274768"/>
                  <a:gd name="connsiteY4" fmla="*/ 0 h 779051"/>
                  <a:gd name="connsiteX5" fmla="*/ 5274769 w 5274768"/>
                  <a:gd name="connsiteY5" fmla="*/ 589149 h 779051"/>
                  <a:gd name="connsiteX6" fmla="*/ 5084866 w 5274768"/>
                  <a:gd name="connsiteY6" fmla="*/ 779052 h 779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4768" h="779051">
                    <a:moveTo>
                      <a:pt x="5084955" y="779052"/>
                    </a:moveTo>
                    <a:lnTo>
                      <a:pt x="189903" y="779052"/>
                    </a:lnTo>
                    <a:cubicBezTo>
                      <a:pt x="85187" y="779052"/>
                      <a:pt x="0" y="693865"/>
                      <a:pt x="0" y="589149"/>
                    </a:cubicBezTo>
                    <a:lnTo>
                      <a:pt x="0" y="0"/>
                    </a:lnTo>
                    <a:lnTo>
                      <a:pt x="5274769" y="0"/>
                    </a:lnTo>
                    <a:lnTo>
                      <a:pt x="5274769" y="589149"/>
                    </a:lnTo>
                    <a:cubicBezTo>
                      <a:pt x="5274769" y="693865"/>
                      <a:pt x="5189582" y="779052"/>
                      <a:pt x="5084866" y="779052"/>
                    </a:cubicBezTo>
                    <a:close/>
                  </a:path>
                </a:pathLst>
              </a:custGeom>
              <a:solidFill>
                <a:schemeClr val="bg1"/>
              </a:solidFill>
              <a:ln w="8823"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C65ACE3-D1F3-F31D-DA4F-11571C60167D}"/>
                  </a:ext>
                </a:extLst>
              </p:cNvPr>
              <p:cNvSpPr/>
              <p:nvPr/>
            </p:nvSpPr>
            <p:spPr>
              <a:xfrm>
                <a:off x="8305834" y="5446569"/>
                <a:ext cx="1248285" cy="891632"/>
              </a:xfrm>
              <a:custGeom>
                <a:avLst/>
                <a:gdLst>
                  <a:gd name="connsiteX0" fmla="*/ 0 w 1248285"/>
                  <a:gd name="connsiteY0" fmla="*/ 0 h 891632"/>
                  <a:gd name="connsiteX1" fmla="*/ 1248285 w 1248285"/>
                  <a:gd name="connsiteY1" fmla="*/ 0 h 891632"/>
                  <a:gd name="connsiteX2" fmla="*/ 1248285 w 1248285"/>
                  <a:gd name="connsiteY2" fmla="*/ 891632 h 891632"/>
                  <a:gd name="connsiteX3" fmla="*/ 0 w 1248285"/>
                  <a:gd name="connsiteY3" fmla="*/ 891632 h 891632"/>
                </a:gdLst>
                <a:ahLst/>
                <a:cxnLst>
                  <a:cxn ang="0">
                    <a:pos x="connsiteX0" y="connsiteY0"/>
                  </a:cxn>
                  <a:cxn ang="0">
                    <a:pos x="connsiteX1" y="connsiteY1"/>
                  </a:cxn>
                  <a:cxn ang="0">
                    <a:pos x="connsiteX2" y="connsiteY2"/>
                  </a:cxn>
                  <a:cxn ang="0">
                    <a:pos x="connsiteX3" y="connsiteY3"/>
                  </a:cxn>
                </a:cxnLst>
                <a:rect l="l" t="t" r="r" b="b"/>
                <a:pathLst>
                  <a:path w="1248285" h="891632">
                    <a:moveTo>
                      <a:pt x="0" y="0"/>
                    </a:moveTo>
                    <a:lnTo>
                      <a:pt x="1248285" y="0"/>
                    </a:lnTo>
                    <a:lnTo>
                      <a:pt x="1248285" y="891632"/>
                    </a:lnTo>
                    <a:lnTo>
                      <a:pt x="0" y="891632"/>
                    </a:lnTo>
                    <a:close/>
                  </a:path>
                </a:pathLst>
              </a:custGeom>
              <a:solidFill>
                <a:schemeClr val="bg1"/>
              </a:solidFill>
              <a:ln w="8823"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D488683C-CA6F-8A77-ABC2-1E4B36415239}"/>
                  </a:ext>
                </a:extLst>
              </p:cNvPr>
              <p:cNvSpPr/>
              <p:nvPr/>
            </p:nvSpPr>
            <p:spPr>
              <a:xfrm>
                <a:off x="8230721" y="6225621"/>
                <a:ext cx="1398510" cy="112669"/>
              </a:xfrm>
              <a:custGeom>
                <a:avLst/>
                <a:gdLst>
                  <a:gd name="connsiteX0" fmla="*/ 0 w 1398510"/>
                  <a:gd name="connsiteY0" fmla="*/ 0 h 112669"/>
                  <a:gd name="connsiteX1" fmla="*/ 1398510 w 1398510"/>
                  <a:gd name="connsiteY1" fmla="*/ 0 h 112669"/>
                  <a:gd name="connsiteX2" fmla="*/ 1398510 w 1398510"/>
                  <a:gd name="connsiteY2" fmla="*/ 112669 h 112669"/>
                  <a:gd name="connsiteX3" fmla="*/ 0 w 1398510"/>
                  <a:gd name="connsiteY3" fmla="*/ 112669 h 112669"/>
                </a:gdLst>
                <a:ahLst/>
                <a:cxnLst>
                  <a:cxn ang="0">
                    <a:pos x="connsiteX0" y="connsiteY0"/>
                  </a:cxn>
                  <a:cxn ang="0">
                    <a:pos x="connsiteX1" y="connsiteY1"/>
                  </a:cxn>
                  <a:cxn ang="0">
                    <a:pos x="connsiteX2" y="connsiteY2"/>
                  </a:cxn>
                  <a:cxn ang="0">
                    <a:pos x="connsiteX3" y="connsiteY3"/>
                  </a:cxn>
                </a:cxnLst>
                <a:rect l="l" t="t" r="r" b="b"/>
                <a:pathLst>
                  <a:path w="1398510" h="112669">
                    <a:moveTo>
                      <a:pt x="0" y="0"/>
                    </a:moveTo>
                    <a:lnTo>
                      <a:pt x="1398510" y="0"/>
                    </a:lnTo>
                    <a:lnTo>
                      <a:pt x="1398510" y="112669"/>
                    </a:lnTo>
                    <a:lnTo>
                      <a:pt x="0" y="112669"/>
                    </a:lnTo>
                    <a:close/>
                  </a:path>
                </a:pathLst>
              </a:custGeom>
              <a:solidFill>
                <a:schemeClr val="bg1"/>
              </a:solidFill>
              <a:ln w="8823" cap="flat">
                <a:noFill/>
                <a:prstDash val="solid"/>
                <a:miter/>
              </a:ln>
            </p:spPr>
            <p:txBody>
              <a:bodyPr rtlCol="0" anchor="ctr"/>
              <a:lstStyle/>
              <a:p>
                <a:endParaRPr lang="en-GB"/>
              </a:p>
            </p:txBody>
          </p:sp>
        </p:grpSp>
        <p:sp>
          <p:nvSpPr>
            <p:cNvPr id="21" name="Freeform: Shape 20">
              <a:extLst>
                <a:ext uri="{FF2B5EF4-FFF2-40B4-BE49-F238E27FC236}">
                  <a16:creationId xmlns:a16="http://schemas.microsoft.com/office/drawing/2014/main" id="{16637710-CE7B-5742-66DB-35EC5C9DB2F1}"/>
                </a:ext>
              </a:extLst>
            </p:cNvPr>
            <p:cNvSpPr/>
            <p:nvPr/>
          </p:nvSpPr>
          <p:spPr>
            <a:xfrm>
              <a:off x="6283181" y="1889408"/>
              <a:ext cx="5270085" cy="3125484"/>
            </a:xfrm>
            <a:custGeom>
              <a:avLst/>
              <a:gdLst>
                <a:gd name="connsiteX0" fmla="*/ 5270085 w 5270085"/>
                <a:gd name="connsiteY0" fmla="*/ 3125485 h 3125484"/>
                <a:gd name="connsiteX1" fmla="*/ 0 w 5270085"/>
                <a:gd name="connsiteY1" fmla="*/ 3125485 h 3125484"/>
                <a:gd name="connsiteX2" fmla="*/ 0 w 5270085"/>
                <a:gd name="connsiteY2" fmla="*/ 130254 h 3125484"/>
                <a:gd name="connsiteX3" fmla="*/ 130254 w 5270085"/>
                <a:gd name="connsiteY3" fmla="*/ 0 h 3125484"/>
                <a:gd name="connsiteX4" fmla="*/ 5139831 w 5270085"/>
                <a:gd name="connsiteY4" fmla="*/ 0 h 3125484"/>
                <a:gd name="connsiteX5" fmla="*/ 5270085 w 5270085"/>
                <a:gd name="connsiteY5" fmla="*/ 130254 h 3125484"/>
                <a:gd name="connsiteX6" fmla="*/ 5270085 w 5270085"/>
                <a:gd name="connsiteY6" fmla="*/ 3125485 h 3125484"/>
                <a:gd name="connsiteX7" fmla="*/ 5270085 w 5270085"/>
                <a:gd name="connsiteY7" fmla="*/ 3125485 h 3125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70085" h="3125484">
                  <a:moveTo>
                    <a:pt x="5270085" y="3125485"/>
                  </a:moveTo>
                  <a:lnTo>
                    <a:pt x="0" y="3125485"/>
                  </a:lnTo>
                  <a:lnTo>
                    <a:pt x="0" y="130254"/>
                  </a:lnTo>
                  <a:cubicBezTo>
                    <a:pt x="0" y="58411"/>
                    <a:pt x="58411" y="0"/>
                    <a:pt x="130254" y="0"/>
                  </a:cubicBezTo>
                  <a:lnTo>
                    <a:pt x="5139831" y="0"/>
                  </a:lnTo>
                  <a:cubicBezTo>
                    <a:pt x="5211674" y="0"/>
                    <a:pt x="5270085" y="58411"/>
                    <a:pt x="5270085" y="130254"/>
                  </a:cubicBezTo>
                  <a:lnTo>
                    <a:pt x="5270085" y="3125485"/>
                  </a:lnTo>
                  <a:lnTo>
                    <a:pt x="5270085" y="3125485"/>
                  </a:lnTo>
                  <a:close/>
                </a:path>
              </a:pathLst>
            </a:custGeom>
            <a:solidFill>
              <a:srgbClr val="3F3D56"/>
            </a:solidFill>
            <a:ln w="8823"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53A11DA-37A8-55D8-5A1A-1C606AF902B5}"/>
                </a:ext>
              </a:extLst>
            </p:cNvPr>
            <p:cNvSpPr/>
            <p:nvPr/>
          </p:nvSpPr>
          <p:spPr>
            <a:xfrm>
              <a:off x="6405217" y="2025494"/>
              <a:ext cx="5021329" cy="2825122"/>
            </a:xfrm>
            <a:custGeom>
              <a:avLst/>
              <a:gdLst>
                <a:gd name="connsiteX0" fmla="*/ 0 w 5021329"/>
                <a:gd name="connsiteY0" fmla="*/ 0 h 2825122"/>
                <a:gd name="connsiteX1" fmla="*/ 5021330 w 5021329"/>
                <a:gd name="connsiteY1" fmla="*/ 0 h 2825122"/>
                <a:gd name="connsiteX2" fmla="*/ 5021330 w 5021329"/>
                <a:gd name="connsiteY2" fmla="*/ 2825122 h 2825122"/>
                <a:gd name="connsiteX3" fmla="*/ 0 w 5021329"/>
                <a:gd name="connsiteY3" fmla="*/ 2825122 h 2825122"/>
              </a:gdLst>
              <a:ahLst/>
              <a:cxnLst>
                <a:cxn ang="0">
                  <a:pos x="connsiteX0" y="connsiteY0"/>
                </a:cxn>
                <a:cxn ang="0">
                  <a:pos x="connsiteX1" y="connsiteY1"/>
                </a:cxn>
                <a:cxn ang="0">
                  <a:pos x="connsiteX2" y="connsiteY2"/>
                </a:cxn>
                <a:cxn ang="0">
                  <a:pos x="connsiteX3" y="connsiteY3"/>
                </a:cxn>
              </a:cxnLst>
              <a:rect l="l" t="t" r="r" b="b"/>
              <a:pathLst>
                <a:path w="5021329" h="2825122">
                  <a:moveTo>
                    <a:pt x="0" y="0"/>
                  </a:moveTo>
                  <a:lnTo>
                    <a:pt x="5021330" y="0"/>
                  </a:lnTo>
                  <a:lnTo>
                    <a:pt x="5021330" y="2825122"/>
                  </a:lnTo>
                  <a:lnTo>
                    <a:pt x="0" y="2825122"/>
                  </a:lnTo>
                  <a:close/>
                </a:path>
              </a:pathLst>
            </a:custGeom>
            <a:solidFill>
              <a:srgbClr val="FFFFFF"/>
            </a:solidFill>
            <a:ln w="8823" cap="flat">
              <a:noFill/>
              <a:prstDash val="solid"/>
              <a:miter/>
            </a:ln>
          </p:spPr>
          <p:txBody>
            <a:bodyPr rtlCol="0" anchor="ctr"/>
            <a:lstStyle/>
            <a:p>
              <a:endParaRPr lang="en-GB"/>
            </a:p>
          </p:txBody>
        </p:sp>
      </p:grpSp>
      <p:sp>
        <p:nvSpPr>
          <p:cNvPr id="2" name="Title 1">
            <a:extLst>
              <a:ext uri="{FF2B5EF4-FFF2-40B4-BE49-F238E27FC236}">
                <a16:creationId xmlns:a16="http://schemas.microsoft.com/office/drawing/2014/main" id="{E3AB7475-2D35-4077-9314-78A8F8D85C62}"/>
              </a:ext>
            </a:extLst>
          </p:cNvPr>
          <p:cNvSpPr>
            <a:spLocks noGrp="1"/>
          </p:cNvSpPr>
          <p:nvPr>
            <p:ph type="title"/>
          </p:nvPr>
        </p:nvSpPr>
        <p:spPr/>
        <p:txBody>
          <a:bodyPr/>
          <a:lstStyle/>
          <a:p>
            <a:r>
              <a:rPr lang="en-GB" dirty="0"/>
              <a:t>A note of appreciation</a:t>
            </a:r>
          </a:p>
        </p:txBody>
      </p:sp>
      <p:sp>
        <p:nvSpPr>
          <p:cNvPr id="5" name="Text Placeholder 4">
            <a:extLst>
              <a:ext uri="{FF2B5EF4-FFF2-40B4-BE49-F238E27FC236}">
                <a16:creationId xmlns:a16="http://schemas.microsoft.com/office/drawing/2014/main" id="{354BDF71-3C5C-BCA7-5E1B-B302D975BEAB}"/>
              </a:ext>
            </a:extLst>
          </p:cNvPr>
          <p:cNvSpPr>
            <a:spLocks noGrp="1"/>
          </p:cNvSpPr>
          <p:nvPr>
            <p:ph type="body" sz="quarter" idx="10"/>
          </p:nvPr>
        </p:nvSpPr>
        <p:spPr/>
        <p:txBody>
          <a:bodyPr/>
          <a:lstStyle/>
          <a:p>
            <a:r>
              <a:rPr lang="en-GB" dirty="0"/>
              <a:t>In order to develop the YIF Design Thinking Toolkit, we went through a Co-Creation and Pilot process with 3 Anchor Partners a 15 youth innovators. </a:t>
            </a:r>
          </a:p>
        </p:txBody>
      </p:sp>
      <p:pic>
        <p:nvPicPr>
          <p:cNvPr id="26" name="Graphic 25">
            <a:extLst>
              <a:ext uri="{FF2B5EF4-FFF2-40B4-BE49-F238E27FC236}">
                <a16:creationId xmlns:a16="http://schemas.microsoft.com/office/drawing/2014/main" id="{376BBDE6-E106-3467-7FBB-8FF66ECEDA5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784095" flipH="1">
            <a:off x="3899477" y="2530843"/>
            <a:ext cx="3504606" cy="4043594"/>
          </a:xfrm>
          <a:prstGeom prst="rect">
            <a:avLst/>
          </a:prstGeom>
        </p:spPr>
      </p:pic>
      <p:pic>
        <p:nvPicPr>
          <p:cNvPr id="14" name="Picture 13">
            <a:extLst>
              <a:ext uri="{FF2B5EF4-FFF2-40B4-BE49-F238E27FC236}">
                <a16:creationId xmlns:a16="http://schemas.microsoft.com/office/drawing/2014/main" id="{03361514-2BFD-424F-B0AE-C324202506EC}"/>
              </a:ext>
            </a:extLst>
          </p:cNvPr>
          <p:cNvPicPr>
            <a:picLocks noChangeAspect="1"/>
          </p:cNvPicPr>
          <p:nvPr/>
        </p:nvPicPr>
        <p:blipFill rotWithShape="1">
          <a:blip r:embed="rId7"/>
          <a:srcRect l="1895" t="8820" r="52217" b="7448"/>
          <a:stretch/>
        </p:blipFill>
        <p:spPr bwMode="auto">
          <a:xfrm>
            <a:off x="6354496" y="2025404"/>
            <a:ext cx="5072050" cy="2825121"/>
          </a:xfrm>
          <a:prstGeom prst="rect">
            <a:avLst/>
          </a:prstGeom>
          <a:ln>
            <a:noFill/>
          </a:ln>
          <a:extLst>
            <a:ext uri="{53640926-AAD7-44D8-BBD7-CCE9431645EC}">
              <a14:shadowObscured xmlns:a14="http://schemas.microsoft.com/office/drawing/2010/main"/>
            </a:ext>
          </a:extLst>
        </p:spPr>
      </p:pic>
      <p:sp>
        <p:nvSpPr>
          <p:cNvPr id="15" name="Text Placeholder 4">
            <a:extLst>
              <a:ext uri="{FF2B5EF4-FFF2-40B4-BE49-F238E27FC236}">
                <a16:creationId xmlns:a16="http://schemas.microsoft.com/office/drawing/2014/main" id="{527714F1-C63A-4BF7-9356-9C6C453B36DA}"/>
              </a:ext>
            </a:extLst>
          </p:cNvPr>
          <p:cNvSpPr txBox="1">
            <a:spLocks/>
          </p:cNvSpPr>
          <p:nvPr/>
        </p:nvSpPr>
        <p:spPr>
          <a:xfrm>
            <a:off x="381000" y="1792463"/>
            <a:ext cx="4857750" cy="2760177"/>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1600" b="0" kern="1200" cap="none" baseline="0">
                <a:solidFill>
                  <a:schemeClr val="tx1"/>
                </a:solidFill>
                <a:latin typeface="+mn-lt"/>
                <a:ea typeface="+mn-ea"/>
                <a:cs typeface="Arial" panose="020B0604020202020204" pitchFamily="34" charset="0"/>
              </a:defRPr>
            </a:lvl1pPr>
            <a:lvl2pPr marL="0" indent="0" algn="l" defTabSz="228600" rtl="0" eaLnBrk="1" latinLnBrk="0" hangingPunct="1">
              <a:lnSpc>
                <a:spcPct val="100000"/>
              </a:lnSpc>
              <a:spcBef>
                <a:spcPts val="0"/>
              </a:spcBef>
              <a:spcAft>
                <a:spcPts val="600"/>
              </a:spcAft>
              <a:buClrTx/>
              <a:buFont typeface="Arial" panose="020B0604020202020204" pitchFamily="34" charset="0"/>
              <a:buNone/>
              <a:defRPr lang="en-US" sz="1400" kern="120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1400" kern="120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r>
              <a:rPr lang="en-GB" b="1">
                <a:solidFill>
                  <a:schemeClr val="accent2"/>
                </a:solidFill>
                <a:latin typeface="+mj-lt"/>
                <a:cs typeface="Arial"/>
              </a:rPr>
              <a:t>A big thank you to the following GOYN communities for all of their contributions in co-creating and piloting the Design Thinking Toolkit:</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600" b="1">
                <a:solidFill>
                  <a:schemeClr val="accent4"/>
                </a:solidFill>
                <a:latin typeface="+mj-lt"/>
                <a:cs typeface="Arial"/>
              </a:rPr>
              <a:t>Mexico City</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600" b="1">
                <a:solidFill>
                  <a:schemeClr val="accent4"/>
                </a:solidFill>
                <a:latin typeface="+mj-lt"/>
                <a:cs typeface="Arial"/>
              </a:rPr>
              <a:t>Sao Paolo</a:t>
            </a:r>
            <a:endParaRPr kumimoji="0" lang="en-GB" sz="1600" b="1" i="0" u="none" strike="noStrike" kern="1200" cap="none" spc="0" normalizeH="0" baseline="0" noProof="0">
              <a:ln>
                <a:noFill/>
              </a:ln>
              <a:solidFill>
                <a:schemeClr val="accent4"/>
              </a:solidFill>
              <a:effectLst/>
              <a:uLnTx/>
              <a:uFillTx/>
              <a:latin typeface="+mj-lt"/>
              <a:ea typeface="+mn-ea"/>
              <a:cs typeface="Arial"/>
            </a:endParaRP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600" b="1">
                <a:solidFill>
                  <a:schemeClr val="accent4"/>
                </a:solidFill>
                <a:latin typeface="+mj-lt"/>
                <a:cs typeface="Arial"/>
              </a:rPr>
              <a:t>Mombasa</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GB" sz="1600" b="1" i="0" u="none" strike="noStrike" kern="1200" cap="none" spc="0" normalizeH="0" baseline="0" noProof="0">
                <a:ln>
                  <a:noFill/>
                </a:ln>
                <a:solidFill>
                  <a:schemeClr val="accent4"/>
                </a:solidFill>
                <a:effectLst/>
                <a:uLnTx/>
                <a:uFillTx/>
                <a:latin typeface="+mj-lt"/>
                <a:ea typeface="+mn-ea"/>
                <a:cs typeface="Arial"/>
              </a:rPr>
              <a:t>Pune</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600" b="1">
                <a:solidFill>
                  <a:schemeClr val="accent4"/>
                </a:solidFill>
                <a:latin typeface="+mj-lt"/>
                <a:cs typeface="Arial"/>
              </a:rPr>
              <a:t>Ramgarh</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GB" sz="1600" b="1" i="0" u="none" strike="noStrike" kern="1200" cap="none" spc="0" normalizeH="0" baseline="0" noProof="0" err="1">
                <a:ln>
                  <a:noFill/>
                </a:ln>
                <a:solidFill>
                  <a:schemeClr val="accent4"/>
                </a:solidFill>
                <a:effectLst/>
                <a:uLnTx/>
                <a:uFillTx/>
                <a:latin typeface="+mj-lt"/>
                <a:ea typeface="+mn-ea"/>
                <a:cs typeface="Arial"/>
              </a:rPr>
              <a:t>Barwani</a:t>
            </a:r>
            <a:endParaRPr kumimoji="0" lang="en-GB" sz="1600" b="1" i="0" u="none" strike="noStrike" kern="1200" cap="none" spc="0" normalizeH="0" baseline="0" noProof="0">
              <a:ln>
                <a:noFill/>
              </a:ln>
              <a:solidFill>
                <a:schemeClr val="accent4"/>
              </a:solidFill>
              <a:effectLst/>
              <a:uLnTx/>
              <a:uFillTx/>
              <a:latin typeface="+mj-lt"/>
              <a:ea typeface="+mn-ea"/>
              <a:cs typeface="Arial"/>
            </a:endParaRPr>
          </a:p>
        </p:txBody>
      </p:sp>
      <p:sp>
        <p:nvSpPr>
          <p:cNvPr id="16" name="Slide Number Placeholder 23">
            <a:extLst>
              <a:ext uri="{FF2B5EF4-FFF2-40B4-BE49-F238E27FC236}">
                <a16:creationId xmlns:a16="http://schemas.microsoft.com/office/drawing/2014/main" id="{B1D150DE-53B6-44A2-9C9A-CB60B30FCD2C}"/>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40</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601545650"/>
      </p:ext>
    </p:extLst>
  </p:cSld>
  <p:clrMapOvr>
    <a:masterClrMapping/>
  </p:clrMapOvr>
</p:sld>
</file>

<file path=ppt/theme/theme1.xml><?xml version="1.0" encoding="utf-8"?>
<a:theme xmlns:a="http://schemas.openxmlformats.org/drawingml/2006/main" name="1_New Layout Acenture">
  <a:themeElements>
    <a:clrScheme name="Youth">
      <a:dk1>
        <a:srgbClr val="000000"/>
      </a:dk1>
      <a:lt1>
        <a:srgbClr val="FFFFFF"/>
      </a:lt1>
      <a:dk2>
        <a:srgbClr val="BDBDBD"/>
      </a:dk2>
      <a:lt2>
        <a:srgbClr val="969696"/>
      </a:lt2>
      <a:accent1>
        <a:srgbClr val="05A0CC"/>
      </a:accent1>
      <a:accent2>
        <a:srgbClr val="00497B"/>
      </a:accent2>
      <a:accent3>
        <a:srgbClr val="969696"/>
      </a:accent3>
      <a:accent4>
        <a:srgbClr val="00BAFF"/>
      </a:accent4>
      <a:accent5>
        <a:srgbClr val="008EFF"/>
      </a:accent5>
      <a:accent6>
        <a:srgbClr val="FF50A0"/>
      </a:accent6>
      <a:hlink>
        <a:srgbClr val="05A0CC"/>
      </a:hlink>
      <a:folHlink>
        <a:srgbClr val="00497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tIns="91440" bIns="91440"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defTabSz="228600">
          <a:spcAft>
            <a:spcPts val="1200"/>
          </a:spcAft>
          <a:defRPr noProof="0" dirty="0" smtClean="0"/>
        </a:defPPr>
      </a:lstStyle>
    </a:txDef>
  </a:objectDefaults>
  <a:extraClrSchemeLst/>
  <a:custClrLst>
    <a:custClr name="Accent Purple 1">
      <a:srgbClr val="B455AA"/>
    </a:custClr>
    <a:custClr name="Accent Purple 2">
      <a:srgbClr val="A055F5"/>
    </a:custClr>
    <a:custClr name="Accent Purple 3">
      <a:srgbClr val="BE82FF"/>
    </a:custClr>
    <a:custClr name="Accent Purple 4">
      <a:srgbClr val="DCAFFF"/>
    </a:custClr>
    <a:custClr name="Accent Purple 5">
      <a:srgbClr val="E6DCFF"/>
    </a:custClr>
    <a:custClr name="BLANK">
      <a:srgbClr val="FFFFFF"/>
    </a:custClr>
    <a:custClr name="BLANK">
      <a:srgbClr val="FFFFFF"/>
    </a:custClr>
    <a:custClr name="BLANK">
      <a:srgbClr val="FFFFFF"/>
    </a:custClr>
    <a:custClr name="BLANK">
      <a:srgbClr val="FFFFFF"/>
    </a:custClr>
    <a:custClr name="BLANK">
      <a:srgbClr val="FFFFFF"/>
    </a:custClr>
    <a:custClr name="Blue">
      <a:srgbClr val="0041F0"/>
    </a:custClr>
    <a:custClr name="Light Blue">
      <a:srgbClr val="00FFFF"/>
    </a:custClr>
    <a:custClr name="Green">
      <a:srgbClr val="64FF50"/>
    </a:custClr>
    <a:custClr name="Blue Green">
      <a:srgbClr val="05F0A5"/>
    </a:custClr>
    <a:custClr name="Red">
      <a:srgbClr val="FF3246"/>
    </a:custClr>
    <a:custClr name="Pink">
      <a:srgbClr val="FF50A0"/>
    </a:custClr>
    <a:custClr name="Orange">
      <a:srgbClr val="FF7800"/>
    </a:custClr>
    <a:custClr name="Yellow">
      <a:srgbClr val="FFEB32"/>
    </a:custClr>
    <a:custClr name="BLANK">
      <a:srgbClr val="FFFFFF"/>
    </a:custClr>
    <a:custClr name="BLANK">
      <a:srgbClr val="FFFFFF"/>
    </a:custClr>
  </a:custClrLst>
  <a:extLst>
    <a:ext uri="{05A4C25C-085E-4340-85A3-A5531E510DB2}">
      <thm15:themeFamily xmlns:thm15="http://schemas.microsoft.com/office/thememl/2012/main" name="FY21Brand_CustomColor" id="{211178CD-04A1-4717-BBA1-96ED9B426BA0}" vid="{349238C6-F34C-4E95-8AE0-546BA5B7690B}"/>
    </a:ext>
  </a:extLst>
</a:theme>
</file>

<file path=ppt/theme/theme2.xml><?xml version="1.0" encoding="utf-8"?>
<a:theme xmlns:a="http://schemas.openxmlformats.org/drawingml/2006/main" name="New Layout Acenture">
  <a:themeElements>
    <a:clrScheme name="Youth">
      <a:dk1>
        <a:srgbClr val="000000"/>
      </a:dk1>
      <a:lt1>
        <a:srgbClr val="FFFFFF"/>
      </a:lt1>
      <a:dk2>
        <a:srgbClr val="BDBDBD"/>
      </a:dk2>
      <a:lt2>
        <a:srgbClr val="969696"/>
      </a:lt2>
      <a:accent1>
        <a:srgbClr val="05A0CC"/>
      </a:accent1>
      <a:accent2>
        <a:srgbClr val="00497B"/>
      </a:accent2>
      <a:accent3>
        <a:srgbClr val="969696"/>
      </a:accent3>
      <a:accent4>
        <a:srgbClr val="00BAFF"/>
      </a:accent4>
      <a:accent5>
        <a:srgbClr val="008EFF"/>
      </a:accent5>
      <a:accent6>
        <a:srgbClr val="FF50A0"/>
      </a:accent6>
      <a:hlink>
        <a:srgbClr val="05A0CC"/>
      </a:hlink>
      <a:folHlink>
        <a:srgbClr val="00497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tIns="91440" bIns="91440"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defTabSz="228600">
          <a:spcAft>
            <a:spcPts val="1200"/>
          </a:spcAft>
          <a:defRPr noProof="0" dirty="0" smtClean="0"/>
        </a:defPPr>
      </a:lstStyle>
    </a:txDef>
  </a:objectDefaults>
  <a:extraClrSchemeLst/>
  <a:custClrLst>
    <a:custClr name="Accent Purple 1">
      <a:srgbClr val="B455AA"/>
    </a:custClr>
    <a:custClr name="Accent Purple 2">
      <a:srgbClr val="A055F5"/>
    </a:custClr>
    <a:custClr name="Accent Purple 3">
      <a:srgbClr val="BE82FF"/>
    </a:custClr>
    <a:custClr name="Accent Purple 4">
      <a:srgbClr val="DCAFFF"/>
    </a:custClr>
    <a:custClr name="Accent Purple 5">
      <a:srgbClr val="E6DCFF"/>
    </a:custClr>
    <a:custClr name="BLANK">
      <a:srgbClr val="FFFFFF"/>
    </a:custClr>
    <a:custClr name="BLANK">
      <a:srgbClr val="FFFFFF"/>
    </a:custClr>
    <a:custClr name="BLANK">
      <a:srgbClr val="FFFFFF"/>
    </a:custClr>
    <a:custClr name="BLANK">
      <a:srgbClr val="FFFFFF"/>
    </a:custClr>
    <a:custClr name="BLANK">
      <a:srgbClr val="FFFFFF"/>
    </a:custClr>
    <a:custClr name="Blue">
      <a:srgbClr val="0041F0"/>
    </a:custClr>
    <a:custClr name="Light Blue">
      <a:srgbClr val="00FFFF"/>
    </a:custClr>
    <a:custClr name="Green">
      <a:srgbClr val="64FF50"/>
    </a:custClr>
    <a:custClr name="Blue Green">
      <a:srgbClr val="05F0A5"/>
    </a:custClr>
    <a:custClr name="Red">
      <a:srgbClr val="FF3246"/>
    </a:custClr>
    <a:custClr name="Pink">
      <a:srgbClr val="FF50A0"/>
    </a:custClr>
    <a:custClr name="Orange">
      <a:srgbClr val="FF7800"/>
    </a:custClr>
    <a:custClr name="Yellow">
      <a:srgbClr val="FFEB32"/>
    </a:custClr>
    <a:custClr name="BLANK">
      <a:srgbClr val="FFFFFF"/>
    </a:custClr>
    <a:custClr name="BLANK">
      <a:srgbClr val="FFFFFF"/>
    </a:custClr>
  </a:custClrLst>
  <a:extLst>
    <a:ext uri="{05A4C25C-085E-4340-85A3-A5531E510DB2}">
      <thm15:themeFamily xmlns:thm15="http://schemas.microsoft.com/office/thememl/2012/main" name="FY21Brand_CustomColor" id="{211178CD-04A1-4717-BBA1-96ED9B426BA0}" vid="{349238C6-F34C-4E95-8AE0-546BA5B7690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93e5197-9a70-433a-aa6a-4a9a4a0df418" xsi:nil="true"/>
    <lcf76f155ced4ddcb4097134ff3c332f xmlns="4d8edb86-6064-4086-a30d-6f3a37e6e58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54B315A3A3DAE4F903C2B48ABB8961E" ma:contentTypeVersion="15" ma:contentTypeDescription="Create a new document." ma:contentTypeScope="" ma:versionID="6e9b8b47acba1173b824b7774bfe5c1c">
  <xsd:schema xmlns:xsd="http://www.w3.org/2001/XMLSchema" xmlns:xs="http://www.w3.org/2001/XMLSchema" xmlns:p="http://schemas.microsoft.com/office/2006/metadata/properties" xmlns:ns2="4d8edb86-6064-4086-a30d-6f3a37e6e580" xmlns:ns3="993e5197-9a70-433a-aa6a-4a9a4a0df418" targetNamespace="http://schemas.microsoft.com/office/2006/metadata/properties" ma:root="true" ma:fieldsID="89476089dfe137f464f09b647ffc5e2b" ns2:_="" ns3:_="">
    <xsd:import namespace="4d8edb86-6064-4086-a30d-6f3a37e6e580"/>
    <xsd:import namespace="993e5197-9a70-433a-aa6a-4a9a4a0df41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3:TaxCatchAll" minOccurs="0"/>
                <xsd:element ref="ns2:MediaServiceDateTaken" minOccurs="0"/>
                <xsd:element ref="ns2:MediaServiceGenerationTime" minOccurs="0"/>
                <xsd:element ref="ns2:MediaServiceEventHashCode" minOccurs="0"/>
                <xsd:element ref="ns2:lcf76f155ced4ddcb4097134ff3c332f"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8edb86-6064-4086-a30d-6f3a37e6e5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6d165d17-9b79-46c3-82b9-c927e733c429"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3e5197-9a70-433a-aa6a-4a9a4a0df41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b4e0e15-dc29-4db9-ba68-dbf8fa482276}" ma:internalName="TaxCatchAll" ma:showField="CatchAllData" ma:web="993e5197-9a70-433a-aa6a-4a9a4a0df41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3FE850-12F1-452D-8A31-844352473B60}">
  <ds:schemaRefs>
    <ds:schemaRef ds:uri="http://schemas.microsoft.com/sharepoint/v3/contenttype/forms"/>
  </ds:schemaRefs>
</ds:datastoreItem>
</file>

<file path=customXml/itemProps2.xml><?xml version="1.0" encoding="utf-8"?>
<ds:datastoreItem xmlns:ds="http://schemas.openxmlformats.org/officeDocument/2006/customXml" ds:itemID="{D6386EE0-83E3-4E96-AC4B-6794D0F57622}">
  <ds:schemaRefs>
    <ds:schemaRef ds:uri="http://www.w3.org/XML/1998/namespace"/>
    <ds:schemaRef ds:uri="http://schemas.microsoft.com/office/2006/metadata/properties"/>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http://purl.org/dc/terms/"/>
    <ds:schemaRef ds:uri="993e5197-9a70-433a-aa6a-4a9a4a0df418"/>
    <ds:schemaRef ds:uri="4d8edb86-6064-4086-a30d-6f3a37e6e580"/>
    <ds:schemaRef ds:uri="http://purl.org/dc/dcmitype/"/>
  </ds:schemaRefs>
</ds:datastoreItem>
</file>

<file path=customXml/itemProps3.xml><?xml version="1.0" encoding="utf-8"?>
<ds:datastoreItem xmlns:ds="http://schemas.openxmlformats.org/officeDocument/2006/customXml" ds:itemID="{89F29AA9-CD2C-4A8D-886D-12B3005A7590}">
  <ds:schemaRefs>
    <ds:schemaRef ds:uri="4d8edb86-6064-4086-a30d-6f3a37e6e580"/>
    <ds:schemaRef ds:uri="993e5197-9a70-433a-aa6a-4a9a4a0df41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47</TotalTime>
  <Words>4120</Words>
  <Application>Microsoft Office PowerPoint</Application>
  <PresentationFormat>Widescreen</PresentationFormat>
  <Paragraphs>565</Paragraphs>
  <Slides>40</Slides>
  <Notes>33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40</vt:i4>
      </vt:variant>
    </vt:vector>
  </HeadingPairs>
  <TitlesOfParts>
    <vt:vector size="49" baseType="lpstr">
      <vt:lpstr>Arial</vt:lpstr>
      <vt:lpstr>Arial Black</vt:lpstr>
      <vt:lpstr>Calibri</vt:lpstr>
      <vt:lpstr>Courier New</vt:lpstr>
      <vt:lpstr>Graphik</vt:lpstr>
      <vt:lpstr>Graphik Regular</vt:lpstr>
      <vt:lpstr>Wingdings</vt:lpstr>
      <vt:lpstr>1_New Layout Acenture</vt:lpstr>
      <vt:lpstr>New Layout Acenture</vt:lpstr>
      <vt:lpstr>PowerPoint Presentation</vt:lpstr>
      <vt:lpstr>What’s in the Youth Innovation Fund (YIF) Handbook?</vt:lpstr>
      <vt:lpstr>The YIF Handbook guide</vt:lpstr>
      <vt:lpstr>PowerPoint Presentation</vt:lpstr>
      <vt:lpstr>The YIF journey</vt:lpstr>
      <vt:lpstr>The YIF timeline</vt:lpstr>
      <vt:lpstr>The YIF goals</vt:lpstr>
      <vt:lpstr>PowerPoint Presentation</vt:lpstr>
      <vt:lpstr>Grant amounts &amp; disbursal</vt:lpstr>
      <vt:lpstr>Use of funds</vt:lpstr>
      <vt:lpstr>Eligibility requirements</vt:lpstr>
      <vt:lpstr>YIF criteria</vt:lpstr>
      <vt:lpstr>Selection requirements</vt:lpstr>
      <vt:lpstr>Preparing for the application</vt:lpstr>
      <vt:lpstr>PowerPoint Presentation</vt:lpstr>
      <vt:lpstr>YIF: Round 1</vt:lpstr>
      <vt:lpstr>YIF: Round 1</vt:lpstr>
      <vt:lpstr>PowerPoint Presentation</vt:lpstr>
      <vt:lpstr>Project spotlight: Green spaces</vt:lpstr>
      <vt:lpstr>Project spotlight: Bahari community hub</vt:lpstr>
      <vt:lpstr>Project spotlight: Reusable sanitary towels</vt:lpstr>
      <vt:lpstr>Project spotlight: Amazing people with disabilities</vt:lpstr>
      <vt:lpstr>Project spotlight: Kadzandani creative youth organization</vt:lpstr>
      <vt:lpstr>PowerPoint Presentation</vt:lpstr>
      <vt:lpstr>Project spotlight: Self defence and value education</vt:lpstr>
      <vt:lpstr>Project spotlight: Entrepreneurship and livelihood building among young women</vt:lpstr>
      <vt:lpstr>Project spotlight: Understanding and creating livelihoods for differently abled youth</vt:lpstr>
      <vt:lpstr>Project spotlight: Completing high school education for school drop out youth</vt:lpstr>
      <vt:lpstr>PowerPoint Presentation</vt:lpstr>
      <vt:lpstr>PowerPoint Presentation</vt:lpstr>
      <vt:lpstr>PowerPoint Presentation</vt:lpstr>
      <vt:lpstr>PowerPoint Presentation</vt:lpstr>
      <vt:lpstr>Rupali Wadekar – Pune</vt:lpstr>
      <vt:lpstr>Prerna Ovhal – Pune</vt:lpstr>
      <vt:lpstr>Shweta Patil – Pune</vt:lpstr>
      <vt:lpstr>PowerPoint Presentation</vt:lpstr>
      <vt:lpstr>PowerPoint Presentation</vt:lpstr>
      <vt:lpstr>PowerPoint Presentation</vt:lpstr>
      <vt:lpstr>PowerPoint Presentation</vt:lpstr>
      <vt:lpstr>A note of appreciation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Hayden, Alexandra A.</dc:creator>
  <cp:lastModifiedBy>Hayden, Alexandra A.</cp:lastModifiedBy>
  <cp:revision>2</cp:revision>
  <dcterms:created xsi:type="dcterms:W3CDTF">2022-06-21T17:30:11Z</dcterms:created>
  <dcterms:modified xsi:type="dcterms:W3CDTF">2022-09-21T14:55:21Z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0x010100154B315A3A3DAE4F903C2B48ABB8961E</vt:lpwstr>
  </property>
  <property fmtid="{D5CDD505-2E9C-101B-9397-08002B2CF9AE}" pid="3" name="MediaServiceImageTags">
    <vt:lpwstr/>
  </property>
</Properties>
</file>